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59" r:id="rId4"/>
    <p:sldId id="260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098" y="-8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4E8D-CE8D-4094-B412-18E8D5970C55}" type="datetimeFigureOut">
              <a:rPr lang="en-US" smtClean="0"/>
              <a:t>12/5/2008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97D0C-411B-4EC6-AB74-584C8475A0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97D0C-411B-4EC6-AB74-584C8475A0B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712F-E8E2-420C-9DD1-0F3C2D9B5365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752600" y="2438400"/>
            <a:ext cx="4876800" cy="1752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and 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799" y="2732809"/>
            <a:ext cx="175260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Widget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91059" y="2732809"/>
            <a:ext cx="176214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Component</a:t>
            </a:r>
          </a:p>
        </p:txBody>
      </p:sp>
      <p:pic>
        <p:nvPicPr>
          <p:cNvPr id="1029" name="Picture 5" descr="C:\Documents and Settings\tomyeh\Local Settings\Temporary Internet Files\Content.IE5\CJCQ31KD\MCj041580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263" y="2732809"/>
            <a:ext cx="1152736" cy="1219200"/>
          </a:xfrm>
          <a:prstGeom prst="rect">
            <a:avLst/>
          </a:prstGeom>
          <a:noFill/>
        </p:spPr>
      </p:pic>
      <p:sp>
        <p:nvSpPr>
          <p:cNvPr id="26" name="Curved Down Arrow 25"/>
          <p:cNvSpPr/>
          <p:nvPr/>
        </p:nvSpPr>
        <p:spPr>
          <a:xfrm>
            <a:off x="3657599" y="2961409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0800000">
            <a:off x="3657599" y="3342408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5531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eft-Right Arrow 28"/>
          <p:cNvSpPr/>
          <p:nvPr/>
        </p:nvSpPr>
        <p:spPr>
          <a:xfrm>
            <a:off x="15239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3059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6858000" y="2590800"/>
            <a:ext cx="1666140" cy="1524000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438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ZK5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Label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1" y="2732809"/>
            <a:ext cx="3124199" cy="10009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dirty="0" err="1" smtClean="0">
                <a:latin typeface="Lucida Console" pitchFamily="49" charset="0"/>
                <a:ea typeface="華康細圓體(P)" pitchFamily="34" charset="-120"/>
              </a:rPr>
              <a:t>b</a:t>
            </a:r>
            <a:r>
              <a:rPr kumimoji="1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華康細圓體(P)" pitchFamily="34" charset="-120"/>
              </a:rPr>
              <a:t>utton.setLabel</a:t>
            </a: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華康細圓體(P)" pitchFamily="34" charset="-120"/>
              </a:rPr>
              <a:t>(‘new’)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24400" y="2732809"/>
            <a:ext cx="3133742" cy="10009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Lucida Console" pitchFamily="49" charset="0"/>
              </a:rPr>
              <a:t>button.setLabel</a:t>
            </a:r>
            <a:r>
              <a:rPr lang="en-US" sz="1600" dirty="0" smtClean="0">
                <a:latin typeface="Lucida Console" pitchFamily="49" charset="0"/>
              </a:rPr>
              <a:t>(“new”);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3800" y="26670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3810000" y="3124200"/>
            <a:ext cx="685800" cy="228600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019550"/>
            <a:ext cx="628650" cy="32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Down Arrow 16"/>
          <p:cNvSpPr/>
          <p:nvPr/>
        </p:nvSpPr>
        <p:spPr>
          <a:xfrm>
            <a:off x="1828800" y="3733800"/>
            <a:ext cx="228600" cy="3048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67400" y="22860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36232" y="228600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648200" y="2057400"/>
            <a:ext cx="4038600" cy="3733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600200" y="2057400"/>
            <a:ext cx="2133600" cy="3733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52600" y="2438400"/>
            <a:ext cx="4876800" cy="17526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and 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799" y="2732809"/>
            <a:ext cx="175260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Widget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91059" y="2732809"/>
            <a:ext cx="176214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Component</a:t>
            </a:r>
          </a:p>
        </p:txBody>
      </p:sp>
      <p:pic>
        <p:nvPicPr>
          <p:cNvPr id="1029" name="Picture 5" descr="C:\Documents and Settings\tomyeh\Local Settings\Temporary Internet Files\Content.IE5\CJCQ31KD\MCj041580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263" y="2732809"/>
            <a:ext cx="1152736" cy="1219200"/>
          </a:xfrm>
          <a:prstGeom prst="rect">
            <a:avLst/>
          </a:prstGeom>
          <a:noFill/>
        </p:spPr>
      </p:pic>
      <p:sp>
        <p:nvSpPr>
          <p:cNvPr id="26" name="Curved Down Arrow 25"/>
          <p:cNvSpPr/>
          <p:nvPr/>
        </p:nvSpPr>
        <p:spPr>
          <a:xfrm>
            <a:off x="3657599" y="2961409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0800000">
            <a:off x="3657599" y="3342408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5531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15239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3800" y="3059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6858000" y="2590800"/>
            <a:ext cx="1666140" cy="1524000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at Server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438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ZK5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 rot="16200000">
            <a:off x="2628900" y="4076700"/>
            <a:ext cx="2286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905000" y="4267200"/>
            <a:ext cx="1589940" cy="1454301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at Client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648200" y="2057400"/>
            <a:ext cx="4038600" cy="3733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600200" y="2057400"/>
            <a:ext cx="2133600" cy="3733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52600" y="2438400"/>
            <a:ext cx="4876800" cy="17526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without 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799" y="2732809"/>
            <a:ext cx="175260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Widget</a:t>
            </a:r>
          </a:p>
        </p:txBody>
      </p:sp>
      <p:pic>
        <p:nvPicPr>
          <p:cNvPr id="1029" name="Picture 5" descr="C:\Documents and Settings\tomyeh\Local Settings\Temporary Internet Files\Content.IE5\CJCQ31KD\MCj041580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263" y="2732809"/>
            <a:ext cx="1152736" cy="1219200"/>
          </a:xfrm>
          <a:prstGeom prst="rect">
            <a:avLst/>
          </a:prstGeom>
          <a:noFill/>
        </p:spPr>
      </p:pic>
      <p:sp>
        <p:nvSpPr>
          <p:cNvPr id="26" name="Curved Down Arrow 25"/>
          <p:cNvSpPr/>
          <p:nvPr/>
        </p:nvSpPr>
        <p:spPr>
          <a:xfrm>
            <a:off x="3657599" y="2961409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0800000">
            <a:off x="3657599" y="3342408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5531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15239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3800" y="3059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6858000" y="2590800"/>
            <a:ext cx="1666140" cy="1524000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at Server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438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ZK5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 rot="16200000">
            <a:off x="2628900" y="4076700"/>
            <a:ext cx="2286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905000" y="4267200"/>
            <a:ext cx="1589940" cy="1454301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at Client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029200" y="3351212"/>
            <a:ext cx="1371600" cy="1588"/>
          </a:xfrm>
          <a:prstGeom prst="line">
            <a:avLst/>
          </a:prstGeom>
          <a:ln w="508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5791200" y="2209800"/>
            <a:ext cx="2133600" cy="1981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066800" y="2209800"/>
            <a:ext cx="3886200" cy="1981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Widget, Component and DOM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7999" y="2732809"/>
            <a:ext cx="175260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Widget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010259" y="2732809"/>
            <a:ext cx="176214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Component</a:t>
            </a:r>
          </a:p>
        </p:txBody>
      </p:sp>
      <p:sp>
        <p:nvSpPr>
          <p:cNvPr id="26" name="Curved Down Arrow 25"/>
          <p:cNvSpPr/>
          <p:nvPr/>
        </p:nvSpPr>
        <p:spPr>
          <a:xfrm>
            <a:off x="4876799" y="2961409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0800000">
            <a:off x="4876799" y="3342408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Left-Right Arrow 28"/>
          <p:cNvSpPr/>
          <p:nvPr/>
        </p:nvSpPr>
        <p:spPr>
          <a:xfrm>
            <a:off x="2362200" y="3266208"/>
            <a:ext cx="685799" cy="162791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53000" y="3059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00200" y="28194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19200" y="35052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81200" y="35052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9" idx="4"/>
          </p:cNvCxnSpPr>
          <p:nvPr/>
        </p:nvCxnSpPr>
        <p:spPr>
          <a:xfrm rot="16200000" flipH="1">
            <a:off x="1828800" y="3276600"/>
            <a:ext cx="22860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0" idx="7"/>
          </p:cNvCxnSpPr>
          <p:nvPr/>
        </p:nvCxnSpPr>
        <p:spPr>
          <a:xfrm rot="5400000">
            <a:off x="1571346" y="3314700"/>
            <a:ext cx="295555" cy="2193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47800" y="32882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Trilogy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714348" y="3505200"/>
            <a:ext cx="214314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JavaScript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Codes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Interact with user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Optional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14348" y="1914516"/>
            <a:ext cx="214314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HTML Tags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A DSP file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Or </a:t>
            </a:r>
            <a:r>
              <a:rPr lang="en-US" sz="1400" dirty="0" err="1" smtClean="0">
                <a:latin typeface="+mj-lt"/>
              </a:rPr>
              <a:t>Component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Renderer</a:t>
            </a: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華康細圓體(P)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Or JSP or any </a:t>
            </a:r>
            <a:r>
              <a:rPr lang="en-US" sz="1400" dirty="0" err="1" smtClean="0">
                <a:latin typeface="+mj-lt"/>
              </a:rPr>
              <a:t>Serlvet</a:t>
            </a:r>
            <a:r>
              <a:rPr lang="en-US" sz="1400" dirty="0" smtClean="0">
                <a:latin typeface="+mj-lt"/>
              </a:rPr>
              <a:t> tech</a:t>
            </a: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華康細圓體(P)" pitchFamily="34" charset="-12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43306" y="1928802"/>
            <a:ext cx="214314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Java Class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華康細圓體(P)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/>
              <a:t>All states and behaviors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/>
              <a:t>Interactive with</a:t>
            </a:r>
            <a:br>
              <a:rPr lang="en-US" sz="1400" dirty="0" smtClean="0"/>
            </a:br>
            <a:r>
              <a:rPr lang="en-US" sz="1400" dirty="0" smtClean="0"/>
              <a:t>application</a:t>
            </a: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華康細圓體(P)" pitchFamily="34" charset="-12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572264" y="1928802"/>
            <a:ext cx="2143140" cy="128588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lang-addon.xml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or lang.xml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華康細圓體(P)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Tell ZK what component(s)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a jar file has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1393009" y="3536157"/>
            <a:ext cx="3643338" cy="1588"/>
          </a:xfrm>
          <a:prstGeom prst="line">
            <a:avLst/>
          </a:prstGeom>
          <a:solidFill>
            <a:srgbClr val="0066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49735" y="3535363"/>
            <a:ext cx="3643338" cy="1588"/>
          </a:xfrm>
          <a:prstGeom prst="line">
            <a:avLst/>
          </a:prstGeom>
          <a:solidFill>
            <a:srgbClr val="0066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</p:cxnSp>
      <p:sp>
        <p:nvSpPr>
          <p:cNvPr id="10" name="TextBox 9"/>
          <p:cNvSpPr txBox="1"/>
          <p:nvPr/>
        </p:nvSpPr>
        <p:spPr>
          <a:xfrm>
            <a:off x="1434049" y="5029200"/>
            <a:ext cx="69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20352" y="502920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Handle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6578" y="5029200"/>
            <a:ext cx="1911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Configuration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95</Words>
  <Application>Microsoft Office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Widget and Component</vt:lpstr>
      <vt:lpstr>Change Label</vt:lpstr>
      <vt:lpstr>Widget and Component</vt:lpstr>
      <vt:lpstr>Widget without Component</vt:lpstr>
      <vt:lpstr>Widget, Component and DOM</vt:lpstr>
      <vt:lpstr>Development Trilogy</vt:lpstr>
    </vt:vector>
  </TitlesOfParts>
  <Company>Potix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Yeh</dc:creator>
  <cp:lastModifiedBy>Tom Yeh</cp:lastModifiedBy>
  <cp:revision>40</cp:revision>
  <dcterms:created xsi:type="dcterms:W3CDTF">2008-03-24T08:53:46Z</dcterms:created>
  <dcterms:modified xsi:type="dcterms:W3CDTF">2008-12-05T11:34:44Z</dcterms:modified>
</cp:coreProperties>
</file>