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lider-sphe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648200"/>
            <a:ext cx="3200400" cy="4019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71800" y="4648200"/>
            <a:ext cx="2895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4648200"/>
            <a:ext cx="1524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4648200"/>
            <a:ext cx="1524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63686" y="4691743"/>
            <a:ext cx="3810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962400"/>
            <a:ext cx="1600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td.slidersph-bk</a:t>
            </a:r>
            <a:endParaRPr lang="en-US"/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rot="5400000">
            <a:off x="4244374" y="4434874"/>
            <a:ext cx="381000" cy="456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43200" y="5334000"/>
            <a:ext cx="1905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span.slidersph-btn</a:t>
            </a:r>
            <a:endParaRPr lang="en-US"/>
          </a:p>
        </p:txBody>
      </p:sp>
      <p:cxnSp>
        <p:nvCxnSpPr>
          <p:cNvPr id="17" name="Straight Connector 16"/>
          <p:cNvCxnSpPr>
            <a:stCxn id="9" idx="2"/>
            <a:endCxn id="16" idx="0"/>
          </p:cNvCxnSpPr>
          <p:nvPr/>
        </p:nvCxnSpPr>
        <p:spPr>
          <a:xfrm rot="16200000" flipH="1">
            <a:off x="3456215" y="5094514"/>
            <a:ext cx="337457" cy="14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71600" y="4114800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td.slidersph-bkl</a:t>
            </a:r>
            <a:endParaRPr lang="en-US"/>
          </a:p>
        </p:txBody>
      </p:sp>
      <p:cxnSp>
        <p:nvCxnSpPr>
          <p:cNvPr id="28" name="Straight Connector 27"/>
          <p:cNvCxnSpPr>
            <a:stCxn id="27" idx="2"/>
            <a:endCxn id="7" idx="1"/>
          </p:cNvCxnSpPr>
          <p:nvPr/>
        </p:nvCxnSpPr>
        <p:spPr>
          <a:xfrm rot="16200000" flipH="1">
            <a:off x="2305050" y="4324350"/>
            <a:ext cx="4191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15000" y="4114800"/>
            <a:ext cx="1676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td.slidersph-bkr</a:t>
            </a:r>
            <a:endParaRPr lang="en-US"/>
          </a:p>
        </p:txBody>
      </p:sp>
      <p:cxnSp>
        <p:nvCxnSpPr>
          <p:cNvPr id="33" name="Straight Connector 32"/>
          <p:cNvCxnSpPr>
            <a:stCxn id="32" idx="2"/>
            <a:endCxn id="8" idx="3"/>
          </p:cNvCxnSpPr>
          <p:nvPr/>
        </p:nvCxnSpPr>
        <p:spPr>
          <a:xfrm rot="5400000">
            <a:off x="6076950" y="4362450"/>
            <a:ext cx="4191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sli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099897"/>
            <a:ext cx="3200400" cy="33850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971800" y="2057400"/>
            <a:ext cx="28956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19400" y="2057400"/>
            <a:ext cx="1524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867400" y="2057400"/>
            <a:ext cx="1524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52800" y="2100943"/>
            <a:ext cx="3810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33800" y="1371600"/>
            <a:ext cx="1295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td.slider-bk</a:t>
            </a:r>
            <a:endParaRPr lang="en-US"/>
          </a:p>
        </p:txBody>
      </p:sp>
      <p:cxnSp>
        <p:nvCxnSpPr>
          <p:cNvPr id="25" name="Straight Connector 24"/>
          <p:cNvCxnSpPr>
            <a:stCxn id="24" idx="2"/>
            <a:endCxn id="20" idx="0"/>
          </p:cNvCxnSpPr>
          <p:nvPr/>
        </p:nvCxnSpPr>
        <p:spPr>
          <a:xfrm rot="16200000" flipH="1">
            <a:off x="4210050" y="1847850"/>
            <a:ext cx="38100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43200" y="2743200"/>
            <a:ext cx="1600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span.slider-btn</a:t>
            </a:r>
            <a:endParaRPr lang="en-US"/>
          </a:p>
        </p:txBody>
      </p:sp>
      <p:cxnSp>
        <p:nvCxnSpPr>
          <p:cNvPr id="29" name="Straight Connector 28"/>
          <p:cNvCxnSpPr>
            <a:stCxn id="23" idx="2"/>
            <a:endCxn id="26" idx="0"/>
          </p:cNvCxnSpPr>
          <p:nvPr/>
        </p:nvCxnSpPr>
        <p:spPr>
          <a:xfrm rot="5400000">
            <a:off x="3374572" y="2574471"/>
            <a:ext cx="33745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4000" y="152400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td.slider-bkl</a:t>
            </a:r>
            <a:endParaRPr lang="en-US"/>
          </a:p>
        </p:txBody>
      </p:sp>
      <p:cxnSp>
        <p:nvCxnSpPr>
          <p:cNvPr id="31" name="Straight Connector 30"/>
          <p:cNvCxnSpPr>
            <a:stCxn id="30" idx="2"/>
            <a:endCxn id="21" idx="1"/>
          </p:cNvCxnSpPr>
          <p:nvPr/>
        </p:nvCxnSpPr>
        <p:spPr>
          <a:xfrm rot="16200000" flipH="1">
            <a:off x="2305050" y="1733550"/>
            <a:ext cx="4191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15000" y="152400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td.slider-bkr</a:t>
            </a:r>
            <a:endParaRPr lang="en-US"/>
          </a:p>
        </p:txBody>
      </p:sp>
      <p:cxnSp>
        <p:nvCxnSpPr>
          <p:cNvPr id="35" name="Straight Connector 34"/>
          <p:cNvCxnSpPr>
            <a:stCxn id="34" idx="2"/>
            <a:endCxn id="22" idx="3"/>
          </p:cNvCxnSpPr>
          <p:nvPr/>
        </p:nvCxnSpPr>
        <p:spPr>
          <a:xfrm rot="5400000">
            <a:off x="6000750" y="1847850"/>
            <a:ext cx="4191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</dc:creator>
  <cp:lastModifiedBy>ivan</cp:lastModifiedBy>
  <cp:revision>8</cp:revision>
  <dcterms:created xsi:type="dcterms:W3CDTF">2006-08-16T00:00:00Z</dcterms:created>
  <dcterms:modified xsi:type="dcterms:W3CDTF">2008-05-06T04:02:46Z</dcterms:modified>
</cp:coreProperties>
</file>