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1524000"/>
            <a:ext cx="6096000" cy="137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1066800"/>
            <a:ext cx="1447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div.grid-head</a:t>
            </a:r>
            <a:endParaRPr lang="en-US" dirty="0"/>
          </a:p>
        </p:txBody>
      </p:sp>
      <p:cxnSp>
        <p:nvCxnSpPr>
          <p:cNvPr id="11" name="Straight Connector 10"/>
          <p:cNvCxnSpPr>
            <a:endCxn id="8" idx="2"/>
          </p:cNvCxnSpPr>
          <p:nvPr/>
        </p:nvCxnSpPr>
        <p:spPr>
          <a:xfrm rot="16200000" flipV="1">
            <a:off x="6076950" y="1428750"/>
            <a:ext cx="1524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2800" y="114300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div.grid-head tr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2"/>
            <a:endCxn id="64" idx="0"/>
          </p:cNvCxnSpPr>
          <p:nvPr/>
        </p:nvCxnSpPr>
        <p:spPr>
          <a:xfrm rot="5400000">
            <a:off x="4076700" y="15621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76400"/>
            <a:ext cx="590843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" name="Rectangle 63"/>
          <p:cNvSpPr/>
          <p:nvPr/>
        </p:nvSpPr>
        <p:spPr>
          <a:xfrm>
            <a:off x="1219200" y="1676400"/>
            <a:ext cx="59436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219200" y="1752600"/>
            <a:ext cx="2895600" cy="838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84"/>
          <p:cNvCxnSpPr>
            <a:stCxn id="76" idx="0"/>
            <a:endCxn id="86" idx="0"/>
          </p:cNvCxnSpPr>
          <p:nvPr/>
        </p:nvCxnSpPr>
        <p:spPr>
          <a:xfrm rot="16200000" flipV="1">
            <a:off x="2019300" y="1104900"/>
            <a:ext cx="6096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43000" y="114300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div.grid-head </a:t>
            </a:r>
            <a:r>
              <a:rPr lang="en-US" altLang="zh-TW" smtClean="0"/>
              <a:t>th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267968" y="1981200"/>
            <a:ext cx="2694432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/>
          <p:cNvCxnSpPr>
            <a:stCxn id="106" idx="0"/>
            <a:endCxn id="89" idx="2"/>
          </p:cNvCxnSpPr>
          <p:nvPr/>
        </p:nvCxnSpPr>
        <p:spPr>
          <a:xfrm rot="5400000" flipH="1" flipV="1">
            <a:off x="2183892" y="2616708"/>
            <a:ext cx="609600" cy="252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295400" y="3048000"/>
            <a:ext cx="2133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div.head-cell-inner</a:t>
            </a:r>
            <a:endParaRPr lang="en-US" dirty="0"/>
          </a:p>
        </p:txBody>
      </p:sp>
      <p:pic>
        <p:nvPicPr>
          <p:cNvPr id="1027" name="Picture 3" descr="D:\home\jumperchen\prj\zk1\zkdoc\styleguide\components\images\grid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191000"/>
            <a:ext cx="3895725" cy="1095375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1295400" y="4114800"/>
            <a:ext cx="4038600" cy="1219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2971800" y="3657600"/>
            <a:ext cx="1143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div.grid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rot="5400000" flipH="1" flipV="1">
            <a:off x="3257550" y="4019550"/>
            <a:ext cx="1524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624" y="2426208"/>
            <a:ext cx="624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18616" y="2398776"/>
            <a:ext cx="6348984" cy="1213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905000"/>
            <a:ext cx="1524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 grid-body</a:t>
            </a:r>
            <a:endParaRPr lang="en-US" dirty="0"/>
          </a:p>
        </p:txBody>
      </p:sp>
      <p:cxnSp>
        <p:nvCxnSpPr>
          <p:cNvPr id="7" name="Straight Connector 6"/>
          <p:cNvCxnSpPr>
            <a:stCxn id="13" idx="0"/>
            <a:endCxn id="6" idx="2"/>
          </p:cNvCxnSpPr>
          <p:nvPr/>
        </p:nvCxnSpPr>
        <p:spPr>
          <a:xfrm rot="16200000" flipV="1">
            <a:off x="4248150" y="2228850"/>
            <a:ext cx="762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66800" y="2286000"/>
            <a:ext cx="6477000" cy="1447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43000" y="2743200"/>
            <a:ext cx="6248400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19200" y="1905000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table</a:t>
            </a:r>
            <a:r>
              <a:rPr lang="en-US" smtClean="0"/>
              <a:t>. grid-btable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2705101" y="2324099"/>
            <a:ext cx="228600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91200" y="19050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tr.grid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5980906" y="2476500"/>
            <a:ext cx="5341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19200" y="2819400"/>
            <a:ext cx="31242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rot="5400000" flipH="1" flipV="1">
            <a:off x="2172097" y="3542903"/>
            <a:ext cx="6858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57400" y="3886200"/>
            <a:ext cx="762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td.gc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255776" y="2886456"/>
            <a:ext cx="2895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3619102" y="3466703"/>
            <a:ext cx="6858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29000" y="3810000"/>
            <a:ext cx="2209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div.gc, div.cell-inner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619774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2209800"/>
            <a:ext cx="62484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1752600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div.grid-foot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0"/>
            <a:endCxn id="6" idx="2"/>
          </p:cNvCxnSpPr>
          <p:nvPr/>
        </p:nvCxnSpPr>
        <p:spPr>
          <a:xfrm rot="5400000" flipH="1" flipV="1">
            <a:off x="3924300" y="2095500"/>
            <a:ext cx="1524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90600" y="2286000"/>
            <a:ext cx="2743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752600"/>
            <a:ext cx="2057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</a:t>
            </a:r>
            <a:r>
              <a:rPr lang="en-US" altLang="zh-TW" smtClean="0"/>
              <a:t> foot-cell-inner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1790700" y="21717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</Words>
  <Application>Microsoft Office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27</cp:revision>
  <dcterms:created xsi:type="dcterms:W3CDTF">2008-01-17T01:26:02Z</dcterms:created>
  <dcterms:modified xsi:type="dcterms:W3CDTF">2008-04-11T10:36:59Z</dcterms:modified>
</cp:coreProperties>
</file>