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53BF3-C062-42EF-BE15-B17BC37CF2C0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3C4BB-B3BC-458D-8476-7A6604D35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3C4BB-B3BC-458D-8476-7A6604D35D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A987-BF89-402E-AA8C-030C44ED4C12}" type="datetimeFigureOut">
              <a:rPr lang="en-US" smtClean="0"/>
              <a:pPr/>
              <a:t>1/31/2008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5446-8FB6-4FDF-B77D-A5DB19B19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95800" y="2819400"/>
            <a:ext cx="2514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td.mwt</a:t>
            </a:r>
            <a:r>
              <a:rPr lang="en-US" dirty="0" smtClean="0"/>
              <a:t>-embedded a</a:t>
            </a:r>
            <a:endParaRPr lang="en-US" dirty="0"/>
          </a:p>
        </p:txBody>
      </p:sp>
      <p:pic>
        <p:nvPicPr>
          <p:cNvPr id="11" name="Picture 10" descr="toolbarbutton-caption-des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828800"/>
            <a:ext cx="2991268" cy="4953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0" y="1981200"/>
            <a:ext cx="8382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715000" y="22098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13</cp:revision>
  <dcterms:created xsi:type="dcterms:W3CDTF">2008-01-28T08:42:32Z</dcterms:created>
  <dcterms:modified xsi:type="dcterms:W3CDTF">2008-01-31T10:45:07Z</dcterms:modified>
</cp:coreProperties>
</file>