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7462E-630C-4DA0-ACCD-1A2B92008021}" type="datetimeFigureOut">
              <a:rPr lang="zh-TW" altLang="en-US" smtClean="0"/>
              <a:t>2008/5/23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30D4F-76E5-4408-A51C-F76D8F4EF2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30D4F-76E5-4408-A51C-F76D8F4EF268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30D4F-76E5-4408-A51C-F76D8F4EF268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bobo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52600"/>
            <a:ext cx="2705100" cy="476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63456" y="1676400"/>
            <a:ext cx="304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762000" y="1752600"/>
            <a:ext cx="279400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Line Callout 1 6"/>
          <p:cNvSpPr/>
          <p:nvPr/>
        </p:nvSpPr>
        <p:spPr>
          <a:xfrm>
            <a:off x="4248728" y="1600200"/>
            <a:ext cx="1752600" cy="304800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span.combobox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4267200" y="2133600"/>
            <a:ext cx="1752600" cy="304800"/>
          </a:xfrm>
          <a:prstGeom prst="borderCallout1">
            <a:avLst>
              <a:gd name="adj1" fmla="val 18750"/>
              <a:gd name="adj2" fmla="val -8333"/>
              <a:gd name="adj3" fmla="val -2652"/>
              <a:gd name="adj4" fmla="val -4571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span. rbtnbk</a:t>
            </a:r>
            <a:endParaRPr lang="zh-TW" altLang="en-US" dirty="0" smtClean="0">
              <a:solidFill>
                <a:srgbClr val="0070C0"/>
              </a:solidFill>
            </a:endParaRPr>
          </a:p>
        </p:txBody>
      </p:sp>
      <p:pic>
        <p:nvPicPr>
          <p:cNvPr id="9" name="Picture 8" descr="combobox-with-p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657600"/>
            <a:ext cx="3479042" cy="1752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06584" y="4010892"/>
            <a:ext cx="35052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Line Callout 1 10"/>
          <p:cNvSpPr/>
          <p:nvPr/>
        </p:nvSpPr>
        <p:spPr>
          <a:xfrm>
            <a:off x="4876800" y="3886200"/>
            <a:ext cx="1752600" cy="304800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div.comboboxpp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4904" y="4142272"/>
            <a:ext cx="1358696" cy="201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790674" y="4593010"/>
            <a:ext cx="2104926" cy="262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Line Callout 1 13"/>
          <p:cNvSpPr/>
          <p:nvPr/>
        </p:nvSpPr>
        <p:spPr>
          <a:xfrm>
            <a:off x="4876800" y="4572000"/>
            <a:ext cx="1828800" cy="304800"/>
          </a:xfrm>
          <a:prstGeom prst="borderCallout1">
            <a:avLst>
              <a:gd name="adj1" fmla="val 18750"/>
              <a:gd name="adj2" fmla="val -8333"/>
              <a:gd name="adj3" fmla="val -108189"/>
              <a:gd name="adj4" fmla="val -14905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.comboboxpp td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4876800" y="5562600"/>
            <a:ext cx="2286000" cy="304800"/>
          </a:xfrm>
          <a:prstGeom prst="borderCallout1">
            <a:avLst>
              <a:gd name="adj1" fmla="val 18750"/>
              <a:gd name="adj2" fmla="val -8333"/>
              <a:gd name="adj3" fmla="val -225431"/>
              <a:gd name="adj4" fmla="val -889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.comboboxpp td span </a:t>
            </a:r>
            <a:endParaRPr lang="zh-TW" altLang="en-US" dirty="0"/>
          </a:p>
        </p:txBody>
      </p:sp>
      <p:sp>
        <p:nvSpPr>
          <p:cNvPr id="16" name="Title 1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Auxhead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438400"/>
            <a:ext cx="58483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90600" y="2389908"/>
            <a:ext cx="2895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Line Callout 1 5"/>
          <p:cNvSpPr/>
          <p:nvPr/>
        </p:nvSpPr>
        <p:spPr>
          <a:xfrm>
            <a:off x="4588159" y="2154384"/>
            <a:ext cx="1816329" cy="203200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div grid-head </a:t>
            </a:r>
            <a:r>
              <a:rPr lang="en-US" altLang="zh-TW" dirty="0" err="1" smtClean="0">
                <a:solidFill>
                  <a:srgbClr val="0070C0"/>
                </a:solidFill>
              </a:rPr>
              <a:t>th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2429164"/>
            <a:ext cx="457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Line Callout 1 7"/>
          <p:cNvSpPr/>
          <p:nvPr/>
        </p:nvSpPr>
        <p:spPr>
          <a:xfrm>
            <a:off x="2057400" y="1676400"/>
            <a:ext cx="1981200" cy="381000"/>
          </a:xfrm>
          <a:prstGeom prst="borderCallout1">
            <a:avLst>
              <a:gd name="adj1" fmla="val 18750"/>
              <a:gd name="adj2" fmla="val -8333"/>
              <a:gd name="adj3" fmla="val 209470"/>
              <a:gd name="adj4" fmla="val -313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div.head-cell-inner 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 </cp:lastModifiedBy>
  <cp:revision>2</cp:revision>
  <dcterms:created xsi:type="dcterms:W3CDTF">2006-08-16T00:00:00Z</dcterms:created>
  <dcterms:modified xsi:type="dcterms:W3CDTF">2008-05-23T04:19:37Z</dcterms:modified>
</cp:coreProperties>
</file>