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B5118-5A2F-45FB-91B4-3C1B1F00FC1B}" type="datetimeFigureOut">
              <a:rPr lang="en-US" smtClean="0"/>
              <a:pPr/>
              <a:t>4/30/2008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D16AE-342A-4B1F-99C2-86DD8AF543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D16AE-342A-4B1F-99C2-86DD8AF5432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4/30/2008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4/30/2008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4/30/2008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4/30/2008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4/30/2008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4/30/2008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4/30/2008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4/30/2008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4/30/2008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4/30/2008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4/30/2008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90AB9-8C3F-4647-A757-E0E99A6A2D61}" type="datetimeFigureOut">
              <a:rPr lang="en-US" smtClean="0"/>
              <a:pPr/>
              <a:t>4/30/2008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600200"/>
            <a:ext cx="167825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9" name="Rectangle 108"/>
          <p:cNvSpPr/>
          <p:nvPr/>
        </p:nvSpPr>
        <p:spPr>
          <a:xfrm>
            <a:off x="1828800" y="1600200"/>
            <a:ext cx="1676400" cy="1600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2092036" y="1062182"/>
            <a:ext cx="1143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select</a:t>
            </a:r>
            <a:endParaRPr lang="en-US" dirty="0"/>
          </a:p>
        </p:txBody>
      </p:sp>
      <p:cxnSp>
        <p:nvCxnSpPr>
          <p:cNvPr id="111" name="Straight Connector 110"/>
          <p:cNvCxnSpPr>
            <a:stCxn id="109" idx="0"/>
            <a:endCxn id="110" idx="2"/>
          </p:cNvCxnSpPr>
          <p:nvPr/>
        </p:nvCxnSpPr>
        <p:spPr>
          <a:xfrm rot="16200000" flipV="1">
            <a:off x="2548659" y="1481859"/>
            <a:ext cx="233218" cy="34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352800" y="2514600"/>
            <a:ext cx="12954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905000" y="2438400"/>
            <a:ext cx="14478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657600" y="2286000"/>
            <a:ext cx="1143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option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962400"/>
            <a:ext cx="7549801" cy="28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57200" y="3962400"/>
            <a:ext cx="75438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8200" y="3429000"/>
            <a:ext cx="1600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div. </a:t>
            </a:r>
            <a:r>
              <a:rPr lang="en-US" smtClean="0"/>
              <a:t>listbox-pgi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1448197" y="3809603"/>
            <a:ext cx="152400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3847702" y="3847703"/>
            <a:ext cx="228600" cy="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76600" y="3429000"/>
            <a:ext cx="13716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div. paging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200" y="449580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16200000" flipV="1">
            <a:off x="571500" y="4152900"/>
            <a:ext cx="3810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0"/>
          </p:cNvCxnSpPr>
          <p:nvPr/>
        </p:nvCxnSpPr>
        <p:spPr>
          <a:xfrm rot="5400000" flipH="1" flipV="1">
            <a:off x="838200" y="4267200"/>
            <a:ext cx="3048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05000" y="449580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span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rot="16200000" flipV="1">
            <a:off x="1638300" y="4152900"/>
            <a:ext cx="3810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11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30</cp:revision>
  <dcterms:created xsi:type="dcterms:W3CDTF">2008-01-17T01:26:02Z</dcterms:created>
  <dcterms:modified xsi:type="dcterms:W3CDTF">2008-04-30T09:13:19Z</dcterms:modified>
</cp:coreProperties>
</file>