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B5118-5A2F-45FB-91B4-3C1B1F00FC1B}" type="datetimeFigureOut">
              <a:rPr lang="en-US" smtClean="0"/>
              <a:pPr/>
              <a:t>1/21/2008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D16AE-342A-4B1F-99C2-86DD8AF543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D16AE-342A-4B1F-99C2-86DD8AF5432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1/21/2008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1/21/2008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1/21/2008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1/21/2008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1/21/2008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0AB9-8C3F-4647-A757-E0E99A6A2D61}" type="datetimeFigureOut">
              <a:rPr lang="en-US" smtClean="0"/>
              <a:pPr/>
              <a:t>1/21/2008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90AB9-8C3F-4647-A757-E0E99A6A2D61}" type="datetimeFigureOut">
              <a:rPr lang="en-US" smtClean="0"/>
              <a:pPr/>
              <a:t>1/21/2008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D84AD-8878-42BE-A6ED-4DE363E593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08-01-17_09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066800"/>
            <a:ext cx="724001" cy="238158"/>
          </a:xfrm>
          <a:prstGeom prst="rect">
            <a:avLst/>
          </a:prstGeom>
        </p:spPr>
      </p:pic>
      <p:pic>
        <p:nvPicPr>
          <p:cNvPr id="5" name="Picture 4" descr="2008-01-17_09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438400"/>
            <a:ext cx="926593" cy="304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76600" y="2362200"/>
            <a:ext cx="10668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62400" y="2286000"/>
            <a:ext cx="304800" cy="533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19812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.text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2590800"/>
            <a:ext cx="13716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span.rbtnbk</a:t>
            </a:r>
          </a:p>
        </p:txBody>
      </p:sp>
      <p:cxnSp>
        <p:nvCxnSpPr>
          <p:cNvPr id="11" name="Straight Connector 10"/>
          <p:cNvCxnSpPr>
            <a:stCxn id="8" idx="1"/>
            <a:endCxn id="6" idx="3"/>
          </p:cNvCxnSpPr>
          <p:nvPr/>
        </p:nvCxnSpPr>
        <p:spPr>
          <a:xfrm rot="10800000" flipV="1">
            <a:off x="4343400" y="2133600"/>
            <a:ext cx="228600" cy="419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  <a:endCxn id="9" idx="1"/>
          </p:cNvCxnSpPr>
          <p:nvPr/>
        </p:nvCxnSpPr>
        <p:spPr>
          <a:xfrm>
            <a:off x="4267200" y="2552700"/>
            <a:ext cx="304800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38600" y="2438400"/>
            <a:ext cx="1524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15" idx="2"/>
          </p:cNvCxnSpPr>
          <p:nvPr/>
        </p:nvCxnSpPr>
        <p:spPr>
          <a:xfrm rot="16200000" flipH="1">
            <a:off x="4038600" y="2819400"/>
            <a:ext cx="60960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72000" y="3200400"/>
            <a:ext cx="2362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/zk3.0.1/zkau/web/zul/img/updnbtn.gif</a:t>
            </a: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9</cp:revision>
  <dcterms:created xsi:type="dcterms:W3CDTF">2008-01-17T01:26:02Z</dcterms:created>
  <dcterms:modified xsi:type="dcterms:W3CDTF">2008-01-21T04:27:23Z</dcterms:modified>
</cp:coreProperties>
</file>