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5/28/2008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965" y="1387229"/>
            <a:ext cx="4419600" cy="394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Rectangle 108"/>
          <p:cNvSpPr/>
          <p:nvPr/>
        </p:nvSpPr>
        <p:spPr>
          <a:xfrm>
            <a:off x="1676400" y="1295400"/>
            <a:ext cx="4495800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895600" y="762000"/>
            <a:ext cx="2438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 layout-container</a:t>
            </a:r>
            <a:endParaRPr lang="en-US" dirty="0"/>
          </a:p>
        </p:txBody>
      </p:sp>
      <p:cxnSp>
        <p:nvCxnSpPr>
          <p:cNvPr id="111" name="Straight Connector 110"/>
          <p:cNvCxnSpPr>
            <a:stCxn id="109" idx="0"/>
          </p:cNvCxnSpPr>
          <p:nvPr/>
        </p:nvCxnSpPr>
        <p:spPr>
          <a:xfrm rot="5400000" flipH="1" flipV="1">
            <a:off x="3848100" y="1143000"/>
            <a:ext cx="228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292" y="2438400"/>
            <a:ext cx="645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1447800"/>
            <a:ext cx="3200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 </a:t>
            </a:r>
            <a:r>
              <a:rPr lang="en-US" smtClean="0"/>
              <a:t>layout-region,</a:t>
            </a:r>
          </a:p>
          <a:p>
            <a:r>
              <a:rPr lang="en-US" smtClean="0"/>
              <a:t>div.layout-region-normal,</a:t>
            </a:r>
          </a:p>
          <a:p>
            <a:r>
              <a:rPr lang="en-US" smtClean="0"/>
              <a:t>div.layout-region-north</a:t>
            </a:r>
            <a:endParaRPr lang="en-US" dirty="0"/>
          </a:p>
        </p:txBody>
      </p:sp>
      <p:cxnSp>
        <p:nvCxnSpPr>
          <p:cNvPr id="7" name="Straight Connector 6"/>
          <p:cNvCxnSpPr>
            <a:stCxn id="13" idx="0"/>
            <a:endCxn id="6" idx="2"/>
          </p:cNvCxnSpPr>
          <p:nvPr/>
        </p:nvCxnSpPr>
        <p:spPr>
          <a:xfrm rot="16200000" flipV="1">
            <a:off x="3638550" y="1771650"/>
            <a:ext cx="228600" cy="1104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6800" y="2438400"/>
            <a:ext cx="64770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24600" y="15240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layout-region-body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6819900" y="2324100"/>
            <a:ext cx="534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638697" y="3390503"/>
            <a:ext cx="2286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71600" y="3505200"/>
            <a:ext cx="1752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div.layout-split ,</a:t>
            </a:r>
          </a:p>
          <a:p>
            <a:r>
              <a:rPr lang="en-US" smtClean="0"/>
              <a:t>div.layout-split-v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4153297" y="3390503"/>
            <a:ext cx="3810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05200" y="3581400"/>
            <a:ext cx="2438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r>
              <a:rPr lang="en-US" smtClean="0"/>
              <a:t>. layout-split-btn-t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2256" y="2523836"/>
            <a:ext cx="6285344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43000" y="3124200"/>
            <a:ext cx="6361544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324600" cy="81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86200" y="3429000"/>
            <a:ext cx="3200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 </a:t>
            </a:r>
            <a:r>
              <a:rPr lang="en-US" smtClean="0"/>
              <a:t>layout-region,</a:t>
            </a:r>
          </a:p>
          <a:p>
            <a:r>
              <a:rPr lang="en-US" smtClean="0"/>
              <a:t>div.layout-region-normal,</a:t>
            </a:r>
          </a:p>
          <a:p>
            <a:r>
              <a:rPr lang="en-US" smtClean="0"/>
              <a:t>div.layout-region-south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4152900" y="33147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3000" y="35052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layout-region-body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0"/>
          </p:cNvCxnSpPr>
          <p:nvPr/>
        </p:nvCxnSpPr>
        <p:spPr>
          <a:xfrm rot="16200000" flipV="1">
            <a:off x="1905397" y="3276997"/>
            <a:ext cx="381000" cy="75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714897" y="2323703"/>
            <a:ext cx="2286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2000" y="1600200"/>
            <a:ext cx="20574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div.layout-split ,</a:t>
            </a:r>
          </a:p>
          <a:p>
            <a:r>
              <a:rPr lang="en-US" smtClean="0"/>
              <a:t>div.layout-split-v-ns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077097" y="2247503"/>
            <a:ext cx="3810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6600" y="1752600"/>
            <a:ext cx="2438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r>
              <a:rPr lang="en-US" smtClean="0"/>
              <a:t>. </a:t>
            </a:r>
            <a:r>
              <a:rPr lang="en-US" smtClean="0"/>
              <a:t>layout-split-btn-b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576944"/>
            <a:ext cx="6285344" cy="6650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19200" y="2604655"/>
            <a:ext cx="6142182" cy="5680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49927" y="2415309"/>
            <a:ext cx="6361544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18002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 flipV="1">
            <a:off x="1219200" y="1523999"/>
            <a:ext cx="2057400" cy="39623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609600"/>
            <a:ext cx="3200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 </a:t>
            </a:r>
            <a:r>
              <a:rPr lang="en-US" smtClean="0"/>
              <a:t>layout-region,</a:t>
            </a:r>
          </a:p>
          <a:p>
            <a:r>
              <a:rPr lang="en-US" smtClean="0"/>
              <a:t>div.layout-region-normal,</a:t>
            </a:r>
          </a:p>
          <a:p>
            <a:r>
              <a:rPr lang="en-US" smtClean="0"/>
              <a:t>div.layout-region-center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3467100" y="1181100"/>
            <a:ext cx="1524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1400" y="28194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layout-region-body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3124200" y="3200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1427016" y="1627908"/>
            <a:ext cx="1676400" cy="3581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950" y="1581150"/>
            <a:ext cx="15621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105400" y="533400"/>
            <a:ext cx="3200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 </a:t>
            </a:r>
            <a:r>
              <a:rPr lang="en-US" smtClean="0"/>
              <a:t>layout-region,</a:t>
            </a:r>
          </a:p>
          <a:p>
            <a:r>
              <a:rPr lang="en-US" smtClean="0"/>
              <a:t>div.layout-region-normal,</a:t>
            </a:r>
          </a:p>
          <a:p>
            <a:r>
              <a:rPr lang="en-US" smtClean="0"/>
              <a:t>div.layout-region-east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23622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layout-region-body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067697" y="1409303"/>
            <a:ext cx="2286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1752600"/>
            <a:ext cx="20574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div.layout-split ,</a:t>
            </a:r>
          </a:p>
          <a:p>
            <a:r>
              <a:rPr lang="en-US" smtClean="0"/>
              <a:t>div.layout-split-h-ns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57800" y="2743200"/>
            <a:ext cx="305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3124200"/>
            <a:ext cx="2438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r>
              <a:rPr lang="en-US" smtClean="0"/>
              <a:t>. </a:t>
            </a:r>
            <a:r>
              <a:rPr lang="en-US" smtClean="0"/>
              <a:t>layout-split-btn-r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1560944"/>
            <a:ext cx="1480127" cy="3733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9296" y="1600200"/>
            <a:ext cx="1383139" cy="3618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1563256"/>
            <a:ext cx="184727" cy="3733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04406" y="3351212"/>
            <a:ext cx="305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</p:cNvCxnSpPr>
          <p:nvPr/>
        </p:nvCxnSpPr>
        <p:spPr>
          <a:xfrm>
            <a:off x="3352800" y="2057400"/>
            <a:ext cx="381794" cy="77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492" y="1576388"/>
            <a:ext cx="15716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09800" y="533400"/>
            <a:ext cx="3200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 </a:t>
            </a:r>
            <a:r>
              <a:rPr lang="en-US" smtClean="0"/>
              <a:t>layout-region,</a:t>
            </a:r>
          </a:p>
          <a:p>
            <a:r>
              <a:rPr lang="en-US" smtClean="0"/>
              <a:t>div.layout-region-normal,</a:t>
            </a:r>
          </a:p>
          <a:p>
            <a:r>
              <a:rPr lang="en-US" smtClean="0"/>
              <a:t>div.layout-region-west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19812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layout-region-body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3772297" y="1418539"/>
            <a:ext cx="2286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7400" y="2057400"/>
            <a:ext cx="20574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div.layout-split ,</a:t>
            </a:r>
          </a:p>
          <a:p>
            <a:r>
              <a:rPr lang="en-US" smtClean="0"/>
              <a:t>div.layout-split-h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743200" y="2514600"/>
            <a:ext cx="1219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1200" y="3200400"/>
            <a:ext cx="2438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r>
              <a:rPr lang="en-US" smtClean="0"/>
              <a:t>. </a:t>
            </a:r>
            <a:r>
              <a:rPr lang="en-US" smtClean="0"/>
              <a:t>layout-split-btn-l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0784" y="1560944"/>
            <a:ext cx="1480127" cy="3733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9" y="1600200"/>
            <a:ext cx="1383139" cy="3618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1675" y="1542474"/>
            <a:ext cx="184727" cy="3733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endCxn id="10" idx="1"/>
          </p:cNvCxnSpPr>
          <p:nvPr/>
        </p:nvCxnSpPr>
        <p:spPr>
          <a:xfrm>
            <a:off x="5410200" y="3352800"/>
            <a:ext cx="3810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410200" y="2514600"/>
            <a:ext cx="457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78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35</cp:revision>
  <dcterms:created xsi:type="dcterms:W3CDTF">2008-01-17T01:26:02Z</dcterms:created>
  <dcterms:modified xsi:type="dcterms:W3CDTF">2008-05-28T09:41:39Z</dcterms:modified>
</cp:coreProperties>
</file>