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2/22/2008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2362200"/>
            <a:ext cx="20574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4032" y="32004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</a:t>
            </a:r>
            <a:r>
              <a:rPr lang="en-US" altLang="zh-TW" smtClean="0"/>
              <a:t> </a:t>
            </a:r>
            <a:r>
              <a:rPr lang="en-US" altLang="zh-TW" err="1" smtClean="0"/>
              <a:t>dateboxinp</a:t>
            </a:r>
            <a:endParaRPr lang="en-US"/>
          </a:p>
        </p:txBody>
      </p:sp>
      <p:cxnSp>
        <p:nvCxnSpPr>
          <p:cNvPr id="11" name="Straight Connector 10"/>
          <p:cNvCxnSpPr>
            <a:stCxn id="17" idx="2"/>
            <a:endCxn id="6" idx="0"/>
          </p:cNvCxnSpPr>
          <p:nvPr/>
        </p:nvCxnSpPr>
        <p:spPr>
          <a:xfrm rot="5400000">
            <a:off x="4057650" y="2228850"/>
            <a:ext cx="2286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5334000"/>
            <a:ext cx="11430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49530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 text-invalid</a:t>
            </a:r>
            <a:endParaRPr lang="en-US"/>
          </a:p>
        </p:txBody>
      </p:sp>
      <p:cxnSp>
        <p:nvCxnSpPr>
          <p:cNvPr id="18" name="Straight Connector 17"/>
          <p:cNvCxnSpPr>
            <a:stCxn id="16" idx="1"/>
            <a:endCxn id="14" idx="3"/>
          </p:cNvCxnSpPr>
          <p:nvPr/>
        </p:nvCxnSpPr>
        <p:spPr>
          <a:xfrm rot="10800000" flipV="1">
            <a:off x="4495800" y="5143500"/>
            <a:ext cx="1524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home\jumperchen\prj\zk1\zkdoc\styleguide\images\datebox-in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438400"/>
            <a:ext cx="1828800" cy="457200"/>
          </a:xfrm>
          <a:prstGeom prst="rect">
            <a:avLst/>
          </a:prstGeom>
          <a:noFill/>
        </p:spPr>
      </p:pic>
      <p:pic>
        <p:nvPicPr>
          <p:cNvPr id="3" name="Picture 3" descr="D:\home\jumperchen\prj\zk1\zkdoc\styleguide\images\datebox-pp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8600"/>
            <a:ext cx="1876425" cy="147637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429000" y="1905000"/>
            <a:ext cx="1524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span.</a:t>
            </a:r>
            <a:r>
              <a:rPr lang="en-US" altLang="zh-TW" smtClean="0"/>
              <a:t> </a:t>
            </a:r>
            <a:r>
              <a:rPr lang="en-US" altLang="zh-TW" err="1" smtClean="0"/>
              <a:t>datebox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04032" y="2429256"/>
            <a:ext cx="1456944" cy="46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2465832"/>
            <a:ext cx="228600" cy="3535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2" idx="2"/>
            <a:endCxn id="8" idx="0"/>
          </p:cNvCxnSpPr>
          <p:nvPr/>
        </p:nvCxnSpPr>
        <p:spPr>
          <a:xfrm rot="5400000">
            <a:off x="3877818" y="3045714"/>
            <a:ext cx="304800" cy="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34000" y="25146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span.</a:t>
            </a:r>
            <a:r>
              <a:rPr lang="en-US" altLang="zh-TW" smtClean="0"/>
              <a:t> </a:t>
            </a:r>
            <a:r>
              <a:rPr lang="en-US" altLang="zh-TW" err="1" smtClean="0"/>
              <a:t>rbtnbk</a:t>
            </a:r>
            <a:endParaRPr lang="en-US"/>
          </a:p>
        </p:txBody>
      </p:sp>
      <p:cxnSp>
        <p:nvCxnSpPr>
          <p:cNvPr id="37" name="Straight Connector 36"/>
          <p:cNvCxnSpPr>
            <a:stCxn id="25" idx="3"/>
            <a:endCxn id="36" idx="1"/>
          </p:cNvCxnSpPr>
          <p:nvPr/>
        </p:nvCxnSpPr>
        <p:spPr>
          <a:xfrm>
            <a:off x="5029200" y="2642616"/>
            <a:ext cx="304800" cy="24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2400" y="152400"/>
            <a:ext cx="2057400" cy="16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667000" y="838200"/>
            <a:ext cx="1524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div.dateboxpp</a:t>
            </a:r>
            <a:endParaRPr lang="en-US"/>
          </a:p>
        </p:txBody>
      </p:sp>
      <p:cxnSp>
        <p:nvCxnSpPr>
          <p:cNvPr id="52" name="Straight Connector 51"/>
          <p:cNvCxnSpPr>
            <a:stCxn id="51" idx="1"/>
            <a:endCxn id="50" idx="3"/>
          </p:cNvCxnSpPr>
          <p:nvPr/>
        </p:nvCxnSpPr>
        <p:spPr>
          <a:xfrm rot="10800000">
            <a:off x="2209800" y="9525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0712" y="5419344"/>
            <a:ext cx="1076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17</cp:revision>
  <dcterms:created xsi:type="dcterms:W3CDTF">2008-01-17T01:26:02Z</dcterms:created>
  <dcterms:modified xsi:type="dcterms:W3CDTF">2008-02-22T02:42:25Z</dcterms:modified>
</cp:coreProperties>
</file>