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5118-5A2F-45FB-91B4-3C1B1F00FC1B}" type="datetimeFigureOut">
              <a:rPr lang="en-US" smtClean="0"/>
              <a:pPr/>
              <a:t>3/26/2008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D16AE-342A-4B1F-99C2-86DD8AF543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D16AE-342A-4B1F-99C2-86DD8AF5432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3/26/2008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3/26/2008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3/26/2008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3/26/2008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3/26/2008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3/26/2008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3/26/2008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3/26/2008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3/26/2008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3/26/2008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3/26/2008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0AB9-8C3F-4647-A757-E0E99A6A2D61}" type="datetimeFigureOut">
              <a:rPr lang="en-US" smtClean="0"/>
              <a:pPr/>
              <a:t>3/26/2008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743200"/>
            <a:ext cx="5675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685800"/>
            <a:ext cx="2977384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295400" y="609600"/>
            <a:ext cx="3048000" cy="990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685800"/>
            <a:ext cx="1447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fieldset 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1"/>
            <a:endCxn id="6" idx="3"/>
          </p:cNvCxnSpPr>
          <p:nvPr/>
        </p:nvCxnSpPr>
        <p:spPr>
          <a:xfrm rot="10800000" flipV="1">
            <a:off x="4343400" y="838200"/>
            <a:ext cx="304800" cy="266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447800" y="685800"/>
            <a:ext cx="9906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2000" y="228600"/>
            <a:ext cx="838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legend</a:t>
            </a:r>
            <a:endParaRPr lang="en-US" dirty="0"/>
          </a:p>
        </p:txBody>
      </p:sp>
      <p:cxnSp>
        <p:nvCxnSpPr>
          <p:cNvPr id="18" name="Straight Connector 17"/>
          <p:cNvCxnSpPr>
            <a:stCxn id="16" idx="2"/>
            <a:endCxn id="14" idx="1"/>
          </p:cNvCxnSpPr>
          <p:nvPr/>
        </p:nvCxnSpPr>
        <p:spPr>
          <a:xfrm rot="16200000" flipH="1">
            <a:off x="1162050" y="552450"/>
            <a:ext cx="304800" cy="266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43000" y="2743200"/>
            <a:ext cx="3048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447800" y="2743200"/>
            <a:ext cx="51816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629400" y="2743200"/>
            <a:ext cx="3048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43000" y="2971800"/>
            <a:ext cx="152400" cy="685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781800" y="2971800"/>
            <a:ext cx="152400" cy="685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295400" y="3581400"/>
            <a:ext cx="54864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295400" y="2971800"/>
            <a:ext cx="152400" cy="609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629400" y="2971800"/>
            <a:ext cx="152400" cy="609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524000" y="2971800"/>
            <a:ext cx="5029200" cy="533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057400" y="2209800"/>
            <a:ext cx="1905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td. groupbox-3d-tl</a:t>
            </a:r>
            <a:endParaRPr lang="en-US" dirty="0"/>
          </a:p>
        </p:txBody>
      </p:sp>
      <p:cxnSp>
        <p:nvCxnSpPr>
          <p:cNvPr id="43" name="Straight Connector 42"/>
          <p:cNvCxnSpPr>
            <a:stCxn id="42" idx="2"/>
            <a:endCxn id="34" idx="1"/>
          </p:cNvCxnSpPr>
          <p:nvPr/>
        </p:nvCxnSpPr>
        <p:spPr>
          <a:xfrm rot="5400000">
            <a:off x="2076450" y="1885950"/>
            <a:ext cx="304800" cy="156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038600" y="2209800"/>
            <a:ext cx="2133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td. </a:t>
            </a:r>
            <a:r>
              <a:rPr lang="en-US" smtClean="0"/>
              <a:t>groupbox-3d-tm</a:t>
            </a:r>
            <a:endParaRPr lang="en-US" dirty="0"/>
          </a:p>
        </p:txBody>
      </p:sp>
      <p:cxnSp>
        <p:nvCxnSpPr>
          <p:cNvPr id="49" name="Straight Connector 48"/>
          <p:cNvCxnSpPr>
            <a:stCxn id="48" idx="2"/>
            <a:endCxn id="34" idx="0"/>
          </p:cNvCxnSpPr>
          <p:nvPr/>
        </p:nvCxnSpPr>
        <p:spPr>
          <a:xfrm rot="5400000">
            <a:off x="4457700" y="2095500"/>
            <a:ext cx="22860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400800" y="2209800"/>
            <a:ext cx="1981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td.groupbox-3d-tr</a:t>
            </a:r>
            <a:endParaRPr lang="en-US" dirty="0"/>
          </a:p>
        </p:txBody>
      </p:sp>
      <p:cxnSp>
        <p:nvCxnSpPr>
          <p:cNvPr id="53" name="Straight Connector 52"/>
          <p:cNvCxnSpPr>
            <a:stCxn id="52" idx="2"/>
            <a:endCxn id="35" idx="0"/>
          </p:cNvCxnSpPr>
          <p:nvPr/>
        </p:nvCxnSpPr>
        <p:spPr>
          <a:xfrm rot="5400000">
            <a:off x="6972300" y="2324100"/>
            <a:ext cx="22860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086600" y="2743200"/>
            <a:ext cx="1905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td. groupbox-3d-tl</a:t>
            </a:r>
            <a:endParaRPr lang="en-US" dirty="0"/>
          </a:p>
        </p:txBody>
      </p:sp>
      <p:cxnSp>
        <p:nvCxnSpPr>
          <p:cNvPr id="56" name="Straight Connector 55"/>
          <p:cNvCxnSpPr>
            <a:stCxn id="55" idx="1"/>
          </p:cNvCxnSpPr>
          <p:nvPr/>
        </p:nvCxnSpPr>
        <p:spPr>
          <a:xfrm rot="10800000" flipV="1">
            <a:off x="6934200" y="2895600"/>
            <a:ext cx="1524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352800" y="3962400"/>
            <a:ext cx="2438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td. </a:t>
            </a:r>
            <a:r>
              <a:rPr lang="en-US" smtClean="0"/>
              <a:t>groupbox-3d-mm</a:t>
            </a:r>
            <a:endParaRPr lang="en-US" dirty="0"/>
          </a:p>
        </p:txBody>
      </p:sp>
      <p:cxnSp>
        <p:nvCxnSpPr>
          <p:cNvPr id="59" name="Straight Connector 58"/>
          <p:cNvCxnSpPr>
            <a:stCxn id="58" idx="0"/>
          </p:cNvCxnSpPr>
          <p:nvPr/>
        </p:nvCxnSpPr>
        <p:spPr>
          <a:xfrm rot="16200000" flipV="1">
            <a:off x="3581401" y="2971801"/>
            <a:ext cx="609600" cy="13715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4864" y="2209800"/>
            <a:ext cx="200253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td.groupbox-3d-ml</a:t>
            </a:r>
            <a:endParaRPr lang="en-US" dirty="0"/>
          </a:p>
        </p:txBody>
      </p:sp>
      <p:cxnSp>
        <p:nvCxnSpPr>
          <p:cNvPr id="68" name="Straight Connector 67"/>
          <p:cNvCxnSpPr>
            <a:stCxn id="36" idx="1"/>
            <a:endCxn id="67" idx="2"/>
          </p:cNvCxnSpPr>
          <p:nvPr/>
        </p:nvCxnSpPr>
        <p:spPr>
          <a:xfrm rot="10800000">
            <a:off x="1056132" y="2514600"/>
            <a:ext cx="86868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371600" y="3429000"/>
            <a:ext cx="19812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62000" y="3886200"/>
            <a:ext cx="1981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td. groupbox-3d-b</a:t>
            </a:r>
            <a:endParaRPr lang="en-US" dirty="0"/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rot="5400000">
            <a:off x="1714500" y="3695700"/>
            <a:ext cx="2286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886200" y="3124200"/>
            <a:ext cx="2209800" cy="3048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Caption Component</a:t>
            </a:r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3200400" y="3276600"/>
            <a:ext cx="6858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5410200" y="3276600"/>
            <a:ext cx="12954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5410200"/>
            <a:ext cx="1981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4" name="Rectangle 133"/>
          <p:cNvSpPr/>
          <p:nvPr/>
        </p:nvSpPr>
        <p:spPr>
          <a:xfrm>
            <a:off x="3124200" y="5334000"/>
            <a:ext cx="19812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3276600" y="4876800"/>
            <a:ext cx="1600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div.gc-default</a:t>
            </a:r>
            <a:endParaRPr lang="en-US" dirty="0"/>
          </a:p>
        </p:txBody>
      </p:sp>
      <p:cxnSp>
        <p:nvCxnSpPr>
          <p:cNvPr id="136" name="Straight Connector 135"/>
          <p:cNvCxnSpPr>
            <a:stCxn id="135" idx="2"/>
            <a:endCxn id="134" idx="0"/>
          </p:cNvCxnSpPr>
          <p:nvPr/>
        </p:nvCxnSpPr>
        <p:spPr>
          <a:xfrm rot="16200000" flipH="1">
            <a:off x="4019550" y="5238750"/>
            <a:ext cx="152400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95400"/>
            <a:ext cx="3409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57400" y="1295400"/>
            <a:ext cx="2286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838200"/>
            <a:ext cx="2133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td. groupbox-3d-shdl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1"/>
            <a:endCxn id="6" idx="2"/>
          </p:cNvCxnSpPr>
          <p:nvPr/>
        </p:nvCxnSpPr>
        <p:spPr>
          <a:xfrm rot="10800000">
            <a:off x="1600200" y="1143000"/>
            <a:ext cx="4572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0" y="1295400"/>
            <a:ext cx="31242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10200" y="1295400"/>
            <a:ext cx="2286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43200" y="838200"/>
            <a:ext cx="2286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td</a:t>
            </a:r>
            <a:r>
              <a:rPr lang="en-US" smtClean="0"/>
              <a:t>. </a:t>
            </a:r>
            <a:r>
              <a:rPr lang="en-US" smtClean="0"/>
              <a:t>groupbox-3d-shdm</a:t>
            </a:r>
            <a:endParaRPr lang="en-US" dirty="0"/>
          </a:p>
        </p:txBody>
      </p:sp>
      <p:cxnSp>
        <p:nvCxnSpPr>
          <p:cNvPr id="26" name="Straight Connector 25"/>
          <p:cNvCxnSpPr>
            <a:stCxn id="2050" idx="0"/>
            <a:endCxn id="25" idx="2"/>
          </p:cNvCxnSpPr>
          <p:nvPr/>
        </p:nvCxnSpPr>
        <p:spPr>
          <a:xfrm rot="5400000" flipH="1" flipV="1">
            <a:off x="3786187" y="1195388"/>
            <a:ext cx="152400" cy="47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105400" y="838200"/>
            <a:ext cx="2286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td</a:t>
            </a:r>
            <a:r>
              <a:rPr lang="en-US" smtClean="0"/>
              <a:t>. </a:t>
            </a:r>
            <a:r>
              <a:rPr lang="en-US" smtClean="0"/>
              <a:t>groupbox-3d-shdr</a:t>
            </a:r>
            <a:endParaRPr lang="en-US" dirty="0"/>
          </a:p>
        </p:txBody>
      </p:sp>
      <p:cxnSp>
        <p:nvCxnSpPr>
          <p:cNvPr id="28" name="Straight Connector 27"/>
          <p:cNvCxnSpPr>
            <a:stCxn id="14" idx="3"/>
            <a:endCxn id="27" idx="2"/>
          </p:cNvCxnSpPr>
          <p:nvPr/>
        </p:nvCxnSpPr>
        <p:spPr>
          <a:xfrm flipV="1">
            <a:off x="5638800" y="1143000"/>
            <a:ext cx="6096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32</Words>
  <Application>Microsoft Office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21</cp:revision>
  <dcterms:created xsi:type="dcterms:W3CDTF">2008-01-17T01:26:02Z</dcterms:created>
  <dcterms:modified xsi:type="dcterms:W3CDTF">2008-03-26T04:18:26Z</dcterms:modified>
</cp:coreProperties>
</file>