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2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BAD26ED-C19D-4D61-8CAC-20CBCB39515D}" type="datetimeFigureOut">
              <a:rPr lang="en-US"/>
              <a:pPr>
                <a:defRPr/>
              </a:pPr>
              <a:t>5/16/2008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BC8B9DF-A150-43F4-8A3F-706B5D624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 smtClean="0"/>
          </a:p>
        </p:txBody>
      </p:sp>
      <p:sp>
        <p:nvSpPr>
          <p:cNvPr id="194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D49018A-CFB8-4654-92CC-1CC54D979728}" type="slidenum">
              <a:rPr kumimoji="0" lang="en-US" altLang="zh-TW" sz="1200">
                <a:latin typeface="Calibri" pitchFamily="34" charset="0"/>
              </a:rPr>
              <a:pPr algn="r"/>
              <a:t>1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 smtClean="0"/>
          </a:p>
        </p:txBody>
      </p:sp>
      <p:sp>
        <p:nvSpPr>
          <p:cNvPr id="174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F5225CB-3A30-41A5-BECA-AA6D9E12AA90}" type="slidenum">
              <a:rPr kumimoji="0" lang="en-US" altLang="zh-TW" sz="1200">
                <a:latin typeface="Calibri" pitchFamily="34" charset="0"/>
              </a:rPr>
              <a:pPr algn="r"/>
              <a:t>2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 smtClean="0"/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CA63B7E-4AB7-4D1C-8E68-9D5D183D93F5}" type="slidenum">
              <a:rPr kumimoji="0" lang="en-US" altLang="zh-TW" sz="1200">
                <a:latin typeface="Calibri" pitchFamily="34" charset="0"/>
              </a:rPr>
              <a:pPr algn="r"/>
              <a:t>3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TW" smtClean="0"/>
          </a:p>
        </p:txBody>
      </p:sp>
      <p:sp>
        <p:nvSpPr>
          <p:cNvPr id="245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2196625-5BC2-4913-9EBB-5802AAE258EE}" type="slidenum">
              <a:rPr kumimoji="0" lang="en-US" altLang="zh-TW" sz="1200">
                <a:latin typeface="Calibri" pitchFamily="34" charset="0"/>
              </a:rPr>
              <a:pPr algn="r"/>
              <a:t>4</a:t>
            </a:fld>
            <a:endParaRPr kumimoji="0" lang="en-US" altLang="zh-TW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28FD9-BE60-481E-A07D-31C72D057E1B}" type="datetimeFigureOut">
              <a:rPr lang="en-US"/>
              <a:pPr>
                <a:defRPr/>
              </a:pPr>
              <a:t>5/16/2008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D3E7-B0D6-4A57-80E8-682AE1D5DB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26B1-F039-4D77-8CBD-1E9846B35044}" type="datetimeFigureOut">
              <a:rPr lang="en-US"/>
              <a:pPr>
                <a:defRPr/>
              </a:pPr>
              <a:t>5/16/2008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2A266-3DC7-4B91-A0ED-AB374B06CB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9FB1F-0933-4B8F-AFDB-6E3063B53F63}" type="datetimeFigureOut">
              <a:rPr lang="en-US"/>
              <a:pPr>
                <a:defRPr/>
              </a:pPr>
              <a:t>5/16/2008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ADFDE-35D0-4968-A01F-7DC6BF4537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0FC40-B565-40D0-B2F8-EF458D14B21D}" type="datetimeFigureOut">
              <a:rPr lang="en-US"/>
              <a:pPr>
                <a:defRPr/>
              </a:pPr>
              <a:t>5/16/2008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95763-7E67-4E68-8327-FC643BBFEF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1A989-3233-4732-A104-334A1DCFC4C4}" type="datetimeFigureOut">
              <a:rPr lang="en-US"/>
              <a:pPr>
                <a:defRPr/>
              </a:pPr>
              <a:t>5/16/2008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CBBC-2997-4B58-BE84-F9433FC179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4DA75-103F-4BE9-86B0-8BD607BB05D8}" type="datetimeFigureOut">
              <a:rPr lang="en-US"/>
              <a:pPr>
                <a:defRPr/>
              </a:pPr>
              <a:t>5/16/2008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562F6-195C-4D99-A72E-EC34BDF8B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6F997-E78D-4B8A-9AE7-3E5730B15C8C}" type="datetimeFigureOut">
              <a:rPr lang="en-US"/>
              <a:pPr>
                <a:defRPr/>
              </a:pPr>
              <a:t>5/16/2008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A8328-35A3-4EA1-B647-808C5E9791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35893-52B2-4723-ADB7-9CF63355DCCB}" type="datetimeFigureOut">
              <a:rPr lang="en-US"/>
              <a:pPr>
                <a:defRPr/>
              </a:pPr>
              <a:t>5/16/2008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B5C59-3B6D-41E1-AA38-C2584182A9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8B1ED-8A72-45BD-8FB7-F9032E7AC9D6}" type="datetimeFigureOut">
              <a:rPr lang="en-US"/>
              <a:pPr>
                <a:defRPr/>
              </a:pPr>
              <a:t>5/16/2008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83877-8797-4A62-BF18-DCB87228D8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74F66-A63D-4441-9EB7-255870551636}" type="datetimeFigureOut">
              <a:rPr lang="en-US"/>
              <a:pPr>
                <a:defRPr/>
              </a:pPr>
              <a:t>5/16/2008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93B79-93CD-4DD9-B680-6CBE97B5A3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60DEF-CF6F-4142-8EB8-66E7E09A026E}" type="datetimeFigureOut">
              <a:rPr lang="en-US"/>
              <a:pPr>
                <a:defRPr/>
              </a:pPr>
              <a:t>5/16/2008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B2836-946F-4A04-8274-4B2D4A2C1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1E110A-BB42-4A4B-A51E-6FECB737D519}" type="datetimeFigureOut">
              <a:rPr lang="en-US"/>
              <a:pPr>
                <a:defRPr/>
              </a:pPr>
              <a:t>5/16/2008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E6DF34-BE4E-4FD0-A54B-DDDE01737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list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3200400" cy="1562100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762000" y="1295400"/>
            <a:ext cx="3505200" cy="1828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1676400" y="685800"/>
            <a:ext cx="1447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chemeClr val="tx1"/>
                </a:solidFill>
                <a:latin typeface="Arial" charset="0"/>
              </a:rPr>
              <a:t>div.listbox</a:t>
            </a:r>
          </a:p>
        </p:txBody>
      </p:sp>
      <p:cxnSp>
        <p:nvCxnSpPr>
          <p:cNvPr id="111" name="Straight Connector 110"/>
          <p:cNvCxnSpPr>
            <a:cxnSpLocks noChangeShapeType="1"/>
            <a:stCxn id="109" idx="0"/>
            <a:endCxn id="110" idx="2"/>
          </p:cNvCxnSpPr>
          <p:nvPr/>
        </p:nvCxnSpPr>
        <p:spPr bwMode="auto">
          <a:xfrm flipH="1" flipV="1">
            <a:off x="2400300" y="1003300"/>
            <a:ext cx="114300" cy="279400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8" name="Straight Connector 27"/>
          <p:cNvCxnSpPr/>
          <p:nvPr/>
        </p:nvCxnSpPr>
        <p:spPr>
          <a:xfrm flipV="1">
            <a:off x="4191000" y="16002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38200" y="1400175"/>
            <a:ext cx="33528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00550" y="1447800"/>
            <a:ext cx="2133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chemeClr val="tx1"/>
                </a:solidFill>
                <a:latin typeface="Arial" charset="0"/>
              </a:rPr>
              <a:t>div.listbox-head tr </a:t>
            </a:r>
          </a:p>
        </p:txBody>
      </p:sp>
      <p:pic>
        <p:nvPicPr>
          <p:cNvPr id="1844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410200"/>
            <a:ext cx="75501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38200" y="4876800"/>
            <a:ext cx="1600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/>
              <a:t>div. listbox-pgi</a:t>
            </a:r>
            <a:endParaRPr kumimoji="0"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1448594" y="5257006"/>
            <a:ext cx="15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4305300" y="2781300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19600" y="2743200"/>
            <a:ext cx="1828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chemeClr val="tx1"/>
                </a:solidFill>
                <a:latin typeface="Arial" charset="0"/>
              </a:rPr>
              <a:t> div.listbox-foot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59436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/>
              <a:t>a</a:t>
            </a:r>
            <a:endParaRPr kumimoji="0"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16200000" flipV="1">
            <a:off x="571500" y="56007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0"/>
          </p:cNvCxnSpPr>
          <p:nvPr/>
        </p:nvCxnSpPr>
        <p:spPr>
          <a:xfrm rot="5400000" flipH="1" flipV="1">
            <a:off x="838200" y="5702300"/>
            <a:ext cx="3048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05000" y="59436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/>
              <a:t>span</a:t>
            </a:r>
            <a:endParaRPr kumimoji="0" lang="en-US" dirty="0"/>
          </a:p>
        </p:txBody>
      </p:sp>
      <p:cxnSp>
        <p:nvCxnSpPr>
          <p:cNvPr id="19" name="Straight Connector 18"/>
          <p:cNvCxnSpPr/>
          <p:nvPr/>
        </p:nvCxnSpPr>
        <p:spPr>
          <a:xfrm rot="16200000" flipV="1">
            <a:off x="1638300" y="56007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38200" y="2781300"/>
            <a:ext cx="33528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Rectangle 9"/>
          <p:cNvSpPr/>
          <p:nvPr/>
        </p:nvSpPr>
        <p:spPr>
          <a:xfrm>
            <a:off x="838200" y="1828800"/>
            <a:ext cx="3352800" cy="914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3" name="Straight Connector 27"/>
          <p:cNvCxnSpPr/>
          <p:nvPr/>
        </p:nvCxnSpPr>
        <p:spPr>
          <a:xfrm flipV="1">
            <a:off x="4191000" y="226695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0"/>
          <p:cNvSpPr/>
          <p:nvPr/>
        </p:nvSpPr>
        <p:spPr>
          <a:xfrm>
            <a:off x="4419600" y="2114550"/>
            <a:ext cx="2133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chemeClr val="tx1"/>
                </a:solidFill>
                <a:latin typeface="Arial" charset="0"/>
              </a:rPr>
              <a:t>div.listbox-body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1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752600"/>
            <a:ext cx="5715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Straight Connector 27"/>
          <p:cNvCxnSpPr/>
          <p:nvPr/>
        </p:nvCxnSpPr>
        <p:spPr>
          <a:xfrm flipV="1">
            <a:off x="4038600" y="2514600"/>
            <a:ext cx="27432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29400" y="1905000"/>
            <a:ext cx="304800" cy="609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219200" y="3429000"/>
            <a:ext cx="5867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chemeClr val="tx1"/>
                </a:solidFill>
                <a:latin typeface="Arial" charset="0"/>
              </a:rPr>
              <a:t>div.listbox-head th.sort div.head-cell-inner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9600" y="1219200"/>
            <a:ext cx="1981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rgbClr val="000000"/>
                </a:solidFill>
              </a:rPr>
              <a:t>div.listbox-head tr</a:t>
            </a:r>
          </a:p>
        </p:txBody>
      </p:sp>
      <p:cxnSp>
        <p:nvCxnSpPr>
          <p:cNvPr id="18" name="Straight Connector 17"/>
          <p:cNvCxnSpPr>
            <a:cxnSpLocks noChangeShapeType="1"/>
            <a:stCxn id="16" idx="2"/>
            <a:endCxn id="64" idx="0"/>
          </p:cNvCxnSpPr>
          <p:nvPr/>
        </p:nvCxnSpPr>
        <p:spPr bwMode="auto">
          <a:xfrm flipH="1">
            <a:off x="4191000" y="1536700"/>
            <a:ext cx="1219200" cy="127000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64" name="Rectangle 63"/>
          <p:cNvSpPr/>
          <p:nvPr/>
        </p:nvSpPr>
        <p:spPr>
          <a:xfrm>
            <a:off x="1219200" y="1676400"/>
            <a:ext cx="59436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295400" y="1828800"/>
            <a:ext cx="2895600" cy="762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85" name="Straight Connector 84"/>
          <p:cNvCxnSpPr>
            <a:cxnSpLocks noChangeShapeType="1"/>
            <a:stCxn id="76" idx="0"/>
            <a:endCxn id="86" idx="0"/>
          </p:cNvCxnSpPr>
          <p:nvPr/>
        </p:nvCxnSpPr>
        <p:spPr bwMode="auto">
          <a:xfrm flipH="1" flipV="1">
            <a:off x="2209800" y="1206500"/>
            <a:ext cx="533400" cy="609600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86" name="Rectangle 85"/>
          <p:cNvSpPr/>
          <p:nvPr/>
        </p:nvSpPr>
        <p:spPr>
          <a:xfrm>
            <a:off x="1219200" y="1219200"/>
            <a:ext cx="1981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rgbClr val="000000"/>
                </a:solidFill>
              </a:rPr>
              <a:t>div.listbox-head th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362075" y="2009775"/>
            <a:ext cx="2693988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99" name="Straight Connector 98"/>
          <p:cNvCxnSpPr>
            <a:cxnSpLocks noChangeShapeType="1"/>
            <a:stCxn id="106" idx="0"/>
            <a:endCxn id="89" idx="2"/>
          </p:cNvCxnSpPr>
          <p:nvPr/>
        </p:nvCxnSpPr>
        <p:spPr bwMode="auto">
          <a:xfrm flipV="1">
            <a:off x="2286000" y="2479675"/>
            <a:ext cx="423863" cy="479425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06" name="Rectangle 105"/>
          <p:cNvSpPr/>
          <p:nvPr/>
        </p:nvSpPr>
        <p:spPr>
          <a:xfrm>
            <a:off x="1219200" y="2971800"/>
            <a:ext cx="2133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/>
              <a:t>div.head-cell-inner</a:t>
            </a:r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981200"/>
            <a:ext cx="381000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ectangle 29"/>
          <p:cNvSpPr/>
          <p:nvPr/>
        </p:nvSpPr>
        <p:spPr>
          <a:xfrm>
            <a:off x="4724400" y="1981200"/>
            <a:ext cx="304800" cy="609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219200" y="3200400"/>
            <a:ext cx="5867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chemeClr val="tx1"/>
                </a:solidFill>
                <a:latin typeface="Arial" charset="0"/>
              </a:rPr>
              <a:t>div.listbox-head th.sort div.head-cell-inner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219200" y="1893888"/>
            <a:ext cx="3962400" cy="838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85" name="Straight Connector 84"/>
          <p:cNvCxnSpPr>
            <a:cxnSpLocks noChangeShapeType="1"/>
          </p:cNvCxnSpPr>
          <p:nvPr/>
        </p:nvCxnSpPr>
        <p:spPr bwMode="auto">
          <a:xfrm>
            <a:off x="5181600" y="2286000"/>
            <a:ext cx="152400" cy="0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86" name="Rectangle 85"/>
          <p:cNvSpPr/>
          <p:nvPr/>
        </p:nvSpPr>
        <p:spPr>
          <a:xfrm>
            <a:off x="5334000" y="2133600"/>
            <a:ext cx="1981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rgbClr val="000000"/>
                </a:solidFill>
              </a:rPr>
              <a:t>div.listbox-head th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362075" y="1981200"/>
            <a:ext cx="3286125" cy="609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99" name="Straight Connector 98"/>
          <p:cNvCxnSpPr>
            <a:cxnSpLocks noChangeShapeType="1"/>
            <a:stCxn id="106" idx="0"/>
            <a:endCxn id="89" idx="2"/>
          </p:cNvCxnSpPr>
          <p:nvPr/>
        </p:nvCxnSpPr>
        <p:spPr bwMode="auto">
          <a:xfrm flipV="1">
            <a:off x="2286000" y="2603500"/>
            <a:ext cx="719138" cy="203200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06" name="Rectangle 105"/>
          <p:cNvSpPr/>
          <p:nvPr/>
        </p:nvSpPr>
        <p:spPr>
          <a:xfrm>
            <a:off x="1219200" y="2819400"/>
            <a:ext cx="2133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/>
              <a:t>div.head-cell-inner</a:t>
            </a:r>
            <a:endParaRPr kumimoji="0"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114800" y="2590800"/>
            <a:ext cx="6858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752600"/>
            <a:ext cx="5715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Straight Connector 27"/>
          <p:cNvCxnSpPr/>
          <p:nvPr/>
        </p:nvCxnSpPr>
        <p:spPr>
          <a:xfrm flipV="1">
            <a:off x="4038600" y="2514600"/>
            <a:ext cx="27432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29400" y="1905000"/>
            <a:ext cx="304800" cy="609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219200" y="3429000"/>
            <a:ext cx="5867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chemeClr val="tx1"/>
                </a:solidFill>
                <a:latin typeface="Arial" charset="0"/>
              </a:rPr>
              <a:t>div.listbox-head th.sort div.head-cell-inner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9600" y="1219200"/>
            <a:ext cx="1981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rgbClr val="000000"/>
                </a:solidFill>
              </a:rPr>
              <a:t>div.listbox-head tr</a:t>
            </a:r>
          </a:p>
        </p:txBody>
      </p:sp>
      <p:cxnSp>
        <p:nvCxnSpPr>
          <p:cNvPr id="18" name="Straight Connector 17"/>
          <p:cNvCxnSpPr>
            <a:cxnSpLocks noChangeShapeType="1"/>
            <a:stCxn id="16" idx="2"/>
            <a:endCxn id="64" idx="0"/>
          </p:cNvCxnSpPr>
          <p:nvPr/>
        </p:nvCxnSpPr>
        <p:spPr bwMode="auto">
          <a:xfrm flipH="1">
            <a:off x="4191000" y="1536700"/>
            <a:ext cx="1219200" cy="127000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64" name="Rectangle 63"/>
          <p:cNvSpPr/>
          <p:nvPr/>
        </p:nvSpPr>
        <p:spPr>
          <a:xfrm>
            <a:off x="1219200" y="1676400"/>
            <a:ext cx="59436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295400" y="1828800"/>
            <a:ext cx="2895600" cy="762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85" name="Straight Connector 84"/>
          <p:cNvCxnSpPr>
            <a:cxnSpLocks noChangeShapeType="1"/>
            <a:stCxn id="76" idx="0"/>
            <a:endCxn id="86" idx="0"/>
          </p:cNvCxnSpPr>
          <p:nvPr/>
        </p:nvCxnSpPr>
        <p:spPr bwMode="auto">
          <a:xfrm flipH="1" flipV="1">
            <a:off x="2209800" y="1206500"/>
            <a:ext cx="533400" cy="609600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86" name="Rectangle 85"/>
          <p:cNvSpPr/>
          <p:nvPr/>
        </p:nvSpPr>
        <p:spPr>
          <a:xfrm>
            <a:off x="1219200" y="1219200"/>
            <a:ext cx="1981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rgbClr val="000000"/>
                </a:solidFill>
              </a:rPr>
              <a:t>div.listbox-head th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362075" y="2009775"/>
            <a:ext cx="2693988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99" name="Straight Connector 98"/>
          <p:cNvCxnSpPr>
            <a:cxnSpLocks noChangeShapeType="1"/>
            <a:stCxn id="106" idx="0"/>
            <a:endCxn id="89" idx="2"/>
          </p:cNvCxnSpPr>
          <p:nvPr/>
        </p:nvCxnSpPr>
        <p:spPr bwMode="auto">
          <a:xfrm flipV="1">
            <a:off x="2286000" y="2479675"/>
            <a:ext cx="423863" cy="479425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06" name="Rectangle 105"/>
          <p:cNvSpPr/>
          <p:nvPr/>
        </p:nvSpPr>
        <p:spPr>
          <a:xfrm>
            <a:off x="1219200" y="2971800"/>
            <a:ext cx="2133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/>
              <a:t>div.head-cell-inner</a:t>
            </a:r>
            <a:endParaRPr kumimoji="0"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90600" y="2133600"/>
            <a:ext cx="6553200" cy="1905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09800"/>
            <a:ext cx="6324600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66800" y="2209800"/>
            <a:ext cx="6324600" cy="1752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1666875"/>
            <a:ext cx="1828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rgbClr val="000000"/>
                </a:solidFill>
              </a:rPr>
              <a:t>div. listbox-body</a:t>
            </a:r>
          </a:p>
        </p:txBody>
      </p:sp>
      <p:cxnSp>
        <p:nvCxnSpPr>
          <p:cNvPr id="7" name="Straight Connector 6"/>
          <p:cNvCxnSpPr>
            <a:cxnSpLocks noChangeShapeType="1"/>
            <a:stCxn id="13" idx="0"/>
            <a:endCxn id="6" idx="2"/>
          </p:cNvCxnSpPr>
          <p:nvPr/>
        </p:nvCxnSpPr>
        <p:spPr bwMode="auto">
          <a:xfrm flipV="1">
            <a:off x="4267200" y="1984375"/>
            <a:ext cx="0" cy="136525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26" name="Straight Connector 25"/>
          <p:cNvCxnSpPr/>
          <p:nvPr/>
        </p:nvCxnSpPr>
        <p:spPr>
          <a:xfrm rot="5400000" flipH="1" flipV="1">
            <a:off x="2705100" y="2066925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95375" y="3048000"/>
            <a:ext cx="6248400" cy="4762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00125" y="1666875"/>
            <a:ext cx="2133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rgbClr val="000000"/>
                </a:solidFill>
              </a:rPr>
              <a:t>table. listbox-btable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15000" y="1666875"/>
            <a:ext cx="1219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rgbClr val="000000"/>
                </a:solidFill>
              </a:rPr>
              <a:t>tr.listbox</a:t>
            </a:r>
          </a:p>
        </p:txBody>
      </p:sp>
      <p:cxnSp>
        <p:nvCxnSpPr>
          <p:cNvPr id="28" name="Straight Connector 27"/>
          <p:cNvCxnSpPr/>
          <p:nvPr/>
        </p:nvCxnSpPr>
        <p:spPr>
          <a:xfrm rot="5400000" flipH="1" flipV="1">
            <a:off x="5715000" y="25146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90625" y="3095625"/>
            <a:ext cx="3124200" cy="381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37" name="Straight Connector 36"/>
          <p:cNvCxnSpPr/>
          <p:nvPr/>
        </p:nvCxnSpPr>
        <p:spPr>
          <a:xfrm rot="5400000" flipH="1" flipV="1">
            <a:off x="2120106" y="3794919"/>
            <a:ext cx="79057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57400" y="4210050"/>
            <a:ext cx="762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/>
              <a:t>td.gc</a:t>
            </a:r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227138" y="3162300"/>
            <a:ext cx="28956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3620294" y="3828256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429000" y="4191000"/>
            <a:ext cx="2209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/>
              <a:t>div.gc, div.cell-inner</a:t>
            </a:r>
            <a:endParaRPr kumimoji="0"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21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617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82650" y="2155825"/>
            <a:ext cx="62484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1752600"/>
            <a:ext cx="1828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>
                <a:solidFill>
                  <a:srgbClr val="000000"/>
                </a:solidFill>
              </a:rPr>
              <a:t>div.listbox-foot</a:t>
            </a:r>
          </a:p>
        </p:txBody>
      </p:sp>
      <p:cxnSp>
        <p:nvCxnSpPr>
          <p:cNvPr id="7" name="Straight Connector 6"/>
          <p:cNvCxnSpPr>
            <a:cxnSpLocks noChangeShapeType="1"/>
            <a:stCxn id="5" idx="0"/>
            <a:endCxn id="6" idx="2"/>
          </p:cNvCxnSpPr>
          <p:nvPr/>
        </p:nvCxnSpPr>
        <p:spPr bwMode="auto">
          <a:xfrm flipV="1">
            <a:off x="4006850" y="2070100"/>
            <a:ext cx="31750" cy="73025"/>
          </a:xfrm>
          <a:prstGeom prst="line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6" name="Rectangle 15"/>
          <p:cNvSpPr/>
          <p:nvPr/>
        </p:nvSpPr>
        <p:spPr>
          <a:xfrm>
            <a:off x="968375" y="2230438"/>
            <a:ext cx="27432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4400" y="1757363"/>
            <a:ext cx="2057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/>
              <a:t>div.</a:t>
            </a:r>
            <a:r>
              <a:rPr kumimoji="0" lang="en-US" altLang="zh-TW"/>
              <a:t> foot-cell-inner</a:t>
            </a:r>
            <a:endParaRPr kumimoji="0"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1828007" y="2132806"/>
            <a:ext cx="1524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60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962400"/>
            <a:ext cx="75501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3886200"/>
            <a:ext cx="7696200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3962400"/>
            <a:ext cx="75438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6800" y="3429000"/>
            <a:ext cx="1371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/>
              <a:t>div. grid-pgi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1448594" y="3809206"/>
            <a:ext cx="15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3847307" y="3847306"/>
            <a:ext cx="2286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76600" y="3429000"/>
            <a:ext cx="1371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/>
              <a:t>div. paging</a:t>
            </a:r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7200" y="4495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/>
              <a:t>a</a:t>
            </a:r>
            <a:endParaRPr kumimoji="0"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16200000" flipV="1">
            <a:off x="571500" y="41529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0"/>
          </p:cNvCxnSpPr>
          <p:nvPr/>
        </p:nvCxnSpPr>
        <p:spPr>
          <a:xfrm rot="5400000" flipH="1" flipV="1">
            <a:off x="838200" y="4267200"/>
            <a:ext cx="3048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05000" y="449580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/>
              <a:t>span</a:t>
            </a:r>
            <a:endParaRPr kumimoji="0" lang="en-US" dirty="0"/>
          </a:p>
        </p:txBody>
      </p:sp>
      <p:cxnSp>
        <p:nvCxnSpPr>
          <p:cNvPr id="31" name="Straight Connector 30"/>
          <p:cNvCxnSpPr/>
          <p:nvPr/>
        </p:nvCxnSpPr>
        <p:spPr>
          <a:xfrm rot="16200000" flipV="1">
            <a:off x="1638300" y="41529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52</Words>
  <Application>Microsoft Office PowerPoint</Application>
  <PresentationFormat>On-screen Show (4:3)</PresentationFormat>
  <Paragraphs>33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簡報設計範本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Calibri</vt:lpstr>
      <vt:lpstr>新細明體</vt:lpstr>
      <vt:lpstr>Arial</vt:lpstr>
      <vt:lpstr>Office Theme</vt:lpstr>
      <vt:lpstr>投影片 1</vt:lpstr>
      <vt:lpstr>投影片 2</vt:lpstr>
      <vt:lpstr>投影片 3</vt:lpstr>
      <vt:lpstr>投影片 4</vt:lpstr>
      <vt:lpstr>投影片 5</vt:lpstr>
      <vt:lpstr>投影片 6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Ian Tsai</cp:lastModifiedBy>
  <cp:revision>41</cp:revision>
  <dcterms:created xsi:type="dcterms:W3CDTF">2008-01-17T01:26:02Z</dcterms:created>
  <dcterms:modified xsi:type="dcterms:W3CDTF">2008-05-16T07:57:38Z</dcterms:modified>
</cp:coreProperties>
</file>