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C7B082C-E680-4DA5-8A2F-446452C5CF4A}" type="datetimeFigureOut">
              <a:rPr lang="en-US"/>
              <a:pPr>
                <a:defRPr/>
              </a:pPr>
              <a:t>4/11/2008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73B3B6E-0CD7-4799-B6AA-A2C540524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A0D236-8675-4C29-ACBE-11B1A357F2A9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9FE-403A-402C-9692-13381113A94C}" type="datetimeFigureOut">
              <a:rPr lang="en-US"/>
              <a:pPr>
                <a:defRPr/>
              </a:pPr>
              <a:t>4/11/2008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55D49-3918-4C83-AB2E-8ECC385FC0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A075-0117-43B2-853E-9D77DC227888}" type="datetimeFigureOut">
              <a:rPr lang="en-US"/>
              <a:pPr>
                <a:defRPr/>
              </a:pPr>
              <a:t>4/11/2008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A6BBF-39C2-4827-AC6D-4985BD52DA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774A7-A7F4-4802-AB8D-709FD820C383}" type="datetimeFigureOut">
              <a:rPr lang="en-US"/>
              <a:pPr>
                <a:defRPr/>
              </a:pPr>
              <a:t>4/11/2008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DF5C1-AAFA-4ECA-B779-650E6E950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1E001-C798-4403-8C97-AEA034AFE031}" type="datetimeFigureOut">
              <a:rPr lang="en-US"/>
              <a:pPr>
                <a:defRPr/>
              </a:pPr>
              <a:t>4/11/2008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ECA7F-E1A5-4DC6-89F5-57E25EFA9D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CE4F-B2E4-4CAE-A1A8-33959151E1DC}" type="datetimeFigureOut">
              <a:rPr lang="en-US"/>
              <a:pPr>
                <a:defRPr/>
              </a:pPr>
              <a:t>4/11/2008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F2DAC-8362-4476-BF4A-DC8C6822FD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31FFA-FC58-4A40-B806-6C53E6D4B70B}" type="datetimeFigureOut">
              <a:rPr lang="en-US"/>
              <a:pPr>
                <a:defRPr/>
              </a:pPr>
              <a:t>4/11/2008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AF6A1-176E-4FC2-A87E-DFCCBAE2E3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E6301-6D81-4AEE-A18D-E9D9E94F7C08}" type="datetimeFigureOut">
              <a:rPr lang="en-US"/>
              <a:pPr>
                <a:defRPr/>
              </a:pPr>
              <a:t>4/11/2008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2822-0221-44BB-B7DC-D7A0A0DB14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2EB6A-1CB9-44F7-BD77-3047C9A5905B}" type="datetimeFigureOut">
              <a:rPr lang="en-US"/>
              <a:pPr>
                <a:defRPr/>
              </a:pPr>
              <a:t>4/11/2008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8B50B-F459-4836-A734-07D4DE26B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12CD-277F-48CA-893D-82497D029A5F}" type="datetimeFigureOut">
              <a:rPr lang="en-US"/>
              <a:pPr>
                <a:defRPr/>
              </a:pPr>
              <a:t>4/11/2008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B584F-D76C-4094-B2DA-80F4C74ACA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30608-E5A6-40F1-A815-66D7943E675A}" type="datetimeFigureOut">
              <a:rPr lang="en-US"/>
              <a:pPr>
                <a:defRPr/>
              </a:pPr>
              <a:t>4/11/2008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9325A-33D6-4FBC-B73D-E05A57991C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40F5E-4672-4632-B8E6-61D1569A0619}" type="datetimeFigureOut">
              <a:rPr lang="en-US"/>
              <a:pPr>
                <a:defRPr/>
              </a:pPr>
              <a:t>4/11/2008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ECEBD-0092-4849-A6F1-12B5EB63E1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87F49E-1D3C-4928-9875-E6A98C1ED229}" type="datetimeFigureOut">
              <a:rPr lang="en-US"/>
              <a:pPr>
                <a:defRPr/>
              </a:pPr>
              <a:t>4/11/2008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970A2E7-06BA-4C39-B3BE-702C087B73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1" name="Picture 45" descr="menu-overvi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90600"/>
            <a:ext cx="1511300" cy="1346200"/>
          </a:xfrm>
          <a:prstGeom prst="rect">
            <a:avLst/>
          </a:prstGeom>
          <a:noFill/>
        </p:spPr>
      </p:pic>
      <p:pic>
        <p:nvPicPr>
          <p:cNvPr id="1433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5114925"/>
            <a:ext cx="16668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60975" y="1162050"/>
            <a:ext cx="16859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56238" y="1122363"/>
            <a:ext cx="4572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685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/>
              <a:t>td.seld</a:t>
            </a:r>
            <a:endParaRPr kumimoji="0" lang="en-US" dirty="0"/>
          </a:p>
        </p:txBody>
      </p:sp>
      <p:cxnSp>
        <p:nvCxnSpPr>
          <p:cNvPr id="11" name="Straight Connector 10"/>
          <p:cNvCxnSpPr>
            <a:stCxn id="8" idx="2"/>
            <a:endCxn id="6" idx="0"/>
          </p:cNvCxnSpPr>
          <p:nvPr/>
        </p:nvCxnSpPr>
        <p:spPr>
          <a:xfrm rot="16200000" flipH="1">
            <a:off x="5481637" y="919163"/>
            <a:ext cx="131763" cy="274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45" name="Picture 3" descr="D:\home\jumperchen\prj\zk1\zkdoc\styleguide\images\calenlar-year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5000" y="3200400"/>
            <a:ext cx="17335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4" descr="D:\home\jumperchen\prj\zk1\zkdoc\styleguide\images\calenlar-dow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4114800"/>
            <a:ext cx="17049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2590800" y="4038600"/>
            <a:ext cx="18288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24400" y="4114800"/>
            <a:ext cx="10668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/>
              <a:t>tr.caldow</a:t>
            </a:r>
            <a:endParaRPr kumimoji="0" lang="en-US" dirty="0"/>
          </a:p>
        </p:txBody>
      </p:sp>
      <p:cxnSp>
        <p:nvCxnSpPr>
          <p:cNvPr id="32" name="Straight Connector 31"/>
          <p:cNvCxnSpPr>
            <a:stCxn id="31" idx="1"/>
            <a:endCxn id="30" idx="3"/>
          </p:cNvCxnSpPr>
          <p:nvPr/>
        </p:nvCxnSpPr>
        <p:spPr>
          <a:xfrm rot="10800000">
            <a:off x="4419600" y="42291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05000" y="5029200"/>
            <a:ext cx="1981200" cy="914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114800" y="4800600"/>
            <a:ext cx="1219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/>
              <a:t>tr.calday td</a:t>
            </a:r>
            <a:endParaRPr kumimoji="0" lang="en-US" dirty="0"/>
          </a:p>
        </p:txBody>
      </p:sp>
      <p:cxnSp>
        <p:nvCxnSpPr>
          <p:cNvPr id="46" name="Straight Connector 45"/>
          <p:cNvCxnSpPr>
            <a:stCxn id="45" idx="1"/>
            <a:endCxn id="47" idx="3"/>
          </p:cNvCxnSpPr>
          <p:nvPr/>
        </p:nvCxnSpPr>
        <p:spPr>
          <a:xfrm rot="10800000" flipV="1">
            <a:off x="3505200" y="4953000"/>
            <a:ext cx="609600" cy="22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76600" y="5095875"/>
            <a:ext cx="228600" cy="1651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362200" y="3200400"/>
            <a:ext cx="7620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65" name="Straight Connector 64"/>
          <p:cNvCxnSpPr>
            <a:endCxn id="64" idx="0"/>
          </p:cNvCxnSpPr>
          <p:nvPr/>
        </p:nvCxnSpPr>
        <p:spPr>
          <a:xfrm rot="5400000">
            <a:off x="2705100" y="3009900"/>
            <a:ext cx="2286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895600" y="2743200"/>
            <a:ext cx="1828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table.calyear td</a:t>
            </a:r>
            <a:endParaRPr kumimoji="0"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181600" y="1066800"/>
            <a:ext cx="19050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648450" y="1304925"/>
            <a:ext cx="3810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80" name="Straight Connector 79"/>
          <p:cNvCxnSpPr>
            <a:stCxn id="81" idx="1"/>
            <a:endCxn id="79" idx="3"/>
          </p:cNvCxnSpPr>
          <p:nvPr/>
        </p:nvCxnSpPr>
        <p:spPr>
          <a:xfrm rot="10800000" flipV="1">
            <a:off x="7029450" y="1295400"/>
            <a:ext cx="133350" cy="85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162800" y="1143000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table.calmon td</a:t>
            </a:r>
            <a:endParaRPr kumimoji="0" lang="en-US" dirty="0"/>
          </a:p>
        </p:txBody>
      </p:sp>
      <p:sp>
        <p:nvSpPr>
          <p:cNvPr id="112" name="Rectangle 111"/>
          <p:cNvSpPr/>
          <p:nvPr/>
        </p:nvSpPr>
        <p:spPr>
          <a:xfrm flipV="1">
            <a:off x="3429000" y="4114800"/>
            <a:ext cx="304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048000" y="3733800"/>
            <a:ext cx="12954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/>
              <a:t>tr.caldow td</a:t>
            </a:r>
            <a:endParaRPr kumimoji="0" lang="en-US" dirty="0"/>
          </a:p>
        </p:txBody>
      </p:sp>
      <p:cxnSp>
        <p:nvCxnSpPr>
          <p:cNvPr id="114" name="Straight Connector 113"/>
          <p:cNvCxnSpPr>
            <a:stCxn id="113" idx="2"/>
            <a:endCxn id="112" idx="2"/>
          </p:cNvCxnSpPr>
          <p:nvPr/>
        </p:nvCxnSpPr>
        <p:spPr>
          <a:xfrm rot="5400000">
            <a:off x="3562350" y="3981450"/>
            <a:ext cx="152400" cy="114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3286125" y="5353050"/>
            <a:ext cx="2286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4191000" y="51816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/>
              <a:t>td.seld</a:t>
            </a:r>
            <a:endParaRPr kumimoji="0" lang="en-US" dirty="0"/>
          </a:p>
        </p:txBody>
      </p:sp>
      <p:cxnSp>
        <p:nvCxnSpPr>
          <p:cNvPr id="147" name="Straight Connector 146"/>
          <p:cNvCxnSpPr>
            <a:stCxn id="146" idx="1"/>
            <a:endCxn id="145" idx="3"/>
          </p:cNvCxnSpPr>
          <p:nvPr/>
        </p:nvCxnSpPr>
        <p:spPr>
          <a:xfrm rot="10800000" flipV="1">
            <a:off x="3514725" y="5334000"/>
            <a:ext cx="676275" cy="133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038600" y="5619750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/>
              <a:t>tr.calday td.dis</a:t>
            </a:r>
            <a:endParaRPr kumimoji="0" lang="en-US" dirty="0"/>
          </a:p>
        </p:txBody>
      </p:sp>
      <p:cxnSp>
        <p:nvCxnSpPr>
          <p:cNvPr id="158" name="Straight Connector 157"/>
          <p:cNvCxnSpPr>
            <a:stCxn id="157" idx="1"/>
            <a:endCxn id="159" idx="3"/>
          </p:cNvCxnSpPr>
          <p:nvPr/>
        </p:nvCxnSpPr>
        <p:spPr>
          <a:xfrm rot="10800000">
            <a:off x="3505200" y="5770563"/>
            <a:ext cx="5334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276600" y="5688013"/>
            <a:ext cx="228600" cy="16351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Rectangle 78"/>
          <p:cNvSpPr/>
          <p:nvPr/>
        </p:nvSpPr>
        <p:spPr>
          <a:xfrm>
            <a:off x="1371600" y="914400"/>
            <a:ext cx="47625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3" name="Straight Connector 79"/>
          <p:cNvCxnSpPr>
            <a:cxnSpLocks noChangeShapeType="1"/>
          </p:cNvCxnSpPr>
          <p:nvPr/>
        </p:nvCxnSpPr>
        <p:spPr bwMode="auto">
          <a:xfrm flipH="1" flipV="1">
            <a:off x="1860550" y="1104900"/>
            <a:ext cx="869950" cy="266700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4" name="Rectangle 80"/>
          <p:cNvSpPr/>
          <p:nvPr/>
        </p:nvSpPr>
        <p:spPr>
          <a:xfrm>
            <a:off x="2743200" y="1219200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rgbClr val="000000"/>
                </a:solidFill>
              </a:rPr>
              <a:t>menu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簡報設計範本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Calibri</vt:lpstr>
      <vt:lpstr>新細明體</vt:lpstr>
      <vt:lpstr>Arial</vt:lpstr>
      <vt:lpstr>Office Theme</vt:lpstr>
      <vt:lpstr>投影片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Ian Tsai</cp:lastModifiedBy>
  <cp:revision>29</cp:revision>
  <dcterms:created xsi:type="dcterms:W3CDTF">2008-01-17T01:26:02Z</dcterms:created>
  <dcterms:modified xsi:type="dcterms:W3CDTF">2008-04-11T03:12:48Z</dcterms:modified>
</cp:coreProperties>
</file>