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298371" y="990600"/>
            <a:ext cx="3635829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3298371" y="1676400"/>
            <a:ext cx="3635829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298371" y="2286000"/>
            <a:ext cx="3635829" cy="533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Picture 125" descr="splitter-b-ho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43" y="2356796"/>
            <a:ext cx="3461657" cy="432707"/>
          </a:xfrm>
          <a:prstGeom prst="rect">
            <a:avLst/>
          </a:prstGeom>
        </p:spPr>
      </p:pic>
      <p:pic>
        <p:nvPicPr>
          <p:cNvPr id="121" name="Picture 120" descr="splitter-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3" y="1764437"/>
            <a:ext cx="3505193" cy="230389"/>
          </a:xfrm>
          <a:prstGeom prst="rect">
            <a:avLst/>
          </a:prstGeom>
        </p:spPr>
      </p:pic>
      <p:pic>
        <p:nvPicPr>
          <p:cNvPr id="119" name="Picture 118" descr="splitter-btn-b-n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3" y="1078637"/>
            <a:ext cx="3505193" cy="230389"/>
          </a:xfrm>
          <a:prstGeom prst="rect">
            <a:avLst/>
          </a:prstGeom>
        </p:spPr>
      </p:pic>
      <p:pic>
        <p:nvPicPr>
          <p:cNvPr id="11" name="Picture 10" descr="splitter-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381000"/>
            <a:ext cx="3517756" cy="2095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98371" y="304800"/>
            <a:ext cx="3635829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15200" y="685800"/>
            <a:ext cx="1371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div.splitter-v</a:t>
            </a:r>
            <a:endParaRPr lang="en-US"/>
          </a:p>
        </p:txBody>
      </p:sp>
      <p:cxnSp>
        <p:nvCxnSpPr>
          <p:cNvPr id="18" name="Straight Connector 17"/>
          <p:cNvCxnSpPr>
            <a:stCxn id="16" idx="1"/>
            <a:endCxn id="186" idx="3"/>
          </p:cNvCxnSpPr>
          <p:nvPr/>
        </p:nvCxnSpPr>
        <p:spPr>
          <a:xfrm rot="10800000" flipV="1">
            <a:off x="2514601" y="1181100"/>
            <a:ext cx="783771" cy="266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735285" y="1055914"/>
            <a:ext cx="762000" cy="26125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>
            <a:stCxn id="22" idx="1"/>
            <a:endCxn id="36" idx="3"/>
          </p:cNvCxnSpPr>
          <p:nvPr/>
        </p:nvCxnSpPr>
        <p:spPr>
          <a:xfrm rot="10800000">
            <a:off x="2667001" y="838201"/>
            <a:ext cx="2068285" cy="348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735285" y="370114"/>
            <a:ext cx="762000" cy="26125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5800" y="685800"/>
            <a:ext cx="1981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span.splitter-btn-b</a:t>
            </a:r>
            <a:endParaRPr lang="en-US"/>
          </a:p>
        </p:txBody>
      </p:sp>
      <p:cxnSp>
        <p:nvCxnSpPr>
          <p:cNvPr id="37" name="Straight Connector 36"/>
          <p:cNvCxnSpPr>
            <a:stCxn id="35" idx="1"/>
            <a:endCxn id="36" idx="3"/>
          </p:cNvCxnSpPr>
          <p:nvPr/>
        </p:nvCxnSpPr>
        <p:spPr>
          <a:xfrm rot="10800000" flipV="1">
            <a:off x="2667001" y="500742"/>
            <a:ext cx="2068285" cy="337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7" idx="1"/>
            <a:endCxn id="8" idx="3"/>
          </p:cNvCxnSpPr>
          <p:nvPr/>
        </p:nvCxnSpPr>
        <p:spPr>
          <a:xfrm rot="10800000">
            <a:off x="6934200" y="495300"/>
            <a:ext cx="381000" cy="342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22" idx="3"/>
            <a:endCxn id="17" idx="1"/>
          </p:cNvCxnSpPr>
          <p:nvPr/>
        </p:nvCxnSpPr>
        <p:spPr>
          <a:xfrm flipV="1">
            <a:off x="6934200" y="838200"/>
            <a:ext cx="381000" cy="1028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31" idx="3"/>
            <a:endCxn id="17" idx="1"/>
          </p:cNvCxnSpPr>
          <p:nvPr/>
        </p:nvCxnSpPr>
        <p:spPr>
          <a:xfrm flipV="1">
            <a:off x="6934200" y="838200"/>
            <a:ext cx="381000" cy="1714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4724400" y="2362200"/>
            <a:ext cx="7620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1" name="Straight Connector 140"/>
          <p:cNvCxnSpPr>
            <a:stCxn id="136" idx="1"/>
            <a:endCxn id="147" idx="3"/>
          </p:cNvCxnSpPr>
          <p:nvPr/>
        </p:nvCxnSpPr>
        <p:spPr>
          <a:xfrm rot="10800000" flipV="1">
            <a:off x="2971800" y="2476500"/>
            <a:ext cx="1752600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57200" y="2514600"/>
            <a:ext cx="2514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span.splitter-btn-b:hover</a:t>
            </a:r>
            <a:endParaRPr lang="en-US"/>
          </a:p>
        </p:txBody>
      </p:sp>
      <p:pic>
        <p:nvPicPr>
          <p:cNvPr id="160" name="Picture 159" descr="splitter-btn-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9744" y="3048000"/>
            <a:ext cx="685800" cy="259081"/>
          </a:xfrm>
          <a:prstGeom prst="rect">
            <a:avLst/>
          </a:prstGeom>
        </p:spPr>
      </p:pic>
      <p:sp>
        <p:nvSpPr>
          <p:cNvPr id="163" name="Rectangle 162"/>
          <p:cNvSpPr/>
          <p:nvPr/>
        </p:nvSpPr>
        <p:spPr>
          <a:xfrm>
            <a:off x="3886200" y="3048000"/>
            <a:ext cx="762000" cy="26125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4" name="Straight Connector 163"/>
          <p:cNvCxnSpPr>
            <a:stCxn id="163" idx="3"/>
            <a:endCxn id="166" idx="3"/>
          </p:cNvCxnSpPr>
          <p:nvPr/>
        </p:nvCxnSpPr>
        <p:spPr>
          <a:xfrm>
            <a:off x="4648200" y="3178629"/>
            <a:ext cx="2329544" cy="21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4996544" y="3048000"/>
            <a:ext cx="1981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span.splitter-btn-t</a:t>
            </a:r>
            <a:endParaRPr lang="en-US"/>
          </a:p>
        </p:txBody>
      </p:sp>
      <p:pic>
        <p:nvPicPr>
          <p:cNvPr id="171" name="Picture 170" descr="splitter-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5998" y="3657600"/>
            <a:ext cx="228600" cy="2971806"/>
          </a:xfrm>
          <a:prstGeom prst="rect">
            <a:avLst/>
          </a:prstGeom>
        </p:spPr>
      </p:pic>
      <p:sp>
        <p:nvSpPr>
          <p:cNvPr id="172" name="Rectangle 171"/>
          <p:cNvSpPr/>
          <p:nvPr/>
        </p:nvSpPr>
        <p:spPr>
          <a:xfrm rot="16200000">
            <a:off x="838200" y="4953000"/>
            <a:ext cx="31242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609598" y="4953000"/>
            <a:ext cx="1371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div.splitter-h</a:t>
            </a:r>
            <a:endParaRPr lang="en-US"/>
          </a:p>
        </p:txBody>
      </p:sp>
      <p:cxnSp>
        <p:nvCxnSpPr>
          <p:cNvPr id="174" name="Straight Connector 173"/>
          <p:cNvCxnSpPr>
            <a:stCxn id="172" idx="0"/>
            <a:endCxn id="173" idx="3"/>
          </p:cNvCxnSpPr>
          <p:nvPr/>
        </p:nvCxnSpPr>
        <p:spPr>
          <a:xfrm rot="10800000">
            <a:off x="1981198" y="5105400"/>
            <a:ext cx="228602" cy="3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 rot="16200000">
            <a:off x="2019304" y="4991099"/>
            <a:ext cx="762000" cy="2286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2743201" y="4800600"/>
            <a:ext cx="1905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span.splitter-btn-r</a:t>
            </a:r>
            <a:endParaRPr lang="en-US"/>
          </a:p>
        </p:txBody>
      </p:sp>
      <p:cxnSp>
        <p:nvCxnSpPr>
          <p:cNvPr id="177" name="Straight Connector 176"/>
          <p:cNvCxnSpPr>
            <a:stCxn id="175" idx="2"/>
            <a:endCxn id="176" idx="1"/>
          </p:cNvCxnSpPr>
          <p:nvPr/>
        </p:nvCxnSpPr>
        <p:spPr>
          <a:xfrm flipV="1">
            <a:off x="2514605" y="4953000"/>
            <a:ext cx="228596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 rot="16200000">
            <a:off x="5067301" y="4762500"/>
            <a:ext cx="762000" cy="2286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5791198" y="4572001"/>
            <a:ext cx="1905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span.splitter-btn-l</a:t>
            </a:r>
            <a:endParaRPr lang="en-US"/>
          </a:p>
        </p:txBody>
      </p:sp>
      <p:cxnSp>
        <p:nvCxnSpPr>
          <p:cNvPr id="181" name="Straight Connector 180"/>
          <p:cNvCxnSpPr>
            <a:stCxn id="179" idx="2"/>
            <a:endCxn id="180" idx="1"/>
          </p:cNvCxnSpPr>
          <p:nvPr/>
        </p:nvCxnSpPr>
        <p:spPr>
          <a:xfrm flipV="1">
            <a:off x="5562602" y="4724401"/>
            <a:ext cx="228596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2" name="Picture 181" descr="splitter-btn-l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4312" y="4572000"/>
            <a:ext cx="198783" cy="609600"/>
          </a:xfrm>
          <a:prstGeom prst="rect">
            <a:avLst/>
          </a:prstGeom>
        </p:spPr>
      </p:pic>
      <p:sp>
        <p:nvSpPr>
          <p:cNvPr id="186" name="Rectangle 185"/>
          <p:cNvSpPr/>
          <p:nvPr/>
        </p:nvSpPr>
        <p:spPr>
          <a:xfrm>
            <a:off x="838200" y="1295400"/>
            <a:ext cx="1676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div.splitter-v-ns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ivan</dc:creator>
  <cp:lastModifiedBy>ivan</cp:lastModifiedBy>
  <cp:revision>20</cp:revision>
  <dcterms:created xsi:type="dcterms:W3CDTF">2006-08-16T00:00:00Z</dcterms:created>
  <dcterms:modified xsi:type="dcterms:W3CDTF">2008-05-07T08:49:43Z</dcterms:modified>
</cp:coreProperties>
</file>