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65CC-0836-4250-8312-FCB2C57572B8}" type="datetimeFigureOut">
              <a:rPr lang="zh-TW" altLang="en-US" smtClean="0"/>
              <a:t>2008/5/29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D7855-C87C-4824-AB47-940A328734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td.mwt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-embedded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D7855-C87C-4824-AB47-940A328734AB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robbiecheng\Desktop\windo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4191000" cy="115613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71600" y="2438400"/>
            <a:ext cx="4419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Line Callout 1 8"/>
          <p:cNvSpPr/>
          <p:nvPr/>
        </p:nvSpPr>
        <p:spPr>
          <a:xfrm>
            <a:off x="6858000" y="3657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35985"/>
              <a:gd name="adj4" fmla="val -61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div.embedded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584" y="2507676"/>
            <a:ext cx="131616" cy="540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Line Callout 1 10"/>
          <p:cNvSpPr/>
          <p:nvPr/>
        </p:nvSpPr>
        <p:spPr>
          <a:xfrm>
            <a:off x="1600200" y="1676400"/>
            <a:ext cx="2057400" cy="304800"/>
          </a:xfrm>
          <a:prstGeom prst="borderCallout1">
            <a:avLst>
              <a:gd name="adj1" fmla="val 64205"/>
              <a:gd name="adj2" fmla="val -2497"/>
              <a:gd name="adj3" fmla="val 270076"/>
              <a:gd name="adj4" fmla="val -25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td.lwt-embedded</a:t>
            </a:r>
            <a:endParaRPr lang="zh-TW" altLang="en-US" dirty="0" err="1" smtClean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0240" y="2507676"/>
            <a:ext cx="131616" cy="540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Line Callout 1 12"/>
          <p:cNvSpPr/>
          <p:nvPr/>
        </p:nvSpPr>
        <p:spPr>
          <a:xfrm>
            <a:off x="6324600" y="1905000"/>
            <a:ext cx="2057400" cy="304800"/>
          </a:xfrm>
          <a:prstGeom prst="borderCallout1">
            <a:avLst>
              <a:gd name="adj1" fmla="val 64205"/>
              <a:gd name="adj2" fmla="val -2497"/>
              <a:gd name="adj3" fmla="val 197348"/>
              <a:gd name="adj4" fmla="val -393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td.rwt-embedded</a:t>
            </a:r>
            <a:endParaRPr lang="zh-TW" altLang="en-US" dirty="0" err="1" smtClean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507676"/>
            <a:ext cx="3733800" cy="540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Line Callout 1 14"/>
          <p:cNvSpPr/>
          <p:nvPr/>
        </p:nvSpPr>
        <p:spPr>
          <a:xfrm>
            <a:off x="4038600" y="1600200"/>
            <a:ext cx="2057400" cy="304800"/>
          </a:xfrm>
          <a:prstGeom prst="borderCallout1">
            <a:avLst>
              <a:gd name="adj1" fmla="val 64205"/>
              <a:gd name="adj2" fmla="val -2497"/>
              <a:gd name="adj3" fmla="val 303409"/>
              <a:gd name="adj4" fmla="val -25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td.mwt</a:t>
            </a:r>
            <a:r>
              <a:rPr lang="en-US" altLang="zh-TW" dirty="0" smtClean="0">
                <a:solidFill>
                  <a:srgbClr val="0070C0"/>
                </a:solidFill>
              </a:rPr>
              <a:t>-embedded</a:t>
            </a:r>
            <a:endParaRPr lang="zh-TW" altLang="en-US" dirty="0" err="1" smtClean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3048000"/>
            <a:ext cx="419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Line Callout 1 16"/>
          <p:cNvSpPr/>
          <p:nvPr/>
        </p:nvSpPr>
        <p:spPr>
          <a:xfrm>
            <a:off x="3048000" y="4114800"/>
            <a:ext cx="2057400" cy="304800"/>
          </a:xfrm>
          <a:prstGeom prst="borderCallout1">
            <a:avLst>
              <a:gd name="adj1" fmla="val 64205"/>
              <a:gd name="adj2" fmla="val -2497"/>
              <a:gd name="adj3" fmla="val -172350"/>
              <a:gd name="adj4" fmla="val -25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div.wc-embedded</a:t>
            </a:r>
            <a:endParaRPr lang="zh-TW" altLang="en-US" dirty="0" err="1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78</cp:revision>
  <dcterms:created xsi:type="dcterms:W3CDTF">2006-08-16T00:00:00Z</dcterms:created>
  <dcterms:modified xsi:type="dcterms:W3CDTF">2008-05-30T00:35:53Z</dcterms:modified>
</cp:coreProperties>
</file>