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2/15/2008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114544"/>
            <a:ext cx="1666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0848" y="1161669"/>
            <a:ext cx="1685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D:\home\jumperchen\prj\zk1\zkdoc\styleguide\images\calenlar-sel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176" y="762000"/>
            <a:ext cx="1800225" cy="15621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55920" y="1121664"/>
            <a:ext cx="457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68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td.seld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>
          <a:xfrm rot="16200000" flipH="1">
            <a:off x="5481828" y="918972"/>
            <a:ext cx="131064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95600" y="5334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table.calyear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1"/>
            <a:endCxn id="51" idx="3"/>
          </p:cNvCxnSpPr>
          <p:nvPr/>
        </p:nvCxnSpPr>
        <p:spPr>
          <a:xfrm rot="10800000" flipV="1">
            <a:off x="2496312" y="685800"/>
            <a:ext cx="399288" cy="208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:\home\jumperchen\prj\zk1\zkdoc\styleguide\images\calenlar-year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3200400"/>
            <a:ext cx="1733550" cy="238125"/>
          </a:xfrm>
          <a:prstGeom prst="rect">
            <a:avLst/>
          </a:prstGeom>
          <a:noFill/>
        </p:spPr>
      </p:pic>
      <p:pic>
        <p:nvPicPr>
          <p:cNvPr id="1028" name="Picture 4" descr="D:\home\jumperchen\prj\zk1\zkdoc\styleguide\images\calenlar-dow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114800"/>
            <a:ext cx="1704975" cy="219075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2590800" y="4038600"/>
            <a:ext cx="1828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4114800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tr.caldow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30" idx="3"/>
          </p:cNvCxnSpPr>
          <p:nvPr/>
        </p:nvCxnSpPr>
        <p:spPr>
          <a:xfrm rot="10800000">
            <a:off x="4419600" y="42291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05000" y="5029200"/>
            <a:ext cx="198120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95600" y="164592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table.calday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1"/>
            <a:endCxn id="53" idx="3"/>
          </p:cNvCxnSpPr>
          <p:nvPr/>
        </p:nvCxnSpPr>
        <p:spPr>
          <a:xfrm rot="10800000" flipV="1">
            <a:off x="2505456" y="1798320"/>
            <a:ext cx="390144" cy="1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14800" y="48006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tr.calday td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1"/>
            <a:endCxn id="47" idx="3"/>
          </p:cNvCxnSpPr>
          <p:nvPr/>
        </p:nvCxnSpPr>
        <p:spPr>
          <a:xfrm rot="10800000" flipV="1">
            <a:off x="3505200" y="4953000"/>
            <a:ext cx="609600" cy="225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76600" y="5096256"/>
            <a:ext cx="228600" cy="1645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7200" y="685800"/>
            <a:ext cx="2209800" cy="1752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9" idx="2"/>
            <a:endCxn id="54" idx="0"/>
          </p:cNvCxnSpPr>
          <p:nvPr/>
        </p:nvCxnSpPr>
        <p:spPr>
          <a:xfrm rot="16200000" flipH="1">
            <a:off x="1485138" y="608838"/>
            <a:ext cx="1524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176" y="152400"/>
            <a:ext cx="1828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table.calendar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2200" y="3200400"/>
            <a:ext cx="762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endCxn id="64" idx="0"/>
          </p:cNvCxnSpPr>
          <p:nvPr/>
        </p:nvCxnSpPr>
        <p:spPr>
          <a:xfrm rot="5400000">
            <a:off x="2705100" y="3009900"/>
            <a:ext cx="228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895600" y="27432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table.calyear td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81600" y="1066800"/>
            <a:ext cx="1905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895600" y="9906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table.calmon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52" idx="3"/>
          </p:cNvCxnSpPr>
          <p:nvPr/>
        </p:nvCxnSpPr>
        <p:spPr>
          <a:xfrm rot="10800000" flipV="1">
            <a:off x="2496312" y="1143000"/>
            <a:ext cx="399288" cy="2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47688" y="1304544"/>
            <a:ext cx="381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/>
          <p:cNvCxnSpPr>
            <a:stCxn id="81" idx="1"/>
            <a:endCxn id="79" idx="3"/>
          </p:cNvCxnSpPr>
          <p:nvPr/>
        </p:nvCxnSpPr>
        <p:spPr>
          <a:xfrm rot="10800000" flipV="1">
            <a:off x="7028688" y="1295400"/>
            <a:ext cx="134112" cy="85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628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table.calmon td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1312" y="771144"/>
            <a:ext cx="1905000" cy="2468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91312" y="1048512"/>
            <a:ext cx="1905000" cy="2468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0456" y="1335024"/>
            <a:ext cx="1905000" cy="9509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 flipV="1">
            <a:off x="3429000" y="4114800"/>
            <a:ext cx="304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048000" y="3733800"/>
            <a:ext cx="1295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tr.caldow td</a:t>
            </a:r>
            <a:endParaRPr lang="en-US" dirty="0"/>
          </a:p>
        </p:txBody>
      </p:sp>
      <p:cxnSp>
        <p:nvCxnSpPr>
          <p:cNvPr id="114" name="Straight Connector 113"/>
          <p:cNvCxnSpPr>
            <a:stCxn id="113" idx="2"/>
            <a:endCxn id="112" idx="2"/>
          </p:cNvCxnSpPr>
          <p:nvPr/>
        </p:nvCxnSpPr>
        <p:spPr>
          <a:xfrm rot="5400000">
            <a:off x="3562350" y="3981450"/>
            <a:ext cx="1524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285744" y="5352288"/>
            <a:ext cx="228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4191000" y="51816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td.seld</a:t>
            </a:r>
            <a:endParaRPr lang="en-US" dirty="0"/>
          </a:p>
        </p:txBody>
      </p:sp>
      <p:cxnSp>
        <p:nvCxnSpPr>
          <p:cNvPr id="147" name="Straight Connector 146"/>
          <p:cNvCxnSpPr>
            <a:stCxn id="146" idx="1"/>
            <a:endCxn id="145" idx="3"/>
          </p:cNvCxnSpPr>
          <p:nvPr/>
        </p:nvCxnSpPr>
        <p:spPr>
          <a:xfrm rot="10800000" flipV="1">
            <a:off x="3514344" y="5334000"/>
            <a:ext cx="676656" cy="132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038600" y="5620512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tr.calday </a:t>
            </a:r>
            <a:r>
              <a:rPr lang="en-US" dirty="0" smtClean="0"/>
              <a:t>td.dis</a:t>
            </a:r>
            <a:endParaRPr lang="en-US" dirty="0"/>
          </a:p>
        </p:txBody>
      </p:sp>
      <p:cxnSp>
        <p:nvCxnSpPr>
          <p:cNvPr id="158" name="Straight Connector 157"/>
          <p:cNvCxnSpPr>
            <a:stCxn id="157" idx="1"/>
            <a:endCxn id="159" idx="3"/>
          </p:cNvCxnSpPr>
          <p:nvPr/>
        </p:nvCxnSpPr>
        <p:spPr>
          <a:xfrm rot="10800000">
            <a:off x="3505200" y="5769864"/>
            <a:ext cx="533400" cy="3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276600" y="5687568"/>
            <a:ext cx="228600" cy="1645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28</cp:revision>
  <dcterms:created xsi:type="dcterms:W3CDTF">2008-01-17T01:26:02Z</dcterms:created>
  <dcterms:modified xsi:type="dcterms:W3CDTF">2008-02-15T10:40:39Z</dcterms:modified>
</cp:coreProperties>
</file>