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B5118-5A2F-45FB-91B4-3C1B1F00FC1B}" type="datetimeFigureOut">
              <a:rPr lang="en-US" smtClean="0"/>
              <a:pPr/>
              <a:t>2/14/2008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D16AE-342A-4B1F-99C2-86DD8AF5432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D16AE-342A-4B1F-99C2-86DD8AF54326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2/14/2008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2/14/2008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2/14/2008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2/14/2008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2/14/2008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2/14/2008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2/14/2008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2/14/2008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2/14/2008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2/14/2008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2/14/2008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90AB9-8C3F-4647-A757-E0E99A6A2D61}" type="datetimeFigureOut">
              <a:rPr lang="en-US" smtClean="0"/>
              <a:pPr/>
              <a:t>2/14/2008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gif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home\jumperchen\prj\zk1\zkdoc\styleguide\images\calenlar-seld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784" y="688848"/>
            <a:ext cx="1800225" cy="15621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86384" y="917448"/>
            <a:ext cx="457200" cy="2286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72384" y="1679448"/>
            <a:ext cx="9144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td.seld</a:t>
            </a:r>
            <a:endParaRPr lang="en-US" dirty="0"/>
          </a:p>
        </p:txBody>
      </p:sp>
      <p:cxnSp>
        <p:nvCxnSpPr>
          <p:cNvPr id="11" name="Straight Connector 10"/>
          <p:cNvCxnSpPr>
            <a:stCxn id="8" idx="1"/>
            <a:endCxn id="6" idx="3"/>
          </p:cNvCxnSpPr>
          <p:nvPr/>
        </p:nvCxnSpPr>
        <p:spPr>
          <a:xfrm rot="10800000">
            <a:off x="1243584" y="1031748"/>
            <a:ext cx="1828800" cy="800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752600" y="3124200"/>
            <a:ext cx="2057400" cy="381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648200" y="3124200"/>
            <a:ext cx="16002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table.calyear</a:t>
            </a:r>
            <a:endParaRPr lang="en-US" dirty="0"/>
          </a:p>
        </p:txBody>
      </p:sp>
      <p:cxnSp>
        <p:nvCxnSpPr>
          <p:cNvPr id="18" name="Straight Connector 17"/>
          <p:cNvCxnSpPr>
            <a:stCxn id="16" idx="1"/>
            <a:endCxn id="14" idx="3"/>
          </p:cNvCxnSpPr>
          <p:nvPr/>
        </p:nvCxnSpPr>
        <p:spPr>
          <a:xfrm rot="10800000">
            <a:off x="3810000" y="3314700"/>
            <a:ext cx="838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548384" y="1679448"/>
            <a:ext cx="381000" cy="2286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/>
          <p:cNvCxnSpPr>
            <a:stCxn id="8" idx="1"/>
            <a:endCxn id="20" idx="3"/>
          </p:cNvCxnSpPr>
          <p:nvPr/>
        </p:nvCxnSpPr>
        <p:spPr>
          <a:xfrm rot="10800000">
            <a:off x="1929384" y="1793748"/>
            <a:ext cx="1143000" cy="38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3" descr="D:\home\jumperchen\prj\zk1\zkdoc\styleguide\images\calenlar-year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000" y="3200400"/>
            <a:ext cx="1733550" cy="238125"/>
          </a:xfrm>
          <a:prstGeom prst="rect">
            <a:avLst/>
          </a:prstGeom>
          <a:noFill/>
        </p:spPr>
      </p:pic>
      <p:pic>
        <p:nvPicPr>
          <p:cNvPr id="1028" name="Picture 4" descr="D:\home\jumperchen\prj\zk1\zkdoc\styleguide\images\calenlar-dow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67000" y="4114800"/>
            <a:ext cx="1704975" cy="219075"/>
          </a:xfrm>
          <a:prstGeom prst="rect">
            <a:avLst/>
          </a:prstGeom>
          <a:noFill/>
        </p:spPr>
      </p:pic>
      <p:pic>
        <p:nvPicPr>
          <p:cNvPr id="1029" name="Picture 5" descr="D:\home\jumperchen\prj\zk1\zkdoc\styleguide\images\calenlar-day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57400" y="5105400"/>
            <a:ext cx="1695450" cy="781050"/>
          </a:xfrm>
          <a:prstGeom prst="rect">
            <a:avLst/>
          </a:prstGeom>
          <a:noFill/>
        </p:spPr>
      </p:pic>
      <p:sp>
        <p:nvSpPr>
          <p:cNvPr id="30" name="Rectangle 29"/>
          <p:cNvSpPr/>
          <p:nvPr/>
        </p:nvSpPr>
        <p:spPr>
          <a:xfrm>
            <a:off x="2590800" y="4038600"/>
            <a:ext cx="1828800" cy="381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257800" y="4038600"/>
            <a:ext cx="16002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tr.caldow td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1"/>
            <a:endCxn id="30" idx="3"/>
          </p:cNvCxnSpPr>
          <p:nvPr/>
        </p:nvCxnSpPr>
        <p:spPr>
          <a:xfrm rot="10800000">
            <a:off x="4419600" y="4229100"/>
            <a:ext cx="838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905000" y="5029200"/>
            <a:ext cx="1981200" cy="9144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724400" y="4800600"/>
            <a:ext cx="173355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table.calday</a:t>
            </a:r>
            <a:endParaRPr lang="en-US" dirty="0"/>
          </a:p>
        </p:txBody>
      </p:sp>
      <p:cxnSp>
        <p:nvCxnSpPr>
          <p:cNvPr id="38" name="Straight Connector 37"/>
          <p:cNvCxnSpPr>
            <a:stCxn id="37" idx="1"/>
            <a:endCxn id="36" idx="3"/>
          </p:cNvCxnSpPr>
          <p:nvPr/>
        </p:nvCxnSpPr>
        <p:spPr>
          <a:xfrm rot="10800000" flipV="1">
            <a:off x="3886200" y="5067300"/>
            <a:ext cx="838200" cy="419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257800" y="5486400"/>
            <a:ext cx="173355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tr.calday td</a:t>
            </a:r>
            <a:endParaRPr lang="en-US" dirty="0"/>
          </a:p>
        </p:txBody>
      </p:sp>
      <p:cxnSp>
        <p:nvCxnSpPr>
          <p:cNvPr id="46" name="Straight Connector 45"/>
          <p:cNvCxnSpPr>
            <a:stCxn id="45" idx="1"/>
            <a:endCxn id="47" idx="3"/>
          </p:cNvCxnSpPr>
          <p:nvPr/>
        </p:nvCxnSpPr>
        <p:spPr>
          <a:xfrm rot="10800000">
            <a:off x="3733800" y="5638800"/>
            <a:ext cx="1524000" cy="1143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981200" y="5562600"/>
            <a:ext cx="1752600" cy="1524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381000" y="609600"/>
            <a:ext cx="2209800" cy="17526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/>
          <p:cNvCxnSpPr/>
          <p:nvPr/>
        </p:nvCxnSpPr>
        <p:spPr>
          <a:xfrm rot="10800000" flipV="1">
            <a:off x="2590800" y="685800"/>
            <a:ext cx="585216" cy="4221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3124200" y="457200"/>
            <a:ext cx="18288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table.calendar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362200" y="3200400"/>
            <a:ext cx="762000" cy="2286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5" name="Straight Connector 64"/>
          <p:cNvCxnSpPr>
            <a:endCxn id="64" idx="0"/>
          </p:cNvCxnSpPr>
          <p:nvPr/>
        </p:nvCxnSpPr>
        <p:spPr>
          <a:xfrm rot="5400000">
            <a:off x="2705100" y="3009900"/>
            <a:ext cx="228600" cy="152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2895600" y="2743200"/>
            <a:ext cx="18288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table.calyear td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257800" y="1143000"/>
            <a:ext cx="16668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9" name="Rectangle 68"/>
          <p:cNvSpPr/>
          <p:nvPr/>
        </p:nvSpPr>
        <p:spPr>
          <a:xfrm>
            <a:off x="5181600" y="1066800"/>
            <a:ext cx="1752600" cy="457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7391400" y="990600"/>
            <a:ext cx="14478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table.calmon</a:t>
            </a:r>
            <a:endParaRPr lang="en-US" dirty="0"/>
          </a:p>
        </p:txBody>
      </p:sp>
      <p:cxnSp>
        <p:nvCxnSpPr>
          <p:cNvPr id="71" name="Straight Connector 70"/>
          <p:cNvCxnSpPr>
            <a:stCxn id="70" idx="1"/>
            <a:endCxn id="69" idx="3"/>
          </p:cNvCxnSpPr>
          <p:nvPr/>
        </p:nvCxnSpPr>
        <p:spPr>
          <a:xfrm rot="10800000" flipV="1">
            <a:off x="6934200" y="1181100"/>
            <a:ext cx="457200" cy="1143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6096000" y="1143000"/>
            <a:ext cx="304800" cy="1524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0" name="Straight Connector 79"/>
          <p:cNvCxnSpPr/>
          <p:nvPr/>
        </p:nvCxnSpPr>
        <p:spPr>
          <a:xfrm rot="5400000">
            <a:off x="6286500" y="952500"/>
            <a:ext cx="228600" cy="152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6400800" y="609600"/>
            <a:ext cx="18288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table.calmon </a:t>
            </a:r>
            <a:r>
              <a:rPr lang="en-US" altLang="zh-TW" dirty="0" smtClean="0"/>
              <a:t>td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14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 </cp:lastModifiedBy>
  <cp:revision>21</cp:revision>
  <dcterms:created xsi:type="dcterms:W3CDTF">2008-01-17T01:26:02Z</dcterms:created>
  <dcterms:modified xsi:type="dcterms:W3CDTF">2008-02-14T07:11:40Z</dcterms:modified>
</cp:coreProperties>
</file>