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7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nupop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35" y="3052710"/>
            <a:ext cx="1105054" cy="1505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7675" y="3019425"/>
            <a:ext cx="1181100" cy="155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Line Callout 1 3"/>
          <p:cNvSpPr/>
          <p:nvPr/>
        </p:nvSpPr>
        <p:spPr>
          <a:xfrm>
            <a:off x="6095999" y="2895600"/>
            <a:ext cx="1666876" cy="3810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70C0"/>
                </a:solidFill>
              </a:rPr>
              <a:t>div.menupopup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5325" y="3086100"/>
            <a:ext cx="609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505325" y="3419475"/>
            <a:ext cx="6858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505325" y="3752850"/>
            <a:ext cx="6858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4505325" y="4191000"/>
            <a:ext cx="6858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Line Callout 1 8"/>
          <p:cNvSpPr/>
          <p:nvPr/>
        </p:nvSpPr>
        <p:spPr>
          <a:xfrm>
            <a:off x="6248400" y="3962400"/>
            <a:ext cx="1828800" cy="381000"/>
          </a:xfrm>
          <a:prstGeom prst="borderCallout1">
            <a:avLst>
              <a:gd name="adj1" fmla="val 18750"/>
              <a:gd name="adj2" fmla="val -8333"/>
              <a:gd name="adj3" fmla="val -32500"/>
              <a:gd name="adj4" fmla="val -576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70C0"/>
                </a:solidFill>
              </a:rPr>
              <a:t>div.menupopup</a:t>
            </a:r>
            <a:r>
              <a:rPr lang="en-US" altLang="zh-TW" dirty="0" smtClean="0">
                <a:solidFill>
                  <a:srgbClr val="0070C0"/>
                </a:solidFill>
              </a:rPr>
              <a:t> a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12" name="Picture 11" descr="menupopup-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1104762" cy="3619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14400" y="1600200"/>
            <a:ext cx="609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1600200"/>
            <a:ext cx="228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85800" y="1600200"/>
            <a:ext cx="228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Line Callout 1 15"/>
          <p:cNvSpPr/>
          <p:nvPr/>
        </p:nvSpPr>
        <p:spPr>
          <a:xfrm>
            <a:off x="2819400" y="1219200"/>
            <a:ext cx="1905000" cy="381000"/>
          </a:xfrm>
          <a:prstGeom prst="borderCallout1">
            <a:avLst>
              <a:gd name="adj1" fmla="val 18750"/>
              <a:gd name="adj2" fmla="val -8333"/>
              <a:gd name="adj3" fmla="val 140000"/>
              <a:gd name="adj4" fmla="val -56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70C0"/>
                </a:solidFill>
              </a:rPr>
              <a:t>div.menupopup</a:t>
            </a:r>
            <a:r>
              <a:rPr lang="en-US" altLang="zh-TW" dirty="0" smtClean="0">
                <a:solidFill>
                  <a:srgbClr val="0070C0"/>
                </a:solidFill>
              </a:rPr>
              <a:t> td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17" name="Picture 16" descr="menupopup-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715000"/>
            <a:ext cx="1104762" cy="3619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4528" y="5724729"/>
            <a:ext cx="228600" cy="333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Line Callout 1 19"/>
          <p:cNvSpPr/>
          <p:nvPr/>
        </p:nvSpPr>
        <p:spPr>
          <a:xfrm>
            <a:off x="1447800" y="5181600"/>
            <a:ext cx="1143000" cy="381000"/>
          </a:xfrm>
          <a:prstGeom prst="borderCallout1">
            <a:avLst>
              <a:gd name="adj1" fmla="val 18750"/>
              <a:gd name="adj2" fmla="val -8333"/>
              <a:gd name="adj3" fmla="val 145107"/>
              <a:gd name="adj4" fmla="val -892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td.menu1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19" name="Picture 18" descr="menupop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71800"/>
            <a:ext cx="828791" cy="112887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36576" y="3733800"/>
            <a:ext cx="611224" cy="76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Grace Lin</cp:lastModifiedBy>
  <cp:revision>12</cp:revision>
  <dcterms:created xsi:type="dcterms:W3CDTF">2006-08-16T00:00:00Z</dcterms:created>
  <dcterms:modified xsi:type="dcterms:W3CDTF">2008-03-07T02:50:51Z</dcterms:modified>
</cp:coreProperties>
</file>