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1/25/2008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6600" y="2362200"/>
            <a:ext cx="1066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1981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rot="10800000" flipV="1">
            <a:off x="4343400" y="2133600"/>
            <a:ext cx="2286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jumperchen\Desktop\Snap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962025" cy="2667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352800" y="3505200"/>
            <a:ext cx="11430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3124200"/>
            <a:ext cx="1600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 text-invalid</a:t>
            </a:r>
            <a:endParaRPr lang="en-US" dirty="0"/>
          </a:p>
        </p:txBody>
      </p:sp>
      <p:pic>
        <p:nvPicPr>
          <p:cNvPr id="1027" name="Picture 3" descr="D:\home\jumperchen\prj\zk1\zkdoc\styleguide\images\intbox-constrain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581400"/>
            <a:ext cx="990600" cy="304800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>
            <a:stCxn id="16" idx="1"/>
            <a:endCxn id="14" idx="3"/>
          </p:cNvCxnSpPr>
          <p:nvPr/>
        </p:nvCxnSpPr>
        <p:spPr>
          <a:xfrm rot="10800000" flipV="1">
            <a:off x="4495800" y="3314700"/>
            <a:ext cx="1524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13</cp:revision>
  <dcterms:created xsi:type="dcterms:W3CDTF">2008-01-17T01:26:02Z</dcterms:created>
  <dcterms:modified xsi:type="dcterms:W3CDTF">2008-01-25T01:39:41Z</dcterms:modified>
</cp:coreProperties>
</file>