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1" r:id="rId3"/>
    <p:sldId id="259" r:id="rId4"/>
    <p:sldId id="260" r:id="rId5"/>
    <p:sldId id="262" r:id="rId6"/>
    <p:sldId id="263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301" y="-8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84E8D-CE8D-4094-B412-18E8D5970C55}" type="datetimeFigureOut">
              <a:rPr lang="en-US" smtClean="0"/>
              <a:pPr/>
              <a:t>12/9/2008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97D0C-411B-4EC6-AB74-584C8475A0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97D0C-411B-4EC6-AB74-584C8475A0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712F-E8E2-420C-9DD1-0F3C2D9B5365}" type="datetimeFigureOut">
              <a:rPr lang="en-US" smtClean="0"/>
              <a:pPr/>
              <a:t>12/9/2008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A712F-E8E2-420C-9DD1-0F3C2D9B5365}" type="datetimeFigureOut">
              <a:rPr lang="en-US" smtClean="0"/>
              <a:pPr/>
              <a:t>12/9/2008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848CA-D49D-4F8E-81DC-549911EE99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752600" y="2438400"/>
            <a:ext cx="4876800" cy="17526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and 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799" y="2732809"/>
            <a:ext cx="175260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Widget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91059" y="2732809"/>
            <a:ext cx="1762140" cy="12858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Component</a:t>
            </a:r>
          </a:p>
        </p:txBody>
      </p:sp>
      <p:pic>
        <p:nvPicPr>
          <p:cNvPr id="1029" name="Picture 5" descr="C:\Documents and Settings\tomyeh\Local Settings\Temporary Internet Files\Content.IE5\CJCQ31KD\MCj041580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263" y="2732809"/>
            <a:ext cx="1152736" cy="1219200"/>
          </a:xfrm>
          <a:prstGeom prst="rect">
            <a:avLst/>
          </a:prstGeom>
          <a:noFill/>
        </p:spPr>
      </p:pic>
      <p:sp>
        <p:nvSpPr>
          <p:cNvPr id="26" name="Curved Down Arrow 25"/>
          <p:cNvSpPr/>
          <p:nvPr/>
        </p:nvSpPr>
        <p:spPr>
          <a:xfrm>
            <a:off x="3657599" y="2961409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 rot="10800000">
            <a:off x="3657599" y="3342408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65531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Left-Right Arrow 28"/>
          <p:cNvSpPr/>
          <p:nvPr/>
        </p:nvSpPr>
        <p:spPr>
          <a:xfrm>
            <a:off x="15239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33800" y="30596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6858000" y="2590800"/>
            <a:ext cx="1666140" cy="1524000"/>
          </a:xfrm>
          <a:custGeom>
            <a:avLst/>
            <a:gdLst/>
            <a:ahLst/>
            <a:cxnLst>
              <a:cxn ang="0">
                <a:pos x="417" y="157"/>
              </a:cxn>
              <a:cxn ang="0">
                <a:pos x="394" y="158"/>
              </a:cxn>
              <a:cxn ang="0">
                <a:pos x="380" y="115"/>
              </a:cxn>
              <a:cxn ang="0">
                <a:pos x="379" y="81"/>
              </a:cxn>
              <a:cxn ang="0">
                <a:pos x="353" y="85"/>
              </a:cxn>
              <a:cxn ang="0">
                <a:pos x="323" y="52"/>
              </a:cxn>
              <a:cxn ang="0">
                <a:pos x="322" y="30"/>
              </a:cxn>
              <a:cxn ang="0">
                <a:pos x="295" y="16"/>
              </a:cxn>
              <a:cxn ang="0">
                <a:pos x="263" y="38"/>
              </a:cxn>
              <a:cxn ang="0">
                <a:pos x="235" y="116"/>
              </a:cxn>
              <a:cxn ang="0">
                <a:pos x="281" y="153"/>
              </a:cxn>
              <a:cxn ang="0">
                <a:pos x="288" y="221"/>
              </a:cxn>
              <a:cxn ang="0">
                <a:pos x="232" y="273"/>
              </a:cxn>
              <a:cxn ang="0">
                <a:pos x="157" y="255"/>
              </a:cxn>
              <a:cxn ang="0">
                <a:pos x="132" y="182"/>
              </a:cxn>
              <a:cxn ang="0">
                <a:pos x="175" y="121"/>
              </a:cxn>
              <a:cxn ang="0">
                <a:pos x="224" y="113"/>
              </a:cxn>
              <a:cxn ang="0">
                <a:pos x="235" y="19"/>
              </a:cxn>
              <a:cxn ang="0">
                <a:pos x="234" y="1"/>
              </a:cxn>
              <a:cxn ang="0">
                <a:pos x="193" y="0"/>
              </a:cxn>
              <a:cxn ang="0">
                <a:pos x="168" y="9"/>
              </a:cxn>
              <a:cxn ang="0">
                <a:pos x="153" y="42"/>
              </a:cxn>
              <a:cxn ang="0">
                <a:pos x="113" y="24"/>
              </a:cxn>
              <a:cxn ang="0">
                <a:pos x="89" y="39"/>
              </a:cxn>
              <a:cxn ang="0">
                <a:pos x="83" y="59"/>
              </a:cxn>
              <a:cxn ang="0">
                <a:pos x="70" y="98"/>
              </a:cxn>
              <a:cxn ang="0">
                <a:pos x="37" y="92"/>
              </a:cxn>
              <a:cxn ang="0">
                <a:pos x="28" y="129"/>
              </a:cxn>
              <a:cxn ang="0">
                <a:pos x="35" y="172"/>
              </a:cxn>
              <a:cxn ang="0">
                <a:pos x="6" y="181"/>
              </a:cxn>
              <a:cxn ang="0">
                <a:pos x="0" y="201"/>
              </a:cxn>
              <a:cxn ang="0">
                <a:pos x="8" y="231"/>
              </a:cxn>
              <a:cxn ang="0">
                <a:pos x="38" y="235"/>
              </a:cxn>
              <a:cxn ang="0">
                <a:pos x="36" y="280"/>
              </a:cxn>
              <a:cxn ang="0">
                <a:pos x="50" y="315"/>
              </a:cxn>
              <a:cxn ang="0">
                <a:pos x="82" y="304"/>
              </a:cxn>
              <a:cxn ang="0">
                <a:pos x="99" y="342"/>
              </a:cxn>
              <a:cxn ang="0">
                <a:pos x="107" y="360"/>
              </a:cxn>
              <a:cxn ang="0">
                <a:pos x="133" y="372"/>
              </a:cxn>
              <a:cxn ang="0">
                <a:pos x="171" y="352"/>
              </a:cxn>
              <a:cxn ang="0">
                <a:pos x="189" y="380"/>
              </a:cxn>
              <a:cxn ang="0">
                <a:pos x="201" y="387"/>
              </a:cxn>
              <a:cxn ang="0">
                <a:pos x="223" y="387"/>
              </a:cxn>
              <a:cxn ang="0">
                <a:pos x="255" y="380"/>
              </a:cxn>
              <a:cxn ang="0">
                <a:pos x="261" y="353"/>
              </a:cxn>
              <a:cxn ang="0">
                <a:pos x="306" y="355"/>
              </a:cxn>
              <a:cxn ang="0">
                <a:pos x="330" y="352"/>
              </a:cxn>
              <a:cxn ang="0">
                <a:pos x="344" y="333"/>
              </a:cxn>
              <a:cxn ang="0">
                <a:pos x="345" y="296"/>
              </a:cxn>
              <a:cxn ang="0">
                <a:pos x="382" y="292"/>
              </a:cxn>
              <a:cxn ang="0">
                <a:pos x="403" y="263"/>
              </a:cxn>
              <a:cxn ang="0">
                <a:pos x="383" y="225"/>
              </a:cxn>
              <a:cxn ang="0">
                <a:pos x="414" y="206"/>
              </a:cxn>
              <a:cxn ang="0">
                <a:pos x="423" y="186"/>
              </a:cxn>
            </a:cxnLst>
            <a:rect l="0" t="0" r="r" b="b"/>
            <a:pathLst>
              <a:path w="423" h="387">
                <a:moveTo>
                  <a:pt x="423" y="176"/>
                </a:moveTo>
                <a:lnTo>
                  <a:pt x="422" y="169"/>
                </a:lnTo>
                <a:lnTo>
                  <a:pt x="421" y="166"/>
                </a:lnTo>
                <a:lnTo>
                  <a:pt x="420" y="164"/>
                </a:lnTo>
                <a:lnTo>
                  <a:pt x="417" y="157"/>
                </a:lnTo>
                <a:lnTo>
                  <a:pt x="415" y="158"/>
                </a:lnTo>
                <a:lnTo>
                  <a:pt x="412" y="158"/>
                </a:lnTo>
                <a:lnTo>
                  <a:pt x="409" y="159"/>
                </a:lnTo>
                <a:lnTo>
                  <a:pt x="406" y="160"/>
                </a:lnTo>
                <a:lnTo>
                  <a:pt x="394" y="158"/>
                </a:lnTo>
                <a:lnTo>
                  <a:pt x="385" y="152"/>
                </a:lnTo>
                <a:lnTo>
                  <a:pt x="379" y="144"/>
                </a:lnTo>
                <a:lnTo>
                  <a:pt x="376" y="133"/>
                </a:lnTo>
                <a:lnTo>
                  <a:pt x="377" y="123"/>
                </a:lnTo>
                <a:lnTo>
                  <a:pt x="380" y="115"/>
                </a:lnTo>
                <a:lnTo>
                  <a:pt x="387" y="108"/>
                </a:lnTo>
                <a:lnTo>
                  <a:pt x="395" y="104"/>
                </a:lnTo>
                <a:lnTo>
                  <a:pt x="390" y="96"/>
                </a:lnTo>
                <a:lnTo>
                  <a:pt x="385" y="89"/>
                </a:lnTo>
                <a:lnTo>
                  <a:pt x="379" y="81"/>
                </a:lnTo>
                <a:lnTo>
                  <a:pt x="373" y="74"/>
                </a:lnTo>
                <a:lnTo>
                  <a:pt x="369" y="78"/>
                </a:lnTo>
                <a:lnTo>
                  <a:pt x="364" y="81"/>
                </a:lnTo>
                <a:lnTo>
                  <a:pt x="359" y="84"/>
                </a:lnTo>
                <a:lnTo>
                  <a:pt x="353" y="85"/>
                </a:lnTo>
                <a:lnTo>
                  <a:pt x="341" y="83"/>
                </a:lnTo>
                <a:lnTo>
                  <a:pt x="332" y="77"/>
                </a:lnTo>
                <a:lnTo>
                  <a:pt x="325" y="69"/>
                </a:lnTo>
                <a:lnTo>
                  <a:pt x="323" y="58"/>
                </a:lnTo>
                <a:lnTo>
                  <a:pt x="323" y="52"/>
                </a:lnTo>
                <a:lnTo>
                  <a:pt x="324" y="46"/>
                </a:lnTo>
                <a:lnTo>
                  <a:pt x="327" y="40"/>
                </a:lnTo>
                <a:lnTo>
                  <a:pt x="331" y="36"/>
                </a:lnTo>
                <a:lnTo>
                  <a:pt x="326" y="32"/>
                </a:lnTo>
                <a:lnTo>
                  <a:pt x="322" y="30"/>
                </a:lnTo>
                <a:lnTo>
                  <a:pt x="316" y="27"/>
                </a:lnTo>
                <a:lnTo>
                  <a:pt x="311" y="24"/>
                </a:lnTo>
                <a:lnTo>
                  <a:pt x="306" y="21"/>
                </a:lnTo>
                <a:lnTo>
                  <a:pt x="301" y="19"/>
                </a:lnTo>
                <a:lnTo>
                  <a:pt x="295" y="16"/>
                </a:lnTo>
                <a:lnTo>
                  <a:pt x="289" y="14"/>
                </a:lnTo>
                <a:lnTo>
                  <a:pt x="286" y="23"/>
                </a:lnTo>
                <a:lnTo>
                  <a:pt x="280" y="30"/>
                </a:lnTo>
                <a:lnTo>
                  <a:pt x="272" y="36"/>
                </a:lnTo>
                <a:lnTo>
                  <a:pt x="263" y="38"/>
                </a:lnTo>
                <a:lnTo>
                  <a:pt x="263" y="38"/>
                </a:lnTo>
                <a:lnTo>
                  <a:pt x="263" y="38"/>
                </a:lnTo>
                <a:lnTo>
                  <a:pt x="262" y="38"/>
                </a:lnTo>
                <a:lnTo>
                  <a:pt x="262" y="38"/>
                </a:lnTo>
                <a:lnTo>
                  <a:pt x="235" y="116"/>
                </a:lnTo>
                <a:lnTo>
                  <a:pt x="247" y="121"/>
                </a:lnTo>
                <a:lnTo>
                  <a:pt x="257" y="127"/>
                </a:lnTo>
                <a:lnTo>
                  <a:pt x="266" y="135"/>
                </a:lnTo>
                <a:lnTo>
                  <a:pt x="274" y="143"/>
                </a:lnTo>
                <a:lnTo>
                  <a:pt x="281" y="153"/>
                </a:lnTo>
                <a:lnTo>
                  <a:pt x="287" y="165"/>
                </a:lnTo>
                <a:lnTo>
                  <a:pt x="291" y="176"/>
                </a:lnTo>
                <a:lnTo>
                  <a:pt x="293" y="189"/>
                </a:lnTo>
                <a:lnTo>
                  <a:pt x="292" y="205"/>
                </a:lnTo>
                <a:lnTo>
                  <a:pt x="288" y="221"/>
                </a:lnTo>
                <a:lnTo>
                  <a:pt x="281" y="235"/>
                </a:lnTo>
                <a:lnTo>
                  <a:pt x="272" y="248"/>
                </a:lnTo>
                <a:lnTo>
                  <a:pt x="261" y="259"/>
                </a:lnTo>
                <a:lnTo>
                  <a:pt x="247" y="267"/>
                </a:lnTo>
                <a:lnTo>
                  <a:pt x="232" y="273"/>
                </a:lnTo>
                <a:lnTo>
                  <a:pt x="216" y="276"/>
                </a:lnTo>
                <a:lnTo>
                  <a:pt x="199" y="274"/>
                </a:lnTo>
                <a:lnTo>
                  <a:pt x="183" y="271"/>
                </a:lnTo>
                <a:lnTo>
                  <a:pt x="170" y="264"/>
                </a:lnTo>
                <a:lnTo>
                  <a:pt x="157" y="255"/>
                </a:lnTo>
                <a:lnTo>
                  <a:pt x="146" y="243"/>
                </a:lnTo>
                <a:lnTo>
                  <a:pt x="138" y="229"/>
                </a:lnTo>
                <a:lnTo>
                  <a:pt x="133" y="214"/>
                </a:lnTo>
                <a:lnTo>
                  <a:pt x="130" y="198"/>
                </a:lnTo>
                <a:lnTo>
                  <a:pt x="132" y="182"/>
                </a:lnTo>
                <a:lnTo>
                  <a:pt x="135" y="166"/>
                </a:lnTo>
                <a:lnTo>
                  <a:pt x="142" y="152"/>
                </a:lnTo>
                <a:lnTo>
                  <a:pt x="151" y="140"/>
                </a:lnTo>
                <a:lnTo>
                  <a:pt x="161" y="129"/>
                </a:lnTo>
                <a:lnTo>
                  <a:pt x="175" y="121"/>
                </a:lnTo>
                <a:lnTo>
                  <a:pt x="190" y="115"/>
                </a:lnTo>
                <a:lnTo>
                  <a:pt x="206" y="113"/>
                </a:lnTo>
                <a:lnTo>
                  <a:pt x="212" y="113"/>
                </a:lnTo>
                <a:lnTo>
                  <a:pt x="218" y="113"/>
                </a:lnTo>
                <a:lnTo>
                  <a:pt x="224" y="113"/>
                </a:lnTo>
                <a:lnTo>
                  <a:pt x="229" y="114"/>
                </a:lnTo>
                <a:lnTo>
                  <a:pt x="250" y="36"/>
                </a:lnTo>
                <a:lnTo>
                  <a:pt x="243" y="31"/>
                </a:lnTo>
                <a:lnTo>
                  <a:pt x="239" y="25"/>
                </a:lnTo>
                <a:lnTo>
                  <a:pt x="235" y="19"/>
                </a:lnTo>
                <a:lnTo>
                  <a:pt x="233" y="10"/>
                </a:lnTo>
                <a:lnTo>
                  <a:pt x="233" y="8"/>
                </a:lnTo>
                <a:lnTo>
                  <a:pt x="234" y="6"/>
                </a:lnTo>
                <a:lnTo>
                  <a:pt x="234" y="4"/>
                </a:lnTo>
                <a:lnTo>
                  <a:pt x="234" y="1"/>
                </a:lnTo>
                <a:lnTo>
                  <a:pt x="226" y="0"/>
                </a:lnTo>
                <a:lnTo>
                  <a:pt x="218" y="0"/>
                </a:lnTo>
                <a:lnTo>
                  <a:pt x="209" y="0"/>
                </a:lnTo>
                <a:lnTo>
                  <a:pt x="201" y="0"/>
                </a:lnTo>
                <a:lnTo>
                  <a:pt x="193" y="0"/>
                </a:lnTo>
                <a:lnTo>
                  <a:pt x="183" y="1"/>
                </a:lnTo>
                <a:lnTo>
                  <a:pt x="175" y="4"/>
                </a:lnTo>
                <a:lnTo>
                  <a:pt x="167" y="5"/>
                </a:lnTo>
                <a:lnTo>
                  <a:pt x="168" y="7"/>
                </a:lnTo>
                <a:lnTo>
                  <a:pt x="168" y="9"/>
                </a:lnTo>
                <a:lnTo>
                  <a:pt x="170" y="12"/>
                </a:lnTo>
                <a:lnTo>
                  <a:pt x="170" y="15"/>
                </a:lnTo>
                <a:lnTo>
                  <a:pt x="168" y="25"/>
                </a:lnTo>
                <a:lnTo>
                  <a:pt x="163" y="35"/>
                </a:lnTo>
                <a:lnTo>
                  <a:pt x="153" y="42"/>
                </a:lnTo>
                <a:lnTo>
                  <a:pt x="143" y="45"/>
                </a:lnTo>
                <a:lnTo>
                  <a:pt x="133" y="44"/>
                </a:lnTo>
                <a:lnTo>
                  <a:pt x="125" y="39"/>
                </a:lnTo>
                <a:lnTo>
                  <a:pt x="118" y="32"/>
                </a:lnTo>
                <a:lnTo>
                  <a:pt x="113" y="24"/>
                </a:lnTo>
                <a:lnTo>
                  <a:pt x="108" y="27"/>
                </a:lnTo>
                <a:lnTo>
                  <a:pt x="103" y="30"/>
                </a:lnTo>
                <a:lnTo>
                  <a:pt x="98" y="34"/>
                </a:lnTo>
                <a:lnTo>
                  <a:pt x="93" y="36"/>
                </a:lnTo>
                <a:lnTo>
                  <a:pt x="89" y="39"/>
                </a:lnTo>
                <a:lnTo>
                  <a:pt x="84" y="43"/>
                </a:lnTo>
                <a:lnTo>
                  <a:pt x="80" y="47"/>
                </a:lnTo>
                <a:lnTo>
                  <a:pt x="75" y="51"/>
                </a:lnTo>
                <a:lnTo>
                  <a:pt x="80" y="54"/>
                </a:lnTo>
                <a:lnTo>
                  <a:pt x="83" y="59"/>
                </a:lnTo>
                <a:lnTo>
                  <a:pt x="85" y="65"/>
                </a:lnTo>
                <a:lnTo>
                  <a:pt x="87" y="72"/>
                </a:lnTo>
                <a:lnTo>
                  <a:pt x="84" y="82"/>
                </a:lnTo>
                <a:lnTo>
                  <a:pt x="79" y="91"/>
                </a:lnTo>
                <a:lnTo>
                  <a:pt x="70" y="98"/>
                </a:lnTo>
                <a:lnTo>
                  <a:pt x="59" y="102"/>
                </a:lnTo>
                <a:lnTo>
                  <a:pt x="53" y="100"/>
                </a:lnTo>
                <a:lnTo>
                  <a:pt x="47" y="99"/>
                </a:lnTo>
                <a:lnTo>
                  <a:pt x="42" y="96"/>
                </a:lnTo>
                <a:lnTo>
                  <a:pt x="37" y="92"/>
                </a:lnTo>
                <a:lnTo>
                  <a:pt x="32" y="100"/>
                </a:lnTo>
                <a:lnTo>
                  <a:pt x="28" y="108"/>
                </a:lnTo>
                <a:lnTo>
                  <a:pt x="23" y="118"/>
                </a:lnTo>
                <a:lnTo>
                  <a:pt x="19" y="126"/>
                </a:lnTo>
                <a:lnTo>
                  <a:pt x="28" y="129"/>
                </a:lnTo>
                <a:lnTo>
                  <a:pt x="35" y="135"/>
                </a:lnTo>
                <a:lnTo>
                  <a:pt x="39" y="142"/>
                </a:lnTo>
                <a:lnTo>
                  <a:pt x="42" y="151"/>
                </a:lnTo>
                <a:lnTo>
                  <a:pt x="40" y="163"/>
                </a:lnTo>
                <a:lnTo>
                  <a:pt x="35" y="172"/>
                </a:lnTo>
                <a:lnTo>
                  <a:pt x="26" y="179"/>
                </a:lnTo>
                <a:lnTo>
                  <a:pt x="15" y="182"/>
                </a:lnTo>
                <a:lnTo>
                  <a:pt x="12" y="182"/>
                </a:lnTo>
                <a:lnTo>
                  <a:pt x="9" y="181"/>
                </a:lnTo>
                <a:lnTo>
                  <a:pt x="6" y="181"/>
                </a:lnTo>
                <a:lnTo>
                  <a:pt x="2" y="180"/>
                </a:lnTo>
                <a:lnTo>
                  <a:pt x="1" y="187"/>
                </a:lnTo>
                <a:lnTo>
                  <a:pt x="0" y="190"/>
                </a:lnTo>
                <a:lnTo>
                  <a:pt x="0" y="193"/>
                </a:lnTo>
                <a:lnTo>
                  <a:pt x="0" y="201"/>
                </a:lnTo>
                <a:lnTo>
                  <a:pt x="0" y="210"/>
                </a:lnTo>
                <a:lnTo>
                  <a:pt x="1" y="216"/>
                </a:lnTo>
                <a:lnTo>
                  <a:pt x="4" y="223"/>
                </a:lnTo>
                <a:lnTo>
                  <a:pt x="6" y="232"/>
                </a:lnTo>
                <a:lnTo>
                  <a:pt x="8" y="231"/>
                </a:lnTo>
                <a:lnTo>
                  <a:pt x="12" y="229"/>
                </a:lnTo>
                <a:lnTo>
                  <a:pt x="14" y="228"/>
                </a:lnTo>
                <a:lnTo>
                  <a:pt x="17" y="228"/>
                </a:lnTo>
                <a:lnTo>
                  <a:pt x="28" y="229"/>
                </a:lnTo>
                <a:lnTo>
                  <a:pt x="38" y="235"/>
                </a:lnTo>
                <a:lnTo>
                  <a:pt x="44" y="244"/>
                </a:lnTo>
                <a:lnTo>
                  <a:pt x="47" y="255"/>
                </a:lnTo>
                <a:lnTo>
                  <a:pt x="46" y="265"/>
                </a:lnTo>
                <a:lnTo>
                  <a:pt x="43" y="273"/>
                </a:lnTo>
                <a:lnTo>
                  <a:pt x="36" y="280"/>
                </a:lnTo>
                <a:lnTo>
                  <a:pt x="28" y="284"/>
                </a:lnTo>
                <a:lnTo>
                  <a:pt x="34" y="292"/>
                </a:lnTo>
                <a:lnTo>
                  <a:pt x="38" y="299"/>
                </a:lnTo>
                <a:lnTo>
                  <a:pt x="44" y="307"/>
                </a:lnTo>
                <a:lnTo>
                  <a:pt x="50" y="315"/>
                </a:lnTo>
                <a:lnTo>
                  <a:pt x="54" y="310"/>
                </a:lnTo>
                <a:lnTo>
                  <a:pt x="59" y="307"/>
                </a:lnTo>
                <a:lnTo>
                  <a:pt x="65" y="304"/>
                </a:lnTo>
                <a:lnTo>
                  <a:pt x="70" y="303"/>
                </a:lnTo>
                <a:lnTo>
                  <a:pt x="82" y="304"/>
                </a:lnTo>
                <a:lnTo>
                  <a:pt x="91" y="310"/>
                </a:lnTo>
                <a:lnTo>
                  <a:pt x="97" y="319"/>
                </a:lnTo>
                <a:lnTo>
                  <a:pt x="100" y="330"/>
                </a:lnTo>
                <a:lnTo>
                  <a:pt x="100" y="337"/>
                </a:lnTo>
                <a:lnTo>
                  <a:pt x="99" y="342"/>
                </a:lnTo>
                <a:lnTo>
                  <a:pt x="96" y="347"/>
                </a:lnTo>
                <a:lnTo>
                  <a:pt x="92" y="350"/>
                </a:lnTo>
                <a:lnTo>
                  <a:pt x="97" y="354"/>
                </a:lnTo>
                <a:lnTo>
                  <a:pt x="102" y="357"/>
                </a:lnTo>
                <a:lnTo>
                  <a:pt x="107" y="360"/>
                </a:lnTo>
                <a:lnTo>
                  <a:pt x="112" y="363"/>
                </a:lnTo>
                <a:lnTo>
                  <a:pt x="118" y="365"/>
                </a:lnTo>
                <a:lnTo>
                  <a:pt x="122" y="368"/>
                </a:lnTo>
                <a:lnTo>
                  <a:pt x="128" y="370"/>
                </a:lnTo>
                <a:lnTo>
                  <a:pt x="133" y="372"/>
                </a:lnTo>
                <a:lnTo>
                  <a:pt x="136" y="363"/>
                </a:lnTo>
                <a:lnTo>
                  <a:pt x="142" y="356"/>
                </a:lnTo>
                <a:lnTo>
                  <a:pt x="150" y="352"/>
                </a:lnTo>
                <a:lnTo>
                  <a:pt x="159" y="350"/>
                </a:lnTo>
                <a:lnTo>
                  <a:pt x="171" y="352"/>
                </a:lnTo>
                <a:lnTo>
                  <a:pt x="180" y="356"/>
                </a:lnTo>
                <a:lnTo>
                  <a:pt x="187" y="365"/>
                </a:lnTo>
                <a:lnTo>
                  <a:pt x="189" y="376"/>
                </a:lnTo>
                <a:lnTo>
                  <a:pt x="189" y="378"/>
                </a:lnTo>
                <a:lnTo>
                  <a:pt x="189" y="380"/>
                </a:lnTo>
                <a:lnTo>
                  <a:pt x="189" y="384"/>
                </a:lnTo>
                <a:lnTo>
                  <a:pt x="188" y="386"/>
                </a:lnTo>
                <a:lnTo>
                  <a:pt x="193" y="386"/>
                </a:lnTo>
                <a:lnTo>
                  <a:pt x="197" y="387"/>
                </a:lnTo>
                <a:lnTo>
                  <a:pt x="201" y="387"/>
                </a:lnTo>
                <a:lnTo>
                  <a:pt x="205" y="387"/>
                </a:lnTo>
                <a:lnTo>
                  <a:pt x="210" y="387"/>
                </a:lnTo>
                <a:lnTo>
                  <a:pt x="214" y="387"/>
                </a:lnTo>
                <a:lnTo>
                  <a:pt x="218" y="387"/>
                </a:lnTo>
                <a:lnTo>
                  <a:pt x="223" y="387"/>
                </a:lnTo>
                <a:lnTo>
                  <a:pt x="231" y="386"/>
                </a:lnTo>
                <a:lnTo>
                  <a:pt x="240" y="385"/>
                </a:lnTo>
                <a:lnTo>
                  <a:pt x="248" y="384"/>
                </a:lnTo>
                <a:lnTo>
                  <a:pt x="256" y="383"/>
                </a:lnTo>
                <a:lnTo>
                  <a:pt x="255" y="380"/>
                </a:lnTo>
                <a:lnTo>
                  <a:pt x="255" y="377"/>
                </a:lnTo>
                <a:lnTo>
                  <a:pt x="254" y="375"/>
                </a:lnTo>
                <a:lnTo>
                  <a:pt x="254" y="372"/>
                </a:lnTo>
                <a:lnTo>
                  <a:pt x="255" y="361"/>
                </a:lnTo>
                <a:lnTo>
                  <a:pt x="261" y="353"/>
                </a:lnTo>
                <a:lnTo>
                  <a:pt x="270" y="346"/>
                </a:lnTo>
                <a:lnTo>
                  <a:pt x="280" y="344"/>
                </a:lnTo>
                <a:lnTo>
                  <a:pt x="291" y="345"/>
                </a:lnTo>
                <a:lnTo>
                  <a:pt x="299" y="348"/>
                </a:lnTo>
                <a:lnTo>
                  <a:pt x="306" y="355"/>
                </a:lnTo>
                <a:lnTo>
                  <a:pt x="309" y="363"/>
                </a:lnTo>
                <a:lnTo>
                  <a:pt x="314" y="360"/>
                </a:lnTo>
                <a:lnTo>
                  <a:pt x="319" y="357"/>
                </a:lnTo>
                <a:lnTo>
                  <a:pt x="324" y="354"/>
                </a:lnTo>
                <a:lnTo>
                  <a:pt x="330" y="352"/>
                </a:lnTo>
                <a:lnTo>
                  <a:pt x="334" y="348"/>
                </a:lnTo>
                <a:lnTo>
                  <a:pt x="339" y="345"/>
                </a:lnTo>
                <a:lnTo>
                  <a:pt x="344" y="341"/>
                </a:lnTo>
                <a:lnTo>
                  <a:pt x="348" y="338"/>
                </a:lnTo>
                <a:lnTo>
                  <a:pt x="344" y="333"/>
                </a:lnTo>
                <a:lnTo>
                  <a:pt x="340" y="329"/>
                </a:lnTo>
                <a:lnTo>
                  <a:pt x="338" y="323"/>
                </a:lnTo>
                <a:lnTo>
                  <a:pt x="337" y="317"/>
                </a:lnTo>
                <a:lnTo>
                  <a:pt x="339" y="305"/>
                </a:lnTo>
                <a:lnTo>
                  <a:pt x="345" y="296"/>
                </a:lnTo>
                <a:lnTo>
                  <a:pt x="353" y="289"/>
                </a:lnTo>
                <a:lnTo>
                  <a:pt x="364" y="287"/>
                </a:lnTo>
                <a:lnTo>
                  <a:pt x="370" y="287"/>
                </a:lnTo>
                <a:lnTo>
                  <a:pt x="376" y="288"/>
                </a:lnTo>
                <a:lnTo>
                  <a:pt x="382" y="292"/>
                </a:lnTo>
                <a:lnTo>
                  <a:pt x="386" y="295"/>
                </a:lnTo>
                <a:lnTo>
                  <a:pt x="391" y="287"/>
                </a:lnTo>
                <a:lnTo>
                  <a:pt x="395" y="279"/>
                </a:lnTo>
                <a:lnTo>
                  <a:pt x="400" y="271"/>
                </a:lnTo>
                <a:lnTo>
                  <a:pt x="403" y="263"/>
                </a:lnTo>
                <a:lnTo>
                  <a:pt x="395" y="259"/>
                </a:lnTo>
                <a:lnTo>
                  <a:pt x="388" y="252"/>
                </a:lnTo>
                <a:lnTo>
                  <a:pt x="384" y="246"/>
                </a:lnTo>
                <a:lnTo>
                  <a:pt x="382" y="236"/>
                </a:lnTo>
                <a:lnTo>
                  <a:pt x="383" y="225"/>
                </a:lnTo>
                <a:lnTo>
                  <a:pt x="388" y="216"/>
                </a:lnTo>
                <a:lnTo>
                  <a:pt x="398" y="210"/>
                </a:lnTo>
                <a:lnTo>
                  <a:pt x="408" y="206"/>
                </a:lnTo>
                <a:lnTo>
                  <a:pt x="412" y="206"/>
                </a:lnTo>
                <a:lnTo>
                  <a:pt x="414" y="206"/>
                </a:lnTo>
                <a:lnTo>
                  <a:pt x="417" y="208"/>
                </a:lnTo>
                <a:lnTo>
                  <a:pt x="420" y="209"/>
                </a:lnTo>
                <a:lnTo>
                  <a:pt x="421" y="199"/>
                </a:lnTo>
                <a:lnTo>
                  <a:pt x="422" y="193"/>
                </a:lnTo>
                <a:lnTo>
                  <a:pt x="423" y="186"/>
                </a:lnTo>
                <a:lnTo>
                  <a:pt x="423" y="17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Application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2438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ZK5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Label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33401" y="2732809"/>
            <a:ext cx="3124199" cy="100099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600" dirty="0" err="1" smtClean="0">
                <a:latin typeface="Lucida Console" pitchFamily="49" charset="0"/>
                <a:ea typeface="華康細圓體(P)" pitchFamily="34" charset="-120"/>
              </a:rPr>
              <a:t>b</a:t>
            </a:r>
            <a:r>
              <a:rPr kumimoji="1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華康細圓體(P)" pitchFamily="34" charset="-120"/>
              </a:rPr>
              <a:t>utton.setLabel</a:t>
            </a:r>
            <a:r>
              <a:rPr kumimoji="1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itchFamily="49" charset="0"/>
                <a:ea typeface="華康細圓體(P)" pitchFamily="34" charset="-120"/>
              </a:rPr>
              <a:t>(‘new’)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24400" y="2732809"/>
            <a:ext cx="3133742" cy="10009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Lucida Console" pitchFamily="49" charset="0"/>
              </a:rPr>
              <a:t>button.setLabel</a:t>
            </a:r>
            <a:r>
              <a:rPr lang="en-US" sz="1600" dirty="0" smtClean="0">
                <a:latin typeface="Lucida Console" pitchFamily="49" charset="0"/>
              </a:rPr>
              <a:t>(“new”);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33800" y="26670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3810000" y="3124200"/>
            <a:ext cx="685800" cy="228600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019550"/>
            <a:ext cx="628650" cy="32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Down Arrow 16"/>
          <p:cNvSpPr/>
          <p:nvPr/>
        </p:nvSpPr>
        <p:spPr>
          <a:xfrm>
            <a:off x="1828800" y="3733800"/>
            <a:ext cx="228600" cy="30480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67400" y="22860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Server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36232" y="228600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Client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4648200" y="2057400"/>
            <a:ext cx="4038600" cy="3733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600200" y="2057400"/>
            <a:ext cx="2133600" cy="3733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52600" y="2438400"/>
            <a:ext cx="4876800" cy="17526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and 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799" y="2732809"/>
            <a:ext cx="175260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Widget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4791059" y="2732809"/>
            <a:ext cx="1762140" cy="12858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Component</a:t>
            </a:r>
          </a:p>
        </p:txBody>
      </p:sp>
      <p:pic>
        <p:nvPicPr>
          <p:cNvPr id="1029" name="Picture 5" descr="C:\Documents and Settings\tomyeh\Local Settings\Temporary Internet Files\Content.IE5\CJCQ31KD\MCj041580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263" y="2732809"/>
            <a:ext cx="1152736" cy="1219200"/>
          </a:xfrm>
          <a:prstGeom prst="rect">
            <a:avLst/>
          </a:prstGeom>
          <a:noFill/>
        </p:spPr>
      </p:pic>
      <p:sp>
        <p:nvSpPr>
          <p:cNvPr id="26" name="Curved Down Arrow 25"/>
          <p:cNvSpPr/>
          <p:nvPr/>
        </p:nvSpPr>
        <p:spPr>
          <a:xfrm>
            <a:off x="3657599" y="2961409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 rot="10800000">
            <a:off x="3657599" y="3342408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65531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>
            <a:off x="15239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33800" y="30596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6858000" y="2590800"/>
            <a:ext cx="1666140" cy="1524000"/>
          </a:xfrm>
          <a:custGeom>
            <a:avLst/>
            <a:gdLst/>
            <a:ahLst/>
            <a:cxnLst>
              <a:cxn ang="0">
                <a:pos x="417" y="157"/>
              </a:cxn>
              <a:cxn ang="0">
                <a:pos x="394" y="158"/>
              </a:cxn>
              <a:cxn ang="0">
                <a:pos x="380" y="115"/>
              </a:cxn>
              <a:cxn ang="0">
                <a:pos x="379" y="81"/>
              </a:cxn>
              <a:cxn ang="0">
                <a:pos x="353" y="85"/>
              </a:cxn>
              <a:cxn ang="0">
                <a:pos x="323" y="52"/>
              </a:cxn>
              <a:cxn ang="0">
                <a:pos x="322" y="30"/>
              </a:cxn>
              <a:cxn ang="0">
                <a:pos x="295" y="16"/>
              </a:cxn>
              <a:cxn ang="0">
                <a:pos x="263" y="38"/>
              </a:cxn>
              <a:cxn ang="0">
                <a:pos x="235" y="116"/>
              </a:cxn>
              <a:cxn ang="0">
                <a:pos x="281" y="153"/>
              </a:cxn>
              <a:cxn ang="0">
                <a:pos x="288" y="221"/>
              </a:cxn>
              <a:cxn ang="0">
                <a:pos x="232" y="273"/>
              </a:cxn>
              <a:cxn ang="0">
                <a:pos x="157" y="255"/>
              </a:cxn>
              <a:cxn ang="0">
                <a:pos x="132" y="182"/>
              </a:cxn>
              <a:cxn ang="0">
                <a:pos x="175" y="121"/>
              </a:cxn>
              <a:cxn ang="0">
                <a:pos x="224" y="113"/>
              </a:cxn>
              <a:cxn ang="0">
                <a:pos x="235" y="19"/>
              </a:cxn>
              <a:cxn ang="0">
                <a:pos x="234" y="1"/>
              </a:cxn>
              <a:cxn ang="0">
                <a:pos x="193" y="0"/>
              </a:cxn>
              <a:cxn ang="0">
                <a:pos x="168" y="9"/>
              </a:cxn>
              <a:cxn ang="0">
                <a:pos x="153" y="42"/>
              </a:cxn>
              <a:cxn ang="0">
                <a:pos x="113" y="24"/>
              </a:cxn>
              <a:cxn ang="0">
                <a:pos x="89" y="39"/>
              </a:cxn>
              <a:cxn ang="0">
                <a:pos x="83" y="59"/>
              </a:cxn>
              <a:cxn ang="0">
                <a:pos x="70" y="98"/>
              </a:cxn>
              <a:cxn ang="0">
                <a:pos x="37" y="92"/>
              </a:cxn>
              <a:cxn ang="0">
                <a:pos x="28" y="129"/>
              </a:cxn>
              <a:cxn ang="0">
                <a:pos x="35" y="172"/>
              </a:cxn>
              <a:cxn ang="0">
                <a:pos x="6" y="181"/>
              </a:cxn>
              <a:cxn ang="0">
                <a:pos x="0" y="201"/>
              </a:cxn>
              <a:cxn ang="0">
                <a:pos x="8" y="231"/>
              </a:cxn>
              <a:cxn ang="0">
                <a:pos x="38" y="235"/>
              </a:cxn>
              <a:cxn ang="0">
                <a:pos x="36" y="280"/>
              </a:cxn>
              <a:cxn ang="0">
                <a:pos x="50" y="315"/>
              </a:cxn>
              <a:cxn ang="0">
                <a:pos x="82" y="304"/>
              </a:cxn>
              <a:cxn ang="0">
                <a:pos x="99" y="342"/>
              </a:cxn>
              <a:cxn ang="0">
                <a:pos x="107" y="360"/>
              </a:cxn>
              <a:cxn ang="0">
                <a:pos x="133" y="372"/>
              </a:cxn>
              <a:cxn ang="0">
                <a:pos x="171" y="352"/>
              </a:cxn>
              <a:cxn ang="0">
                <a:pos x="189" y="380"/>
              </a:cxn>
              <a:cxn ang="0">
                <a:pos x="201" y="387"/>
              </a:cxn>
              <a:cxn ang="0">
                <a:pos x="223" y="387"/>
              </a:cxn>
              <a:cxn ang="0">
                <a:pos x="255" y="380"/>
              </a:cxn>
              <a:cxn ang="0">
                <a:pos x="261" y="353"/>
              </a:cxn>
              <a:cxn ang="0">
                <a:pos x="306" y="355"/>
              </a:cxn>
              <a:cxn ang="0">
                <a:pos x="330" y="352"/>
              </a:cxn>
              <a:cxn ang="0">
                <a:pos x="344" y="333"/>
              </a:cxn>
              <a:cxn ang="0">
                <a:pos x="345" y="296"/>
              </a:cxn>
              <a:cxn ang="0">
                <a:pos x="382" y="292"/>
              </a:cxn>
              <a:cxn ang="0">
                <a:pos x="403" y="263"/>
              </a:cxn>
              <a:cxn ang="0">
                <a:pos x="383" y="225"/>
              </a:cxn>
              <a:cxn ang="0">
                <a:pos x="414" y="206"/>
              </a:cxn>
              <a:cxn ang="0">
                <a:pos x="423" y="186"/>
              </a:cxn>
            </a:cxnLst>
            <a:rect l="0" t="0" r="r" b="b"/>
            <a:pathLst>
              <a:path w="423" h="387">
                <a:moveTo>
                  <a:pt x="423" y="176"/>
                </a:moveTo>
                <a:lnTo>
                  <a:pt x="422" y="169"/>
                </a:lnTo>
                <a:lnTo>
                  <a:pt x="421" y="166"/>
                </a:lnTo>
                <a:lnTo>
                  <a:pt x="420" y="164"/>
                </a:lnTo>
                <a:lnTo>
                  <a:pt x="417" y="157"/>
                </a:lnTo>
                <a:lnTo>
                  <a:pt x="415" y="158"/>
                </a:lnTo>
                <a:lnTo>
                  <a:pt x="412" y="158"/>
                </a:lnTo>
                <a:lnTo>
                  <a:pt x="409" y="159"/>
                </a:lnTo>
                <a:lnTo>
                  <a:pt x="406" y="160"/>
                </a:lnTo>
                <a:lnTo>
                  <a:pt x="394" y="158"/>
                </a:lnTo>
                <a:lnTo>
                  <a:pt x="385" y="152"/>
                </a:lnTo>
                <a:lnTo>
                  <a:pt x="379" y="144"/>
                </a:lnTo>
                <a:lnTo>
                  <a:pt x="376" y="133"/>
                </a:lnTo>
                <a:lnTo>
                  <a:pt x="377" y="123"/>
                </a:lnTo>
                <a:lnTo>
                  <a:pt x="380" y="115"/>
                </a:lnTo>
                <a:lnTo>
                  <a:pt x="387" y="108"/>
                </a:lnTo>
                <a:lnTo>
                  <a:pt x="395" y="104"/>
                </a:lnTo>
                <a:lnTo>
                  <a:pt x="390" y="96"/>
                </a:lnTo>
                <a:lnTo>
                  <a:pt x="385" y="89"/>
                </a:lnTo>
                <a:lnTo>
                  <a:pt x="379" y="81"/>
                </a:lnTo>
                <a:lnTo>
                  <a:pt x="373" y="74"/>
                </a:lnTo>
                <a:lnTo>
                  <a:pt x="369" y="78"/>
                </a:lnTo>
                <a:lnTo>
                  <a:pt x="364" y="81"/>
                </a:lnTo>
                <a:lnTo>
                  <a:pt x="359" y="84"/>
                </a:lnTo>
                <a:lnTo>
                  <a:pt x="353" y="85"/>
                </a:lnTo>
                <a:lnTo>
                  <a:pt x="341" y="83"/>
                </a:lnTo>
                <a:lnTo>
                  <a:pt x="332" y="77"/>
                </a:lnTo>
                <a:lnTo>
                  <a:pt x="325" y="69"/>
                </a:lnTo>
                <a:lnTo>
                  <a:pt x="323" y="58"/>
                </a:lnTo>
                <a:lnTo>
                  <a:pt x="323" y="52"/>
                </a:lnTo>
                <a:lnTo>
                  <a:pt x="324" y="46"/>
                </a:lnTo>
                <a:lnTo>
                  <a:pt x="327" y="40"/>
                </a:lnTo>
                <a:lnTo>
                  <a:pt x="331" y="36"/>
                </a:lnTo>
                <a:lnTo>
                  <a:pt x="326" y="32"/>
                </a:lnTo>
                <a:lnTo>
                  <a:pt x="322" y="30"/>
                </a:lnTo>
                <a:lnTo>
                  <a:pt x="316" y="27"/>
                </a:lnTo>
                <a:lnTo>
                  <a:pt x="311" y="24"/>
                </a:lnTo>
                <a:lnTo>
                  <a:pt x="306" y="21"/>
                </a:lnTo>
                <a:lnTo>
                  <a:pt x="301" y="19"/>
                </a:lnTo>
                <a:lnTo>
                  <a:pt x="295" y="16"/>
                </a:lnTo>
                <a:lnTo>
                  <a:pt x="289" y="14"/>
                </a:lnTo>
                <a:lnTo>
                  <a:pt x="286" y="23"/>
                </a:lnTo>
                <a:lnTo>
                  <a:pt x="280" y="30"/>
                </a:lnTo>
                <a:lnTo>
                  <a:pt x="272" y="36"/>
                </a:lnTo>
                <a:lnTo>
                  <a:pt x="263" y="38"/>
                </a:lnTo>
                <a:lnTo>
                  <a:pt x="263" y="38"/>
                </a:lnTo>
                <a:lnTo>
                  <a:pt x="263" y="38"/>
                </a:lnTo>
                <a:lnTo>
                  <a:pt x="262" y="38"/>
                </a:lnTo>
                <a:lnTo>
                  <a:pt x="262" y="38"/>
                </a:lnTo>
                <a:lnTo>
                  <a:pt x="235" y="116"/>
                </a:lnTo>
                <a:lnTo>
                  <a:pt x="247" y="121"/>
                </a:lnTo>
                <a:lnTo>
                  <a:pt x="257" y="127"/>
                </a:lnTo>
                <a:lnTo>
                  <a:pt x="266" y="135"/>
                </a:lnTo>
                <a:lnTo>
                  <a:pt x="274" y="143"/>
                </a:lnTo>
                <a:lnTo>
                  <a:pt x="281" y="153"/>
                </a:lnTo>
                <a:lnTo>
                  <a:pt x="287" y="165"/>
                </a:lnTo>
                <a:lnTo>
                  <a:pt x="291" y="176"/>
                </a:lnTo>
                <a:lnTo>
                  <a:pt x="293" y="189"/>
                </a:lnTo>
                <a:lnTo>
                  <a:pt x="292" y="205"/>
                </a:lnTo>
                <a:lnTo>
                  <a:pt x="288" y="221"/>
                </a:lnTo>
                <a:lnTo>
                  <a:pt x="281" y="235"/>
                </a:lnTo>
                <a:lnTo>
                  <a:pt x="272" y="248"/>
                </a:lnTo>
                <a:lnTo>
                  <a:pt x="261" y="259"/>
                </a:lnTo>
                <a:lnTo>
                  <a:pt x="247" y="267"/>
                </a:lnTo>
                <a:lnTo>
                  <a:pt x="232" y="273"/>
                </a:lnTo>
                <a:lnTo>
                  <a:pt x="216" y="276"/>
                </a:lnTo>
                <a:lnTo>
                  <a:pt x="199" y="274"/>
                </a:lnTo>
                <a:lnTo>
                  <a:pt x="183" y="271"/>
                </a:lnTo>
                <a:lnTo>
                  <a:pt x="170" y="264"/>
                </a:lnTo>
                <a:lnTo>
                  <a:pt x="157" y="255"/>
                </a:lnTo>
                <a:lnTo>
                  <a:pt x="146" y="243"/>
                </a:lnTo>
                <a:lnTo>
                  <a:pt x="138" y="229"/>
                </a:lnTo>
                <a:lnTo>
                  <a:pt x="133" y="214"/>
                </a:lnTo>
                <a:lnTo>
                  <a:pt x="130" y="198"/>
                </a:lnTo>
                <a:lnTo>
                  <a:pt x="132" y="182"/>
                </a:lnTo>
                <a:lnTo>
                  <a:pt x="135" y="166"/>
                </a:lnTo>
                <a:lnTo>
                  <a:pt x="142" y="152"/>
                </a:lnTo>
                <a:lnTo>
                  <a:pt x="151" y="140"/>
                </a:lnTo>
                <a:lnTo>
                  <a:pt x="161" y="129"/>
                </a:lnTo>
                <a:lnTo>
                  <a:pt x="175" y="121"/>
                </a:lnTo>
                <a:lnTo>
                  <a:pt x="190" y="115"/>
                </a:lnTo>
                <a:lnTo>
                  <a:pt x="206" y="113"/>
                </a:lnTo>
                <a:lnTo>
                  <a:pt x="212" y="113"/>
                </a:lnTo>
                <a:lnTo>
                  <a:pt x="218" y="113"/>
                </a:lnTo>
                <a:lnTo>
                  <a:pt x="224" y="113"/>
                </a:lnTo>
                <a:lnTo>
                  <a:pt x="229" y="114"/>
                </a:lnTo>
                <a:lnTo>
                  <a:pt x="250" y="36"/>
                </a:lnTo>
                <a:lnTo>
                  <a:pt x="243" y="31"/>
                </a:lnTo>
                <a:lnTo>
                  <a:pt x="239" y="25"/>
                </a:lnTo>
                <a:lnTo>
                  <a:pt x="235" y="19"/>
                </a:lnTo>
                <a:lnTo>
                  <a:pt x="233" y="10"/>
                </a:lnTo>
                <a:lnTo>
                  <a:pt x="233" y="8"/>
                </a:lnTo>
                <a:lnTo>
                  <a:pt x="234" y="6"/>
                </a:lnTo>
                <a:lnTo>
                  <a:pt x="234" y="4"/>
                </a:lnTo>
                <a:lnTo>
                  <a:pt x="234" y="1"/>
                </a:lnTo>
                <a:lnTo>
                  <a:pt x="226" y="0"/>
                </a:lnTo>
                <a:lnTo>
                  <a:pt x="218" y="0"/>
                </a:lnTo>
                <a:lnTo>
                  <a:pt x="209" y="0"/>
                </a:lnTo>
                <a:lnTo>
                  <a:pt x="201" y="0"/>
                </a:lnTo>
                <a:lnTo>
                  <a:pt x="193" y="0"/>
                </a:lnTo>
                <a:lnTo>
                  <a:pt x="183" y="1"/>
                </a:lnTo>
                <a:lnTo>
                  <a:pt x="175" y="4"/>
                </a:lnTo>
                <a:lnTo>
                  <a:pt x="167" y="5"/>
                </a:lnTo>
                <a:lnTo>
                  <a:pt x="168" y="7"/>
                </a:lnTo>
                <a:lnTo>
                  <a:pt x="168" y="9"/>
                </a:lnTo>
                <a:lnTo>
                  <a:pt x="170" y="12"/>
                </a:lnTo>
                <a:lnTo>
                  <a:pt x="170" y="15"/>
                </a:lnTo>
                <a:lnTo>
                  <a:pt x="168" y="25"/>
                </a:lnTo>
                <a:lnTo>
                  <a:pt x="163" y="35"/>
                </a:lnTo>
                <a:lnTo>
                  <a:pt x="153" y="42"/>
                </a:lnTo>
                <a:lnTo>
                  <a:pt x="143" y="45"/>
                </a:lnTo>
                <a:lnTo>
                  <a:pt x="133" y="44"/>
                </a:lnTo>
                <a:lnTo>
                  <a:pt x="125" y="39"/>
                </a:lnTo>
                <a:lnTo>
                  <a:pt x="118" y="32"/>
                </a:lnTo>
                <a:lnTo>
                  <a:pt x="113" y="24"/>
                </a:lnTo>
                <a:lnTo>
                  <a:pt x="108" y="27"/>
                </a:lnTo>
                <a:lnTo>
                  <a:pt x="103" y="30"/>
                </a:lnTo>
                <a:lnTo>
                  <a:pt x="98" y="34"/>
                </a:lnTo>
                <a:lnTo>
                  <a:pt x="93" y="36"/>
                </a:lnTo>
                <a:lnTo>
                  <a:pt x="89" y="39"/>
                </a:lnTo>
                <a:lnTo>
                  <a:pt x="84" y="43"/>
                </a:lnTo>
                <a:lnTo>
                  <a:pt x="80" y="47"/>
                </a:lnTo>
                <a:lnTo>
                  <a:pt x="75" y="51"/>
                </a:lnTo>
                <a:lnTo>
                  <a:pt x="80" y="54"/>
                </a:lnTo>
                <a:lnTo>
                  <a:pt x="83" y="59"/>
                </a:lnTo>
                <a:lnTo>
                  <a:pt x="85" y="65"/>
                </a:lnTo>
                <a:lnTo>
                  <a:pt x="87" y="72"/>
                </a:lnTo>
                <a:lnTo>
                  <a:pt x="84" y="82"/>
                </a:lnTo>
                <a:lnTo>
                  <a:pt x="79" y="91"/>
                </a:lnTo>
                <a:lnTo>
                  <a:pt x="70" y="98"/>
                </a:lnTo>
                <a:lnTo>
                  <a:pt x="59" y="102"/>
                </a:lnTo>
                <a:lnTo>
                  <a:pt x="53" y="100"/>
                </a:lnTo>
                <a:lnTo>
                  <a:pt x="47" y="99"/>
                </a:lnTo>
                <a:lnTo>
                  <a:pt x="42" y="96"/>
                </a:lnTo>
                <a:lnTo>
                  <a:pt x="37" y="92"/>
                </a:lnTo>
                <a:lnTo>
                  <a:pt x="32" y="100"/>
                </a:lnTo>
                <a:lnTo>
                  <a:pt x="28" y="108"/>
                </a:lnTo>
                <a:lnTo>
                  <a:pt x="23" y="118"/>
                </a:lnTo>
                <a:lnTo>
                  <a:pt x="19" y="126"/>
                </a:lnTo>
                <a:lnTo>
                  <a:pt x="28" y="129"/>
                </a:lnTo>
                <a:lnTo>
                  <a:pt x="35" y="135"/>
                </a:lnTo>
                <a:lnTo>
                  <a:pt x="39" y="142"/>
                </a:lnTo>
                <a:lnTo>
                  <a:pt x="42" y="151"/>
                </a:lnTo>
                <a:lnTo>
                  <a:pt x="40" y="163"/>
                </a:lnTo>
                <a:lnTo>
                  <a:pt x="35" y="172"/>
                </a:lnTo>
                <a:lnTo>
                  <a:pt x="26" y="179"/>
                </a:lnTo>
                <a:lnTo>
                  <a:pt x="15" y="182"/>
                </a:lnTo>
                <a:lnTo>
                  <a:pt x="12" y="182"/>
                </a:lnTo>
                <a:lnTo>
                  <a:pt x="9" y="181"/>
                </a:lnTo>
                <a:lnTo>
                  <a:pt x="6" y="181"/>
                </a:lnTo>
                <a:lnTo>
                  <a:pt x="2" y="180"/>
                </a:lnTo>
                <a:lnTo>
                  <a:pt x="1" y="187"/>
                </a:lnTo>
                <a:lnTo>
                  <a:pt x="0" y="190"/>
                </a:lnTo>
                <a:lnTo>
                  <a:pt x="0" y="193"/>
                </a:lnTo>
                <a:lnTo>
                  <a:pt x="0" y="201"/>
                </a:lnTo>
                <a:lnTo>
                  <a:pt x="0" y="210"/>
                </a:lnTo>
                <a:lnTo>
                  <a:pt x="1" y="216"/>
                </a:lnTo>
                <a:lnTo>
                  <a:pt x="4" y="223"/>
                </a:lnTo>
                <a:lnTo>
                  <a:pt x="6" y="232"/>
                </a:lnTo>
                <a:lnTo>
                  <a:pt x="8" y="231"/>
                </a:lnTo>
                <a:lnTo>
                  <a:pt x="12" y="229"/>
                </a:lnTo>
                <a:lnTo>
                  <a:pt x="14" y="228"/>
                </a:lnTo>
                <a:lnTo>
                  <a:pt x="17" y="228"/>
                </a:lnTo>
                <a:lnTo>
                  <a:pt x="28" y="229"/>
                </a:lnTo>
                <a:lnTo>
                  <a:pt x="38" y="235"/>
                </a:lnTo>
                <a:lnTo>
                  <a:pt x="44" y="244"/>
                </a:lnTo>
                <a:lnTo>
                  <a:pt x="47" y="255"/>
                </a:lnTo>
                <a:lnTo>
                  <a:pt x="46" y="265"/>
                </a:lnTo>
                <a:lnTo>
                  <a:pt x="43" y="273"/>
                </a:lnTo>
                <a:lnTo>
                  <a:pt x="36" y="280"/>
                </a:lnTo>
                <a:lnTo>
                  <a:pt x="28" y="284"/>
                </a:lnTo>
                <a:lnTo>
                  <a:pt x="34" y="292"/>
                </a:lnTo>
                <a:lnTo>
                  <a:pt x="38" y="299"/>
                </a:lnTo>
                <a:lnTo>
                  <a:pt x="44" y="307"/>
                </a:lnTo>
                <a:lnTo>
                  <a:pt x="50" y="315"/>
                </a:lnTo>
                <a:lnTo>
                  <a:pt x="54" y="310"/>
                </a:lnTo>
                <a:lnTo>
                  <a:pt x="59" y="307"/>
                </a:lnTo>
                <a:lnTo>
                  <a:pt x="65" y="304"/>
                </a:lnTo>
                <a:lnTo>
                  <a:pt x="70" y="303"/>
                </a:lnTo>
                <a:lnTo>
                  <a:pt x="82" y="304"/>
                </a:lnTo>
                <a:lnTo>
                  <a:pt x="91" y="310"/>
                </a:lnTo>
                <a:lnTo>
                  <a:pt x="97" y="319"/>
                </a:lnTo>
                <a:lnTo>
                  <a:pt x="100" y="330"/>
                </a:lnTo>
                <a:lnTo>
                  <a:pt x="100" y="337"/>
                </a:lnTo>
                <a:lnTo>
                  <a:pt x="99" y="342"/>
                </a:lnTo>
                <a:lnTo>
                  <a:pt x="96" y="347"/>
                </a:lnTo>
                <a:lnTo>
                  <a:pt x="92" y="350"/>
                </a:lnTo>
                <a:lnTo>
                  <a:pt x="97" y="354"/>
                </a:lnTo>
                <a:lnTo>
                  <a:pt x="102" y="357"/>
                </a:lnTo>
                <a:lnTo>
                  <a:pt x="107" y="360"/>
                </a:lnTo>
                <a:lnTo>
                  <a:pt x="112" y="363"/>
                </a:lnTo>
                <a:lnTo>
                  <a:pt x="118" y="365"/>
                </a:lnTo>
                <a:lnTo>
                  <a:pt x="122" y="368"/>
                </a:lnTo>
                <a:lnTo>
                  <a:pt x="128" y="370"/>
                </a:lnTo>
                <a:lnTo>
                  <a:pt x="133" y="372"/>
                </a:lnTo>
                <a:lnTo>
                  <a:pt x="136" y="363"/>
                </a:lnTo>
                <a:lnTo>
                  <a:pt x="142" y="356"/>
                </a:lnTo>
                <a:lnTo>
                  <a:pt x="150" y="352"/>
                </a:lnTo>
                <a:lnTo>
                  <a:pt x="159" y="350"/>
                </a:lnTo>
                <a:lnTo>
                  <a:pt x="171" y="352"/>
                </a:lnTo>
                <a:lnTo>
                  <a:pt x="180" y="356"/>
                </a:lnTo>
                <a:lnTo>
                  <a:pt x="187" y="365"/>
                </a:lnTo>
                <a:lnTo>
                  <a:pt x="189" y="376"/>
                </a:lnTo>
                <a:lnTo>
                  <a:pt x="189" y="378"/>
                </a:lnTo>
                <a:lnTo>
                  <a:pt x="189" y="380"/>
                </a:lnTo>
                <a:lnTo>
                  <a:pt x="189" y="384"/>
                </a:lnTo>
                <a:lnTo>
                  <a:pt x="188" y="386"/>
                </a:lnTo>
                <a:lnTo>
                  <a:pt x="193" y="386"/>
                </a:lnTo>
                <a:lnTo>
                  <a:pt x="197" y="387"/>
                </a:lnTo>
                <a:lnTo>
                  <a:pt x="201" y="387"/>
                </a:lnTo>
                <a:lnTo>
                  <a:pt x="205" y="387"/>
                </a:lnTo>
                <a:lnTo>
                  <a:pt x="210" y="387"/>
                </a:lnTo>
                <a:lnTo>
                  <a:pt x="214" y="387"/>
                </a:lnTo>
                <a:lnTo>
                  <a:pt x="218" y="387"/>
                </a:lnTo>
                <a:lnTo>
                  <a:pt x="223" y="387"/>
                </a:lnTo>
                <a:lnTo>
                  <a:pt x="231" y="386"/>
                </a:lnTo>
                <a:lnTo>
                  <a:pt x="240" y="385"/>
                </a:lnTo>
                <a:lnTo>
                  <a:pt x="248" y="384"/>
                </a:lnTo>
                <a:lnTo>
                  <a:pt x="256" y="383"/>
                </a:lnTo>
                <a:lnTo>
                  <a:pt x="255" y="380"/>
                </a:lnTo>
                <a:lnTo>
                  <a:pt x="255" y="377"/>
                </a:lnTo>
                <a:lnTo>
                  <a:pt x="254" y="375"/>
                </a:lnTo>
                <a:lnTo>
                  <a:pt x="254" y="372"/>
                </a:lnTo>
                <a:lnTo>
                  <a:pt x="255" y="361"/>
                </a:lnTo>
                <a:lnTo>
                  <a:pt x="261" y="353"/>
                </a:lnTo>
                <a:lnTo>
                  <a:pt x="270" y="346"/>
                </a:lnTo>
                <a:lnTo>
                  <a:pt x="280" y="344"/>
                </a:lnTo>
                <a:lnTo>
                  <a:pt x="291" y="345"/>
                </a:lnTo>
                <a:lnTo>
                  <a:pt x="299" y="348"/>
                </a:lnTo>
                <a:lnTo>
                  <a:pt x="306" y="355"/>
                </a:lnTo>
                <a:lnTo>
                  <a:pt x="309" y="363"/>
                </a:lnTo>
                <a:lnTo>
                  <a:pt x="314" y="360"/>
                </a:lnTo>
                <a:lnTo>
                  <a:pt x="319" y="357"/>
                </a:lnTo>
                <a:lnTo>
                  <a:pt x="324" y="354"/>
                </a:lnTo>
                <a:lnTo>
                  <a:pt x="330" y="352"/>
                </a:lnTo>
                <a:lnTo>
                  <a:pt x="334" y="348"/>
                </a:lnTo>
                <a:lnTo>
                  <a:pt x="339" y="345"/>
                </a:lnTo>
                <a:lnTo>
                  <a:pt x="344" y="341"/>
                </a:lnTo>
                <a:lnTo>
                  <a:pt x="348" y="338"/>
                </a:lnTo>
                <a:lnTo>
                  <a:pt x="344" y="333"/>
                </a:lnTo>
                <a:lnTo>
                  <a:pt x="340" y="329"/>
                </a:lnTo>
                <a:lnTo>
                  <a:pt x="338" y="323"/>
                </a:lnTo>
                <a:lnTo>
                  <a:pt x="337" y="317"/>
                </a:lnTo>
                <a:lnTo>
                  <a:pt x="339" y="305"/>
                </a:lnTo>
                <a:lnTo>
                  <a:pt x="345" y="296"/>
                </a:lnTo>
                <a:lnTo>
                  <a:pt x="353" y="289"/>
                </a:lnTo>
                <a:lnTo>
                  <a:pt x="364" y="287"/>
                </a:lnTo>
                <a:lnTo>
                  <a:pt x="370" y="287"/>
                </a:lnTo>
                <a:lnTo>
                  <a:pt x="376" y="288"/>
                </a:lnTo>
                <a:lnTo>
                  <a:pt x="382" y="292"/>
                </a:lnTo>
                <a:lnTo>
                  <a:pt x="386" y="295"/>
                </a:lnTo>
                <a:lnTo>
                  <a:pt x="391" y="287"/>
                </a:lnTo>
                <a:lnTo>
                  <a:pt x="395" y="279"/>
                </a:lnTo>
                <a:lnTo>
                  <a:pt x="400" y="271"/>
                </a:lnTo>
                <a:lnTo>
                  <a:pt x="403" y="263"/>
                </a:lnTo>
                <a:lnTo>
                  <a:pt x="395" y="259"/>
                </a:lnTo>
                <a:lnTo>
                  <a:pt x="388" y="252"/>
                </a:lnTo>
                <a:lnTo>
                  <a:pt x="384" y="246"/>
                </a:lnTo>
                <a:lnTo>
                  <a:pt x="382" y="236"/>
                </a:lnTo>
                <a:lnTo>
                  <a:pt x="383" y="225"/>
                </a:lnTo>
                <a:lnTo>
                  <a:pt x="388" y="216"/>
                </a:lnTo>
                <a:lnTo>
                  <a:pt x="398" y="210"/>
                </a:lnTo>
                <a:lnTo>
                  <a:pt x="408" y="206"/>
                </a:lnTo>
                <a:lnTo>
                  <a:pt x="412" y="206"/>
                </a:lnTo>
                <a:lnTo>
                  <a:pt x="414" y="206"/>
                </a:lnTo>
                <a:lnTo>
                  <a:pt x="417" y="208"/>
                </a:lnTo>
                <a:lnTo>
                  <a:pt x="420" y="209"/>
                </a:lnTo>
                <a:lnTo>
                  <a:pt x="421" y="199"/>
                </a:lnTo>
                <a:lnTo>
                  <a:pt x="422" y="193"/>
                </a:lnTo>
                <a:lnTo>
                  <a:pt x="423" y="186"/>
                </a:lnTo>
                <a:lnTo>
                  <a:pt x="423" y="17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Application</a:t>
            </a:r>
          </a:p>
          <a:p>
            <a:pPr algn="ctr"/>
            <a:r>
              <a:rPr lang="en-US" sz="2000" dirty="0" smtClean="0"/>
              <a:t>at Server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2438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ZK5</a:t>
            </a:r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 rot="16200000">
            <a:off x="2628900" y="4076700"/>
            <a:ext cx="2286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1905000" y="4267200"/>
            <a:ext cx="1589940" cy="1454301"/>
          </a:xfrm>
          <a:custGeom>
            <a:avLst/>
            <a:gdLst/>
            <a:ahLst/>
            <a:cxnLst>
              <a:cxn ang="0">
                <a:pos x="417" y="157"/>
              </a:cxn>
              <a:cxn ang="0">
                <a:pos x="394" y="158"/>
              </a:cxn>
              <a:cxn ang="0">
                <a:pos x="380" y="115"/>
              </a:cxn>
              <a:cxn ang="0">
                <a:pos x="379" y="81"/>
              </a:cxn>
              <a:cxn ang="0">
                <a:pos x="353" y="85"/>
              </a:cxn>
              <a:cxn ang="0">
                <a:pos x="323" y="52"/>
              </a:cxn>
              <a:cxn ang="0">
                <a:pos x="322" y="30"/>
              </a:cxn>
              <a:cxn ang="0">
                <a:pos x="295" y="16"/>
              </a:cxn>
              <a:cxn ang="0">
                <a:pos x="263" y="38"/>
              </a:cxn>
              <a:cxn ang="0">
                <a:pos x="235" y="116"/>
              </a:cxn>
              <a:cxn ang="0">
                <a:pos x="281" y="153"/>
              </a:cxn>
              <a:cxn ang="0">
                <a:pos x="288" y="221"/>
              </a:cxn>
              <a:cxn ang="0">
                <a:pos x="232" y="273"/>
              </a:cxn>
              <a:cxn ang="0">
                <a:pos x="157" y="255"/>
              </a:cxn>
              <a:cxn ang="0">
                <a:pos x="132" y="182"/>
              </a:cxn>
              <a:cxn ang="0">
                <a:pos x="175" y="121"/>
              </a:cxn>
              <a:cxn ang="0">
                <a:pos x="224" y="113"/>
              </a:cxn>
              <a:cxn ang="0">
                <a:pos x="235" y="19"/>
              </a:cxn>
              <a:cxn ang="0">
                <a:pos x="234" y="1"/>
              </a:cxn>
              <a:cxn ang="0">
                <a:pos x="193" y="0"/>
              </a:cxn>
              <a:cxn ang="0">
                <a:pos x="168" y="9"/>
              </a:cxn>
              <a:cxn ang="0">
                <a:pos x="153" y="42"/>
              </a:cxn>
              <a:cxn ang="0">
                <a:pos x="113" y="24"/>
              </a:cxn>
              <a:cxn ang="0">
                <a:pos x="89" y="39"/>
              </a:cxn>
              <a:cxn ang="0">
                <a:pos x="83" y="59"/>
              </a:cxn>
              <a:cxn ang="0">
                <a:pos x="70" y="98"/>
              </a:cxn>
              <a:cxn ang="0">
                <a:pos x="37" y="92"/>
              </a:cxn>
              <a:cxn ang="0">
                <a:pos x="28" y="129"/>
              </a:cxn>
              <a:cxn ang="0">
                <a:pos x="35" y="172"/>
              </a:cxn>
              <a:cxn ang="0">
                <a:pos x="6" y="181"/>
              </a:cxn>
              <a:cxn ang="0">
                <a:pos x="0" y="201"/>
              </a:cxn>
              <a:cxn ang="0">
                <a:pos x="8" y="231"/>
              </a:cxn>
              <a:cxn ang="0">
                <a:pos x="38" y="235"/>
              </a:cxn>
              <a:cxn ang="0">
                <a:pos x="36" y="280"/>
              </a:cxn>
              <a:cxn ang="0">
                <a:pos x="50" y="315"/>
              </a:cxn>
              <a:cxn ang="0">
                <a:pos x="82" y="304"/>
              </a:cxn>
              <a:cxn ang="0">
                <a:pos x="99" y="342"/>
              </a:cxn>
              <a:cxn ang="0">
                <a:pos x="107" y="360"/>
              </a:cxn>
              <a:cxn ang="0">
                <a:pos x="133" y="372"/>
              </a:cxn>
              <a:cxn ang="0">
                <a:pos x="171" y="352"/>
              </a:cxn>
              <a:cxn ang="0">
                <a:pos x="189" y="380"/>
              </a:cxn>
              <a:cxn ang="0">
                <a:pos x="201" y="387"/>
              </a:cxn>
              <a:cxn ang="0">
                <a:pos x="223" y="387"/>
              </a:cxn>
              <a:cxn ang="0">
                <a:pos x="255" y="380"/>
              </a:cxn>
              <a:cxn ang="0">
                <a:pos x="261" y="353"/>
              </a:cxn>
              <a:cxn ang="0">
                <a:pos x="306" y="355"/>
              </a:cxn>
              <a:cxn ang="0">
                <a:pos x="330" y="352"/>
              </a:cxn>
              <a:cxn ang="0">
                <a:pos x="344" y="333"/>
              </a:cxn>
              <a:cxn ang="0">
                <a:pos x="345" y="296"/>
              </a:cxn>
              <a:cxn ang="0">
                <a:pos x="382" y="292"/>
              </a:cxn>
              <a:cxn ang="0">
                <a:pos x="403" y="263"/>
              </a:cxn>
              <a:cxn ang="0">
                <a:pos x="383" y="225"/>
              </a:cxn>
              <a:cxn ang="0">
                <a:pos x="414" y="206"/>
              </a:cxn>
              <a:cxn ang="0">
                <a:pos x="423" y="186"/>
              </a:cxn>
            </a:cxnLst>
            <a:rect l="0" t="0" r="r" b="b"/>
            <a:pathLst>
              <a:path w="423" h="387">
                <a:moveTo>
                  <a:pt x="423" y="176"/>
                </a:moveTo>
                <a:lnTo>
                  <a:pt x="422" y="169"/>
                </a:lnTo>
                <a:lnTo>
                  <a:pt x="421" y="166"/>
                </a:lnTo>
                <a:lnTo>
                  <a:pt x="420" y="164"/>
                </a:lnTo>
                <a:lnTo>
                  <a:pt x="417" y="157"/>
                </a:lnTo>
                <a:lnTo>
                  <a:pt x="415" y="158"/>
                </a:lnTo>
                <a:lnTo>
                  <a:pt x="412" y="158"/>
                </a:lnTo>
                <a:lnTo>
                  <a:pt x="409" y="159"/>
                </a:lnTo>
                <a:lnTo>
                  <a:pt x="406" y="160"/>
                </a:lnTo>
                <a:lnTo>
                  <a:pt x="394" y="158"/>
                </a:lnTo>
                <a:lnTo>
                  <a:pt x="385" y="152"/>
                </a:lnTo>
                <a:lnTo>
                  <a:pt x="379" y="144"/>
                </a:lnTo>
                <a:lnTo>
                  <a:pt x="376" y="133"/>
                </a:lnTo>
                <a:lnTo>
                  <a:pt x="377" y="123"/>
                </a:lnTo>
                <a:lnTo>
                  <a:pt x="380" y="115"/>
                </a:lnTo>
                <a:lnTo>
                  <a:pt x="387" y="108"/>
                </a:lnTo>
                <a:lnTo>
                  <a:pt x="395" y="104"/>
                </a:lnTo>
                <a:lnTo>
                  <a:pt x="390" y="96"/>
                </a:lnTo>
                <a:lnTo>
                  <a:pt x="385" y="89"/>
                </a:lnTo>
                <a:lnTo>
                  <a:pt x="379" y="81"/>
                </a:lnTo>
                <a:lnTo>
                  <a:pt x="373" y="74"/>
                </a:lnTo>
                <a:lnTo>
                  <a:pt x="369" y="78"/>
                </a:lnTo>
                <a:lnTo>
                  <a:pt x="364" y="81"/>
                </a:lnTo>
                <a:lnTo>
                  <a:pt x="359" y="84"/>
                </a:lnTo>
                <a:lnTo>
                  <a:pt x="353" y="85"/>
                </a:lnTo>
                <a:lnTo>
                  <a:pt x="341" y="83"/>
                </a:lnTo>
                <a:lnTo>
                  <a:pt x="332" y="77"/>
                </a:lnTo>
                <a:lnTo>
                  <a:pt x="325" y="69"/>
                </a:lnTo>
                <a:lnTo>
                  <a:pt x="323" y="58"/>
                </a:lnTo>
                <a:lnTo>
                  <a:pt x="323" y="52"/>
                </a:lnTo>
                <a:lnTo>
                  <a:pt x="324" y="46"/>
                </a:lnTo>
                <a:lnTo>
                  <a:pt x="327" y="40"/>
                </a:lnTo>
                <a:lnTo>
                  <a:pt x="331" y="36"/>
                </a:lnTo>
                <a:lnTo>
                  <a:pt x="326" y="32"/>
                </a:lnTo>
                <a:lnTo>
                  <a:pt x="322" y="30"/>
                </a:lnTo>
                <a:lnTo>
                  <a:pt x="316" y="27"/>
                </a:lnTo>
                <a:lnTo>
                  <a:pt x="311" y="24"/>
                </a:lnTo>
                <a:lnTo>
                  <a:pt x="306" y="21"/>
                </a:lnTo>
                <a:lnTo>
                  <a:pt x="301" y="19"/>
                </a:lnTo>
                <a:lnTo>
                  <a:pt x="295" y="16"/>
                </a:lnTo>
                <a:lnTo>
                  <a:pt x="289" y="14"/>
                </a:lnTo>
                <a:lnTo>
                  <a:pt x="286" y="23"/>
                </a:lnTo>
                <a:lnTo>
                  <a:pt x="280" y="30"/>
                </a:lnTo>
                <a:lnTo>
                  <a:pt x="272" y="36"/>
                </a:lnTo>
                <a:lnTo>
                  <a:pt x="263" y="38"/>
                </a:lnTo>
                <a:lnTo>
                  <a:pt x="263" y="38"/>
                </a:lnTo>
                <a:lnTo>
                  <a:pt x="263" y="38"/>
                </a:lnTo>
                <a:lnTo>
                  <a:pt x="262" y="38"/>
                </a:lnTo>
                <a:lnTo>
                  <a:pt x="262" y="38"/>
                </a:lnTo>
                <a:lnTo>
                  <a:pt x="235" y="116"/>
                </a:lnTo>
                <a:lnTo>
                  <a:pt x="247" y="121"/>
                </a:lnTo>
                <a:lnTo>
                  <a:pt x="257" y="127"/>
                </a:lnTo>
                <a:lnTo>
                  <a:pt x="266" y="135"/>
                </a:lnTo>
                <a:lnTo>
                  <a:pt x="274" y="143"/>
                </a:lnTo>
                <a:lnTo>
                  <a:pt x="281" y="153"/>
                </a:lnTo>
                <a:lnTo>
                  <a:pt x="287" y="165"/>
                </a:lnTo>
                <a:lnTo>
                  <a:pt x="291" y="176"/>
                </a:lnTo>
                <a:lnTo>
                  <a:pt x="293" y="189"/>
                </a:lnTo>
                <a:lnTo>
                  <a:pt x="292" y="205"/>
                </a:lnTo>
                <a:lnTo>
                  <a:pt x="288" y="221"/>
                </a:lnTo>
                <a:lnTo>
                  <a:pt x="281" y="235"/>
                </a:lnTo>
                <a:lnTo>
                  <a:pt x="272" y="248"/>
                </a:lnTo>
                <a:lnTo>
                  <a:pt x="261" y="259"/>
                </a:lnTo>
                <a:lnTo>
                  <a:pt x="247" y="267"/>
                </a:lnTo>
                <a:lnTo>
                  <a:pt x="232" y="273"/>
                </a:lnTo>
                <a:lnTo>
                  <a:pt x="216" y="276"/>
                </a:lnTo>
                <a:lnTo>
                  <a:pt x="199" y="274"/>
                </a:lnTo>
                <a:lnTo>
                  <a:pt x="183" y="271"/>
                </a:lnTo>
                <a:lnTo>
                  <a:pt x="170" y="264"/>
                </a:lnTo>
                <a:lnTo>
                  <a:pt x="157" y="255"/>
                </a:lnTo>
                <a:lnTo>
                  <a:pt x="146" y="243"/>
                </a:lnTo>
                <a:lnTo>
                  <a:pt x="138" y="229"/>
                </a:lnTo>
                <a:lnTo>
                  <a:pt x="133" y="214"/>
                </a:lnTo>
                <a:lnTo>
                  <a:pt x="130" y="198"/>
                </a:lnTo>
                <a:lnTo>
                  <a:pt x="132" y="182"/>
                </a:lnTo>
                <a:lnTo>
                  <a:pt x="135" y="166"/>
                </a:lnTo>
                <a:lnTo>
                  <a:pt x="142" y="152"/>
                </a:lnTo>
                <a:lnTo>
                  <a:pt x="151" y="140"/>
                </a:lnTo>
                <a:lnTo>
                  <a:pt x="161" y="129"/>
                </a:lnTo>
                <a:lnTo>
                  <a:pt x="175" y="121"/>
                </a:lnTo>
                <a:lnTo>
                  <a:pt x="190" y="115"/>
                </a:lnTo>
                <a:lnTo>
                  <a:pt x="206" y="113"/>
                </a:lnTo>
                <a:lnTo>
                  <a:pt x="212" y="113"/>
                </a:lnTo>
                <a:lnTo>
                  <a:pt x="218" y="113"/>
                </a:lnTo>
                <a:lnTo>
                  <a:pt x="224" y="113"/>
                </a:lnTo>
                <a:lnTo>
                  <a:pt x="229" y="114"/>
                </a:lnTo>
                <a:lnTo>
                  <a:pt x="250" y="36"/>
                </a:lnTo>
                <a:lnTo>
                  <a:pt x="243" y="31"/>
                </a:lnTo>
                <a:lnTo>
                  <a:pt x="239" y="25"/>
                </a:lnTo>
                <a:lnTo>
                  <a:pt x="235" y="19"/>
                </a:lnTo>
                <a:lnTo>
                  <a:pt x="233" y="10"/>
                </a:lnTo>
                <a:lnTo>
                  <a:pt x="233" y="8"/>
                </a:lnTo>
                <a:lnTo>
                  <a:pt x="234" y="6"/>
                </a:lnTo>
                <a:lnTo>
                  <a:pt x="234" y="4"/>
                </a:lnTo>
                <a:lnTo>
                  <a:pt x="234" y="1"/>
                </a:lnTo>
                <a:lnTo>
                  <a:pt x="226" y="0"/>
                </a:lnTo>
                <a:lnTo>
                  <a:pt x="218" y="0"/>
                </a:lnTo>
                <a:lnTo>
                  <a:pt x="209" y="0"/>
                </a:lnTo>
                <a:lnTo>
                  <a:pt x="201" y="0"/>
                </a:lnTo>
                <a:lnTo>
                  <a:pt x="193" y="0"/>
                </a:lnTo>
                <a:lnTo>
                  <a:pt x="183" y="1"/>
                </a:lnTo>
                <a:lnTo>
                  <a:pt x="175" y="4"/>
                </a:lnTo>
                <a:lnTo>
                  <a:pt x="167" y="5"/>
                </a:lnTo>
                <a:lnTo>
                  <a:pt x="168" y="7"/>
                </a:lnTo>
                <a:lnTo>
                  <a:pt x="168" y="9"/>
                </a:lnTo>
                <a:lnTo>
                  <a:pt x="170" y="12"/>
                </a:lnTo>
                <a:lnTo>
                  <a:pt x="170" y="15"/>
                </a:lnTo>
                <a:lnTo>
                  <a:pt x="168" y="25"/>
                </a:lnTo>
                <a:lnTo>
                  <a:pt x="163" y="35"/>
                </a:lnTo>
                <a:lnTo>
                  <a:pt x="153" y="42"/>
                </a:lnTo>
                <a:lnTo>
                  <a:pt x="143" y="45"/>
                </a:lnTo>
                <a:lnTo>
                  <a:pt x="133" y="44"/>
                </a:lnTo>
                <a:lnTo>
                  <a:pt x="125" y="39"/>
                </a:lnTo>
                <a:lnTo>
                  <a:pt x="118" y="32"/>
                </a:lnTo>
                <a:lnTo>
                  <a:pt x="113" y="24"/>
                </a:lnTo>
                <a:lnTo>
                  <a:pt x="108" y="27"/>
                </a:lnTo>
                <a:lnTo>
                  <a:pt x="103" y="30"/>
                </a:lnTo>
                <a:lnTo>
                  <a:pt x="98" y="34"/>
                </a:lnTo>
                <a:lnTo>
                  <a:pt x="93" y="36"/>
                </a:lnTo>
                <a:lnTo>
                  <a:pt x="89" y="39"/>
                </a:lnTo>
                <a:lnTo>
                  <a:pt x="84" y="43"/>
                </a:lnTo>
                <a:lnTo>
                  <a:pt x="80" y="47"/>
                </a:lnTo>
                <a:lnTo>
                  <a:pt x="75" y="51"/>
                </a:lnTo>
                <a:lnTo>
                  <a:pt x="80" y="54"/>
                </a:lnTo>
                <a:lnTo>
                  <a:pt x="83" y="59"/>
                </a:lnTo>
                <a:lnTo>
                  <a:pt x="85" y="65"/>
                </a:lnTo>
                <a:lnTo>
                  <a:pt x="87" y="72"/>
                </a:lnTo>
                <a:lnTo>
                  <a:pt x="84" y="82"/>
                </a:lnTo>
                <a:lnTo>
                  <a:pt x="79" y="91"/>
                </a:lnTo>
                <a:lnTo>
                  <a:pt x="70" y="98"/>
                </a:lnTo>
                <a:lnTo>
                  <a:pt x="59" y="102"/>
                </a:lnTo>
                <a:lnTo>
                  <a:pt x="53" y="100"/>
                </a:lnTo>
                <a:lnTo>
                  <a:pt x="47" y="99"/>
                </a:lnTo>
                <a:lnTo>
                  <a:pt x="42" y="96"/>
                </a:lnTo>
                <a:lnTo>
                  <a:pt x="37" y="92"/>
                </a:lnTo>
                <a:lnTo>
                  <a:pt x="32" y="100"/>
                </a:lnTo>
                <a:lnTo>
                  <a:pt x="28" y="108"/>
                </a:lnTo>
                <a:lnTo>
                  <a:pt x="23" y="118"/>
                </a:lnTo>
                <a:lnTo>
                  <a:pt x="19" y="126"/>
                </a:lnTo>
                <a:lnTo>
                  <a:pt x="28" y="129"/>
                </a:lnTo>
                <a:lnTo>
                  <a:pt x="35" y="135"/>
                </a:lnTo>
                <a:lnTo>
                  <a:pt x="39" y="142"/>
                </a:lnTo>
                <a:lnTo>
                  <a:pt x="42" y="151"/>
                </a:lnTo>
                <a:lnTo>
                  <a:pt x="40" y="163"/>
                </a:lnTo>
                <a:lnTo>
                  <a:pt x="35" y="172"/>
                </a:lnTo>
                <a:lnTo>
                  <a:pt x="26" y="179"/>
                </a:lnTo>
                <a:lnTo>
                  <a:pt x="15" y="182"/>
                </a:lnTo>
                <a:lnTo>
                  <a:pt x="12" y="182"/>
                </a:lnTo>
                <a:lnTo>
                  <a:pt x="9" y="181"/>
                </a:lnTo>
                <a:lnTo>
                  <a:pt x="6" y="181"/>
                </a:lnTo>
                <a:lnTo>
                  <a:pt x="2" y="180"/>
                </a:lnTo>
                <a:lnTo>
                  <a:pt x="1" y="187"/>
                </a:lnTo>
                <a:lnTo>
                  <a:pt x="0" y="190"/>
                </a:lnTo>
                <a:lnTo>
                  <a:pt x="0" y="193"/>
                </a:lnTo>
                <a:lnTo>
                  <a:pt x="0" y="201"/>
                </a:lnTo>
                <a:lnTo>
                  <a:pt x="0" y="210"/>
                </a:lnTo>
                <a:lnTo>
                  <a:pt x="1" y="216"/>
                </a:lnTo>
                <a:lnTo>
                  <a:pt x="4" y="223"/>
                </a:lnTo>
                <a:lnTo>
                  <a:pt x="6" y="232"/>
                </a:lnTo>
                <a:lnTo>
                  <a:pt x="8" y="231"/>
                </a:lnTo>
                <a:lnTo>
                  <a:pt x="12" y="229"/>
                </a:lnTo>
                <a:lnTo>
                  <a:pt x="14" y="228"/>
                </a:lnTo>
                <a:lnTo>
                  <a:pt x="17" y="228"/>
                </a:lnTo>
                <a:lnTo>
                  <a:pt x="28" y="229"/>
                </a:lnTo>
                <a:lnTo>
                  <a:pt x="38" y="235"/>
                </a:lnTo>
                <a:lnTo>
                  <a:pt x="44" y="244"/>
                </a:lnTo>
                <a:lnTo>
                  <a:pt x="47" y="255"/>
                </a:lnTo>
                <a:lnTo>
                  <a:pt x="46" y="265"/>
                </a:lnTo>
                <a:lnTo>
                  <a:pt x="43" y="273"/>
                </a:lnTo>
                <a:lnTo>
                  <a:pt x="36" y="280"/>
                </a:lnTo>
                <a:lnTo>
                  <a:pt x="28" y="284"/>
                </a:lnTo>
                <a:lnTo>
                  <a:pt x="34" y="292"/>
                </a:lnTo>
                <a:lnTo>
                  <a:pt x="38" y="299"/>
                </a:lnTo>
                <a:lnTo>
                  <a:pt x="44" y="307"/>
                </a:lnTo>
                <a:lnTo>
                  <a:pt x="50" y="315"/>
                </a:lnTo>
                <a:lnTo>
                  <a:pt x="54" y="310"/>
                </a:lnTo>
                <a:lnTo>
                  <a:pt x="59" y="307"/>
                </a:lnTo>
                <a:lnTo>
                  <a:pt x="65" y="304"/>
                </a:lnTo>
                <a:lnTo>
                  <a:pt x="70" y="303"/>
                </a:lnTo>
                <a:lnTo>
                  <a:pt x="82" y="304"/>
                </a:lnTo>
                <a:lnTo>
                  <a:pt x="91" y="310"/>
                </a:lnTo>
                <a:lnTo>
                  <a:pt x="97" y="319"/>
                </a:lnTo>
                <a:lnTo>
                  <a:pt x="100" y="330"/>
                </a:lnTo>
                <a:lnTo>
                  <a:pt x="100" y="337"/>
                </a:lnTo>
                <a:lnTo>
                  <a:pt x="99" y="342"/>
                </a:lnTo>
                <a:lnTo>
                  <a:pt x="96" y="347"/>
                </a:lnTo>
                <a:lnTo>
                  <a:pt x="92" y="350"/>
                </a:lnTo>
                <a:lnTo>
                  <a:pt x="97" y="354"/>
                </a:lnTo>
                <a:lnTo>
                  <a:pt x="102" y="357"/>
                </a:lnTo>
                <a:lnTo>
                  <a:pt x="107" y="360"/>
                </a:lnTo>
                <a:lnTo>
                  <a:pt x="112" y="363"/>
                </a:lnTo>
                <a:lnTo>
                  <a:pt x="118" y="365"/>
                </a:lnTo>
                <a:lnTo>
                  <a:pt x="122" y="368"/>
                </a:lnTo>
                <a:lnTo>
                  <a:pt x="128" y="370"/>
                </a:lnTo>
                <a:lnTo>
                  <a:pt x="133" y="372"/>
                </a:lnTo>
                <a:lnTo>
                  <a:pt x="136" y="363"/>
                </a:lnTo>
                <a:lnTo>
                  <a:pt x="142" y="356"/>
                </a:lnTo>
                <a:lnTo>
                  <a:pt x="150" y="352"/>
                </a:lnTo>
                <a:lnTo>
                  <a:pt x="159" y="350"/>
                </a:lnTo>
                <a:lnTo>
                  <a:pt x="171" y="352"/>
                </a:lnTo>
                <a:lnTo>
                  <a:pt x="180" y="356"/>
                </a:lnTo>
                <a:lnTo>
                  <a:pt x="187" y="365"/>
                </a:lnTo>
                <a:lnTo>
                  <a:pt x="189" y="376"/>
                </a:lnTo>
                <a:lnTo>
                  <a:pt x="189" y="378"/>
                </a:lnTo>
                <a:lnTo>
                  <a:pt x="189" y="380"/>
                </a:lnTo>
                <a:lnTo>
                  <a:pt x="189" y="384"/>
                </a:lnTo>
                <a:lnTo>
                  <a:pt x="188" y="386"/>
                </a:lnTo>
                <a:lnTo>
                  <a:pt x="193" y="386"/>
                </a:lnTo>
                <a:lnTo>
                  <a:pt x="197" y="387"/>
                </a:lnTo>
                <a:lnTo>
                  <a:pt x="201" y="387"/>
                </a:lnTo>
                <a:lnTo>
                  <a:pt x="205" y="387"/>
                </a:lnTo>
                <a:lnTo>
                  <a:pt x="210" y="387"/>
                </a:lnTo>
                <a:lnTo>
                  <a:pt x="214" y="387"/>
                </a:lnTo>
                <a:lnTo>
                  <a:pt x="218" y="387"/>
                </a:lnTo>
                <a:lnTo>
                  <a:pt x="223" y="387"/>
                </a:lnTo>
                <a:lnTo>
                  <a:pt x="231" y="386"/>
                </a:lnTo>
                <a:lnTo>
                  <a:pt x="240" y="385"/>
                </a:lnTo>
                <a:lnTo>
                  <a:pt x="248" y="384"/>
                </a:lnTo>
                <a:lnTo>
                  <a:pt x="256" y="383"/>
                </a:lnTo>
                <a:lnTo>
                  <a:pt x="255" y="380"/>
                </a:lnTo>
                <a:lnTo>
                  <a:pt x="255" y="377"/>
                </a:lnTo>
                <a:lnTo>
                  <a:pt x="254" y="375"/>
                </a:lnTo>
                <a:lnTo>
                  <a:pt x="254" y="372"/>
                </a:lnTo>
                <a:lnTo>
                  <a:pt x="255" y="361"/>
                </a:lnTo>
                <a:lnTo>
                  <a:pt x="261" y="353"/>
                </a:lnTo>
                <a:lnTo>
                  <a:pt x="270" y="346"/>
                </a:lnTo>
                <a:lnTo>
                  <a:pt x="280" y="344"/>
                </a:lnTo>
                <a:lnTo>
                  <a:pt x="291" y="345"/>
                </a:lnTo>
                <a:lnTo>
                  <a:pt x="299" y="348"/>
                </a:lnTo>
                <a:lnTo>
                  <a:pt x="306" y="355"/>
                </a:lnTo>
                <a:lnTo>
                  <a:pt x="309" y="363"/>
                </a:lnTo>
                <a:lnTo>
                  <a:pt x="314" y="360"/>
                </a:lnTo>
                <a:lnTo>
                  <a:pt x="319" y="357"/>
                </a:lnTo>
                <a:lnTo>
                  <a:pt x="324" y="354"/>
                </a:lnTo>
                <a:lnTo>
                  <a:pt x="330" y="352"/>
                </a:lnTo>
                <a:lnTo>
                  <a:pt x="334" y="348"/>
                </a:lnTo>
                <a:lnTo>
                  <a:pt x="339" y="345"/>
                </a:lnTo>
                <a:lnTo>
                  <a:pt x="344" y="341"/>
                </a:lnTo>
                <a:lnTo>
                  <a:pt x="348" y="338"/>
                </a:lnTo>
                <a:lnTo>
                  <a:pt x="344" y="333"/>
                </a:lnTo>
                <a:lnTo>
                  <a:pt x="340" y="329"/>
                </a:lnTo>
                <a:lnTo>
                  <a:pt x="338" y="323"/>
                </a:lnTo>
                <a:lnTo>
                  <a:pt x="337" y="317"/>
                </a:lnTo>
                <a:lnTo>
                  <a:pt x="339" y="305"/>
                </a:lnTo>
                <a:lnTo>
                  <a:pt x="345" y="296"/>
                </a:lnTo>
                <a:lnTo>
                  <a:pt x="353" y="289"/>
                </a:lnTo>
                <a:lnTo>
                  <a:pt x="364" y="287"/>
                </a:lnTo>
                <a:lnTo>
                  <a:pt x="370" y="287"/>
                </a:lnTo>
                <a:lnTo>
                  <a:pt x="376" y="288"/>
                </a:lnTo>
                <a:lnTo>
                  <a:pt x="382" y="292"/>
                </a:lnTo>
                <a:lnTo>
                  <a:pt x="386" y="295"/>
                </a:lnTo>
                <a:lnTo>
                  <a:pt x="391" y="287"/>
                </a:lnTo>
                <a:lnTo>
                  <a:pt x="395" y="279"/>
                </a:lnTo>
                <a:lnTo>
                  <a:pt x="400" y="271"/>
                </a:lnTo>
                <a:lnTo>
                  <a:pt x="403" y="263"/>
                </a:lnTo>
                <a:lnTo>
                  <a:pt x="395" y="259"/>
                </a:lnTo>
                <a:lnTo>
                  <a:pt x="388" y="252"/>
                </a:lnTo>
                <a:lnTo>
                  <a:pt x="384" y="246"/>
                </a:lnTo>
                <a:lnTo>
                  <a:pt x="382" y="236"/>
                </a:lnTo>
                <a:lnTo>
                  <a:pt x="383" y="225"/>
                </a:lnTo>
                <a:lnTo>
                  <a:pt x="388" y="216"/>
                </a:lnTo>
                <a:lnTo>
                  <a:pt x="398" y="210"/>
                </a:lnTo>
                <a:lnTo>
                  <a:pt x="408" y="206"/>
                </a:lnTo>
                <a:lnTo>
                  <a:pt x="412" y="206"/>
                </a:lnTo>
                <a:lnTo>
                  <a:pt x="414" y="206"/>
                </a:lnTo>
                <a:lnTo>
                  <a:pt x="417" y="208"/>
                </a:lnTo>
                <a:lnTo>
                  <a:pt x="420" y="209"/>
                </a:lnTo>
                <a:lnTo>
                  <a:pt x="421" y="199"/>
                </a:lnTo>
                <a:lnTo>
                  <a:pt x="422" y="193"/>
                </a:lnTo>
                <a:lnTo>
                  <a:pt x="423" y="186"/>
                </a:lnTo>
                <a:lnTo>
                  <a:pt x="423" y="17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Application</a:t>
            </a:r>
          </a:p>
          <a:p>
            <a:pPr algn="ctr"/>
            <a:r>
              <a:rPr lang="en-US" sz="2000" dirty="0" smtClean="0"/>
              <a:t>at Client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4648200" y="2057400"/>
            <a:ext cx="4038600" cy="3733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600200" y="2057400"/>
            <a:ext cx="2133600" cy="3733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752600" y="2438400"/>
            <a:ext cx="4876800" cy="1752600"/>
          </a:xfrm>
          <a:prstGeom prst="round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without Component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828799" y="2732809"/>
            <a:ext cx="175260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Widget</a:t>
            </a:r>
          </a:p>
        </p:txBody>
      </p:sp>
      <p:pic>
        <p:nvPicPr>
          <p:cNvPr id="1029" name="Picture 5" descr="C:\Documents and Settings\tomyeh\Local Settings\Temporary Internet Files\Content.IE5\CJCQ31KD\MCj0415806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263" y="2732809"/>
            <a:ext cx="1152736" cy="1219200"/>
          </a:xfrm>
          <a:prstGeom prst="rect">
            <a:avLst/>
          </a:prstGeom>
          <a:noFill/>
        </p:spPr>
      </p:pic>
      <p:sp>
        <p:nvSpPr>
          <p:cNvPr id="26" name="Curved Down Arrow 25"/>
          <p:cNvSpPr/>
          <p:nvPr/>
        </p:nvSpPr>
        <p:spPr>
          <a:xfrm>
            <a:off x="3657599" y="2961409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 rot="10800000">
            <a:off x="3657599" y="3342408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>
            <a:off x="65531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-Right Arrow 28"/>
          <p:cNvSpPr/>
          <p:nvPr/>
        </p:nvSpPr>
        <p:spPr>
          <a:xfrm>
            <a:off x="1523999" y="3266209"/>
            <a:ext cx="3048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33800" y="30596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38" name="Freeform 14"/>
          <p:cNvSpPr>
            <a:spLocks/>
          </p:cNvSpPr>
          <p:nvPr/>
        </p:nvSpPr>
        <p:spPr bwMode="auto">
          <a:xfrm>
            <a:off x="6858000" y="2590800"/>
            <a:ext cx="1666140" cy="1524000"/>
          </a:xfrm>
          <a:custGeom>
            <a:avLst/>
            <a:gdLst/>
            <a:ahLst/>
            <a:cxnLst>
              <a:cxn ang="0">
                <a:pos x="417" y="157"/>
              </a:cxn>
              <a:cxn ang="0">
                <a:pos x="394" y="158"/>
              </a:cxn>
              <a:cxn ang="0">
                <a:pos x="380" y="115"/>
              </a:cxn>
              <a:cxn ang="0">
                <a:pos x="379" y="81"/>
              </a:cxn>
              <a:cxn ang="0">
                <a:pos x="353" y="85"/>
              </a:cxn>
              <a:cxn ang="0">
                <a:pos x="323" y="52"/>
              </a:cxn>
              <a:cxn ang="0">
                <a:pos x="322" y="30"/>
              </a:cxn>
              <a:cxn ang="0">
                <a:pos x="295" y="16"/>
              </a:cxn>
              <a:cxn ang="0">
                <a:pos x="263" y="38"/>
              </a:cxn>
              <a:cxn ang="0">
                <a:pos x="235" y="116"/>
              </a:cxn>
              <a:cxn ang="0">
                <a:pos x="281" y="153"/>
              </a:cxn>
              <a:cxn ang="0">
                <a:pos x="288" y="221"/>
              </a:cxn>
              <a:cxn ang="0">
                <a:pos x="232" y="273"/>
              </a:cxn>
              <a:cxn ang="0">
                <a:pos x="157" y="255"/>
              </a:cxn>
              <a:cxn ang="0">
                <a:pos x="132" y="182"/>
              </a:cxn>
              <a:cxn ang="0">
                <a:pos x="175" y="121"/>
              </a:cxn>
              <a:cxn ang="0">
                <a:pos x="224" y="113"/>
              </a:cxn>
              <a:cxn ang="0">
                <a:pos x="235" y="19"/>
              </a:cxn>
              <a:cxn ang="0">
                <a:pos x="234" y="1"/>
              </a:cxn>
              <a:cxn ang="0">
                <a:pos x="193" y="0"/>
              </a:cxn>
              <a:cxn ang="0">
                <a:pos x="168" y="9"/>
              </a:cxn>
              <a:cxn ang="0">
                <a:pos x="153" y="42"/>
              </a:cxn>
              <a:cxn ang="0">
                <a:pos x="113" y="24"/>
              </a:cxn>
              <a:cxn ang="0">
                <a:pos x="89" y="39"/>
              </a:cxn>
              <a:cxn ang="0">
                <a:pos x="83" y="59"/>
              </a:cxn>
              <a:cxn ang="0">
                <a:pos x="70" y="98"/>
              </a:cxn>
              <a:cxn ang="0">
                <a:pos x="37" y="92"/>
              </a:cxn>
              <a:cxn ang="0">
                <a:pos x="28" y="129"/>
              </a:cxn>
              <a:cxn ang="0">
                <a:pos x="35" y="172"/>
              </a:cxn>
              <a:cxn ang="0">
                <a:pos x="6" y="181"/>
              </a:cxn>
              <a:cxn ang="0">
                <a:pos x="0" y="201"/>
              </a:cxn>
              <a:cxn ang="0">
                <a:pos x="8" y="231"/>
              </a:cxn>
              <a:cxn ang="0">
                <a:pos x="38" y="235"/>
              </a:cxn>
              <a:cxn ang="0">
                <a:pos x="36" y="280"/>
              </a:cxn>
              <a:cxn ang="0">
                <a:pos x="50" y="315"/>
              </a:cxn>
              <a:cxn ang="0">
                <a:pos x="82" y="304"/>
              </a:cxn>
              <a:cxn ang="0">
                <a:pos x="99" y="342"/>
              </a:cxn>
              <a:cxn ang="0">
                <a:pos x="107" y="360"/>
              </a:cxn>
              <a:cxn ang="0">
                <a:pos x="133" y="372"/>
              </a:cxn>
              <a:cxn ang="0">
                <a:pos x="171" y="352"/>
              </a:cxn>
              <a:cxn ang="0">
                <a:pos x="189" y="380"/>
              </a:cxn>
              <a:cxn ang="0">
                <a:pos x="201" y="387"/>
              </a:cxn>
              <a:cxn ang="0">
                <a:pos x="223" y="387"/>
              </a:cxn>
              <a:cxn ang="0">
                <a:pos x="255" y="380"/>
              </a:cxn>
              <a:cxn ang="0">
                <a:pos x="261" y="353"/>
              </a:cxn>
              <a:cxn ang="0">
                <a:pos x="306" y="355"/>
              </a:cxn>
              <a:cxn ang="0">
                <a:pos x="330" y="352"/>
              </a:cxn>
              <a:cxn ang="0">
                <a:pos x="344" y="333"/>
              </a:cxn>
              <a:cxn ang="0">
                <a:pos x="345" y="296"/>
              </a:cxn>
              <a:cxn ang="0">
                <a:pos x="382" y="292"/>
              </a:cxn>
              <a:cxn ang="0">
                <a:pos x="403" y="263"/>
              </a:cxn>
              <a:cxn ang="0">
                <a:pos x="383" y="225"/>
              </a:cxn>
              <a:cxn ang="0">
                <a:pos x="414" y="206"/>
              </a:cxn>
              <a:cxn ang="0">
                <a:pos x="423" y="186"/>
              </a:cxn>
            </a:cxnLst>
            <a:rect l="0" t="0" r="r" b="b"/>
            <a:pathLst>
              <a:path w="423" h="387">
                <a:moveTo>
                  <a:pt x="423" y="176"/>
                </a:moveTo>
                <a:lnTo>
                  <a:pt x="422" y="169"/>
                </a:lnTo>
                <a:lnTo>
                  <a:pt x="421" y="166"/>
                </a:lnTo>
                <a:lnTo>
                  <a:pt x="420" y="164"/>
                </a:lnTo>
                <a:lnTo>
                  <a:pt x="417" y="157"/>
                </a:lnTo>
                <a:lnTo>
                  <a:pt x="415" y="158"/>
                </a:lnTo>
                <a:lnTo>
                  <a:pt x="412" y="158"/>
                </a:lnTo>
                <a:lnTo>
                  <a:pt x="409" y="159"/>
                </a:lnTo>
                <a:lnTo>
                  <a:pt x="406" y="160"/>
                </a:lnTo>
                <a:lnTo>
                  <a:pt x="394" y="158"/>
                </a:lnTo>
                <a:lnTo>
                  <a:pt x="385" y="152"/>
                </a:lnTo>
                <a:lnTo>
                  <a:pt x="379" y="144"/>
                </a:lnTo>
                <a:lnTo>
                  <a:pt x="376" y="133"/>
                </a:lnTo>
                <a:lnTo>
                  <a:pt x="377" y="123"/>
                </a:lnTo>
                <a:lnTo>
                  <a:pt x="380" y="115"/>
                </a:lnTo>
                <a:lnTo>
                  <a:pt x="387" y="108"/>
                </a:lnTo>
                <a:lnTo>
                  <a:pt x="395" y="104"/>
                </a:lnTo>
                <a:lnTo>
                  <a:pt x="390" y="96"/>
                </a:lnTo>
                <a:lnTo>
                  <a:pt x="385" y="89"/>
                </a:lnTo>
                <a:lnTo>
                  <a:pt x="379" y="81"/>
                </a:lnTo>
                <a:lnTo>
                  <a:pt x="373" y="74"/>
                </a:lnTo>
                <a:lnTo>
                  <a:pt x="369" y="78"/>
                </a:lnTo>
                <a:lnTo>
                  <a:pt x="364" y="81"/>
                </a:lnTo>
                <a:lnTo>
                  <a:pt x="359" y="84"/>
                </a:lnTo>
                <a:lnTo>
                  <a:pt x="353" y="85"/>
                </a:lnTo>
                <a:lnTo>
                  <a:pt x="341" y="83"/>
                </a:lnTo>
                <a:lnTo>
                  <a:pt x="332" y="77"/>
                </a:lnTo>
                <a:lnTo>
                  <a:pt x="325" y="69"/>
                </a:lnTo>
                <a:lnTo>
                  <a:pt x="323" y="58"/>
                </a:lnTo>
                <a:lnTo>
                  <a:pt x="323" y="52"/>
                </a:lnTo>
                <a:lnTo>
                  <a:pt x="324" y="46"/>
                </a:lnTo>
                <a:lnTo>
                  <a:pt x="327" y="40"/>
                </a:lnTo>
                <a:lnTo>
                  <a:pt x="331" y="36"/>
                </a:lnTo>
                <a:lnTo>
                  <a:pt x="326" y="32"/>
                </a:lnTo>
                <a:lnTo>
                  <a:pt x="322" y="30"/>
                </a:lnTo>
                <a:lnTo>
                  <a:pt x="316" y="27"/>
                </a:lnTo>
                <a:lnTo>
                  <a:pt x="311" y="24"/>
                </a:lnTo>
                <a:lnTo>
                  <a:pt x="306" y="21"/>
                </a:lnTo>
                <a:lnTo>
                  <a:pt x="301" y="19"/>
                </a:lnTo>
                <a:lnTo>
                  <a:pt x="295" y="16"/>
                </a:lnTo>
                <a:lnTo>
                  <a:pt x="289" y="14"/>
                </a:lnTo>
                <a:lnTo>
                  <a:pt x="286" y="23"/>
                </a:lnTo>
                <a:lnTo>
                  <a:pt x="280" y="30"/>
                </a:lnTo>
                <a:lnTo>
                  <a:pt x="272" y="36"/>
                </a:lnTo>
                <a:lnTo>
                  <a:pt x="263" y="38"/>
                </a:lnTo>
                <a:lnTo>
                  <a:pt x="263" y="38"/>
                </a:lnTo>
                <a:lnTo>
                  <a:pt x="263" y="38"/>
                </a:lnTo>
                <a:lnTo>
                  <a:pt x="262" y="38"/>
                </a:lnTo>
                <a:lnTo>
                  <a:pt x="262" y="38"/>
                </a:lnTo>
                <a:lnTo>
                  <a:pt x="235" y="116"/>
                </a:lnTo>
                <a:lnTo>
                  <a:pt x="247" y="121"/>
                </a:lnTo>
                <a:lnTo>
                  <a:pt x="257" y="127"/>
                </a:lnTo>
                <a:lnTo>
                  <a:pt x="266" y="135"/>
                </a:lnTo>
                <a:lnTo>
                  <a:pt x="274" y="143"/>
                </a:lnTo>
                <a:lnTo>
                  <a:pt x="281" y="153"/>
                </a:lnTo>
                <a:lnTo>
                  <a:pt x="287" y="165"/>
                </a:lnTo>
                <a:lnTo>
                  <a:pt x="291" y="176"/>
                </a:lnTo>
                <a:lnTo>
                  <a:pt x="293" y="189"/>
                </a:lnTo>
                <a:lnTo>
                  <a:pt x="292" y="205"/>
                </a:lnTo>
                <a:lnTo>
                  <a:pt x="288" y="221"/>
                </a:lnTo>
                <a:lnTo>
                  <a:pt x="281" y="235"/>
                </a:lnTo>
                <a:lnTo>
                  <a:pt x="272" y="248"/>
                </a:lnTo>
                <a:lnTo>
                  <a:pt x="261" y="259"/>
                </a:lnTo>
                <a:lnTo>
                  <a:pt x="247" y="267"/>
                </a:lnTo>
                <a:lnTo>
                  <a:pt x="232" y="273"/>
                </a:lnTo>
                <a:lnTo>
                  <a:pt x="216" y="276"/>
                </a:lnTo>
                <a:lnTo>
                  <a:pt x="199" y="274"/>
                </a:lnTo>
                <a:lnTo>
                  <a:pt x="183" y="271"/>
                </a:lnTo>
                <a:lnTo>
                  <a:pt x="170" y="264"/>
                </a:lnTo>
                <a:lnTo>
                  <a:pt x="157" y="255"/>
                </a:lnTo>
                <a:lnTo>
                  <a:pt x="146" y="243"/>
                </a:lnTo>
                <a:lnTo>
                  <a:pt x="138" y="229"/>
                </a:lnTo>
                <a:lnTo>
                  <a:pt x="133" y="214"/>
                </a:lnTo>
                <a:lnTo>
                  <a:pt x="130" y="198"/>
                </a:lnTo>
                <a:lnTo>
                  <a:pt x="132" y="182"/>
                </a:lnTo>
                <a:lnTo>
                  <a:pt x="135" y="166"/>
                </a:lnTo>
                <a:lnTo>
                  <a:pt x="142" y="152"/>
                </a:lnTo>
                <a:lnTo>
                  <a:pt x="151" y="140"/>
                </a:lnTo>
                <a:lnTo>
                  <a:pt x="161" y="129"/>
                </a:lnTo>
                <a:lnTo>
                  <a:pt x="175" y="121"/>
                </a:lnTo>
                <a:lnTo>
                  <a:pt x="190" y="115"/>
                </a:lnTo>
                <a:lnTo>
                  <a:pt x="206" y="113"/>
                </a:lnTo>
                <a:lnTo>
                  <a:pt x="212" y="113"/>
                </a:lnTo>
                <a:lnTo>
                  <a:pt x="218" y="113"/>
                </a:lnTo>
                <a:lnTo>
                  <a:pt x="224" y="113"/>
                </a:lnTo>
                <a:lnTo>
                  <a:pt x="229" y="114"/>
                </a:lnTo>
                <a:lnTo>
                  <a:pt x="250" y="36"/>
                </a:lnTo>
                <a:lnTo>
                  <a:pt x="243" y="31"/>
                </a:lnTo>
                <a:lnTo>
                  <a:pt x="239" y="25"/>
                </a:lnTo>
                <a:lnTo>
                  <a:pt x="235" y="19"/>
                </a:lnTo>
                <a:lnTo>
                  <a:pt x="233" y="10"/>
                </a:lnTo>
                <a:lnTo>
                  <a:pt x="233" y="8"/>
                </a:lnTo>
                <a:lnTo>
                  <a:pt x="234" y="6"/>
                </a:lnTo>
                <a:lnTo>
                  <a:pt x="234" y="4"/>
                </a:lnTo>
                <a:lnTo>
                  <a:pt x="234" y="1"/>
                </a:lnTo>
                <a:lnTo>
                  <a:pt x="226" y="0"/>
                </a:lnTo>
                <a:lnTo>
                  <a:pt x="218" y="0"/>
                </a:lnTo>
                <a:lnTo>
                  <a:pt x="209" y="0"/>
                </a:lnTo>
                <a:lnTo>
                  <a:pt x="201" y="0"/>
                </a:lnTo>
                <a:lnTo>
                  <a:pt x="193" y="0"/>
                </a:lnTo>
                <a:lnTo>
                  <a:pt x="183" y="1"/>
                </a:lnTo>
                <a:lnTo>
                  <a:pt x="175" y="4"/>
                </a:lnTo>
                <a:lnTo>
                  <a:pt x="167" y="5"/>
                </a:lnTo>
                <a:lnTo>
                  <a:pt x="168" y="7"/>
                </a:lnTo>
                <a:lnTo>
                  <a:pt x="168" y="9"/>
                </a:lnTo>
                <a:lnTo>
                  <a:pt x="170" y="12"/>
                </a:lnTo>
                <a:lnTo>
                  <a:pt x="170" y="15"/>
                </a:lnTo>
                <a:lnTo>
                  <a:pt x="168" y="25"/>
                </a:lnTo>
                <a:lnTo>
                  <a:pt x="163" y="35"/>
                </a:lnTo>
                <a:lnTo>
                  <a:pt x="153" y="42"/>
                </a:lnTo>
                <a:lnTo>
                  <a:pt x="143" y="45"/>
                </a:lnTo>
                <a:lnTo>
                  <a:pt x="133" y="44"/>
                </a:lnTo>
                <a:lnTo>
                  <a:pt x="125" y="39"/>
                </a:lnTo>
                <a:lnTo>
                  <a:pt x="118" y="32"/>
                </a:lnTo>
                <a:lnTo>
                  <a:pt x="113" y="24"/>
                </a:lnTo>
                <a:lnTo>
                  <a:pt x="108" y="27"/>
                </a:lnTo>
                <a:lnTo>
                  <a:pt x="103" y="30"/>
                </a:lnTo>
                <a:lnTo>
                  <a:pt x="98" y="34"/>
                </a:lnTo>
                <a:lnTo>
                  <a:pt x="93" y="36"/>
                </a:lnTo>
                <a:lnTo>
                  <a:pt x="89" y="39"/>
                </a:lnTo>
                <a:lnTo>
                  <a:pt x="84" y="43"/>
                </a:lnTo>
                <a:lnTo>
                  <a:pt x="80" y="47"/>
                </a:lnTo>
                <a:lnTo>
                  <a:pt x="75" y="51"/>
                </a:lnTo>
                <a:lnTo>
                  <a:pt x="80" y="54"/>
                </a:lnTo>
                <a:lnTo>
                  <a:pt x="83" y="59"/>
                </a:lnTo>
                <a:lnTo>
                  <a:pt x="85" y="65"/>
                </a:lnTo>
                <a:lnTo>
                  <a:pt x="87" y="72"/>
                </a:lnTo>
                <a:lnTo>
                  <a:pt x="84" y="82"/>
                </a:lnTo>
                <a:lnTo>
                  <a:pt x="79" y="91"/>
                </a:lnTo>
                <a:lnTo>
                  <a:pt x="70" y="98"/>
                </a:lnTo>
                <a:lnTo>
                  <a:pt x="59" y="102"/>
                </a:lnTo>
                <a:lnTo>
                  <a:pt x="53" y="100"/>
                </a:lnTo>
                <a:lnTo>
                  <a:pt x="47" y="99"/>
                </a:lnTo>
                <a:lnTo>
                  <a:pt x="42" y="96"/>
                </a:lnTo>
                <a:lnTo>
                  <a:pt x="37" y="92"/>
                </a:lnTo>
                <a:lnTo>
                  <a:pt x="32" y="100"/>
                </a:lnTo>
                <a:lnTo>
                  <a:pt x="28" y="108"/>
                </a:lnTo>
                <a:lnTo>
                  <a:pt x="23" y="118"/>
                </a:lnTo>
                <a:lnTo>
                  <a:pt x="19" y="126"/>
                </a:lnTo>
                <a:lnTo>
                  <a:pt x="28" y="129"/>
                </a:lnTo>
                <a:lnTo>
                  <a:pt x="35" y="135"/>
                </a:lnTo>
                <a:lnTo>
                  <a:pt x="39" y="142"/>
                </a:lnTo>
                <a:lnTo>
                  <a:pt x="42" y="151"/>
                </a:lnTo>
                <a:lnTo>
                  <a:pt x="40" y="163"/>
                </a:lnTo>
                <a:lnTo>
                  <a:pt x="35" y="172"/>
                </a:lnTo>
                <a:lnTo>
                  <a:pt x="26" y="179"/>
                </a:lnTo>
                <a:lnTo>
                  <a:pt x="15" y="182"/>
                </a:lnTo>
                <a:lnTo>
                  <a:pt x="12" y="182"/>
                </a:lnTo>
                <a:lnTo>
                  <a:pt x="9" y="181"/>
                </a:lnTo>
                <a:lnTo>
                  <a:pt x="6" y="181"/>
                </a:lnTo>
                <a:lnTo>
                  <a:pt x="2" y="180"/>
                </a:lnTo>
                <a:lnTo>
                  <a:pt x="1" y="187"/>
                </a:lnTo>
                <a:lnTo>
                  <a:pt x="0" y="190"/>
                </a:lnTo>
                <a:lnTo>
                  <a:pt x="0" y="193"/>
                </a:lnTo>
                <a:lnTo>
                  <a:pt x="0" y="201"/>
                </a:lnTo>
                <a:lnTo>
                  <a:pt x="0" y="210"/>
                </a:lnTo>
                <a:lnTo>
                  <a:pt x="1" y="216"/>
                </a:lnTo>
                <a:lnTo>
                  <a:pt x="4" y="223"/>
                </a:lnTo>
                <a:lnTo>
                  <a:pt x="6" y="232"/>
                </a:lnTo>
                <a:lnTo>
                  <a:pt x="8" y="231"/>
                </a:lnTo>
                <a:lnTo>
                  <a:pt x="12" y="229"/>
                </a:lnTo>
                <a:lnTo>
                  <a:pt x="14" y="228"/>
                </a:lnTo>
                <a:lnTo>
                  <a:pt x="17" y="228"/>
                </a:lnTo>
                <a:lnTo>
                  <a:pt x="28" y="229"/>
                </a:lnTo>
                <a:lnTo>
                  <a:pt x="38" y="235"/>
                </a:lnTo>
                <a:lnTo>
                  <a:pt x="44" y="244"/>
                </a:lnTo>
                <a:lnTo>
                  <a:pt x="47" y="255"/>
                </a:lnTo>
                <a:lnTo>
                  <a:pt x="46" y="265"/>
                </a:lnTo>
                <a:lnTo>
                  <a:pt x="43" y="273"/>
                </a:lnTo>
                <a:lnTo>
                  <a:pt x="36" y="280"/>
                </a:lnTo>
                <a:lnTo>
                  <a:pt x="28" y="284"/>
                </a:lnTo>
                <a:lnTo>
                  <a:pt x="34" y="292"/>
                </a:lnTo>
                <a:lnTo>
                  <a:pt x="38" y="299"/>
                </a:lnTo>
                <a:lnTo>
                  <a:pt x="44" y="307"/>
                </a:lnTo>
                <a:lnTo>
                  <a:pt x="50" y="315"/>
                </a:lnTo>
                <a:lnTo>
                  <a:pt x="54" y="310"/>
                </a:lnTo>
                <a:lnTo>
                  <a:pt x="59" y="307"/>
                </a:lnTo>
                <a:lnTo>
                  <a:pt x="65" y="304"/>
                </a:lnTo>
                <a:lnTo>
                  <a:pt x="70" y="303"/>
                </a:lnTo>
                <a:lnTo>
                  <a:pt x="82" y="304"/>
                </a:lnTo>
                <a:lnTo>
                  <a:pt x="91" y="310"/>
                </a:lnTo>
                <a:lnTo>
                  <a:pt x="97" y="319"/>
                </a:lnTo>
                <a:lnTo>
                  <a:pt x="100" y="330"/>
                </a:lnTo>
                <a:lnTo>
                  <a:pt x="100" y="337"/>
                </a:lnTo>
                <a:lnTo>
                  <a:pt x="99" y="342"/>
                </a:lnTo>
                <a:lnTo>
                  <a:pt x="96" y="347"/>
                </a:lnTo>
                <a:lnTo>
                  <a:pt x="92" y="350"/>
                </a:lnTo>
                <a:lnTo>
                  <a:pt x="97" y="354"/>
                </a:lnTo>
                <a:lnTo>
                  <a:pt x="102" y="357"/>
                </a:lnTo>
                <a:lnTo>
                  <a:pt x="107" y="360"/>
                </a:lnTo>
                <a:lnTo>
                  <a:pt x="112" y="363"/>
                </a:lnTo>
                <a:lnTo>
                  <a:pt x="118" y="365"/>
                </a:lnTo>
                <a:lnTo>
                  <a:pt x="122" y="368"/>
                </a:lnTo>
                <a:lnTo>
                  <a:pt x="128" y="370"/>
                </a:lnTo>
                <a:lnTo>
                  <a:pt x="133" y="372"/>
                </a:lnTo>
                <a:lnTo>
                  <a:pt x="136" y="363"/>
                </a:lnTo>
                <a:lnTo>
                  <a:pt x="142" y="356"/>
                </a:lnTo>
                <a:lnTo>
                  <a:pt x="150" y="352"/>
                </a:lnTo>
                <a:lnTo>
                  <a:pt x="159" y="350"/>
                </a:lnTo>
                <a:lnTo>
                  <a:pt x="171" y="352"/>
                </a:lnTo>
                <a:lnTo>
                  <a:pt x="180" y="356"/>
                </a:lnTo>
                <a:lnTo>
                  <a:pt x="187" y="365"/>
                </a:lnTo>
                <a:lnTo>
                  <a:pt x="189" y="376"/>
                </a:lnTo>
                <a:lnTo>
                  <a:pt x="189" y="378"/>
                </a:lnTo>
                <a:lnTo>
                  <a:pt x="189" y="380"/>
                </a:lnTo>
                <a:lnTo>
                  <a:pt x="189" y="384"/>
                </a:lnTo>
                <a:lnTo>
                  <a:pt x="188" y="386"/>
                </a:lnTo>
                <a:lnTo>
                  <a:pt x="193" y="386"/>
                </a:lnTo>
                <a:lnTo>
                  <a:pt x="197" y="387"/>
                </a:lnTo>
                <a:lnTo>
                  <a:pt x="201" y="387"/>
                </a:lnTo>
                <a:lnTo>
                  <a:pt x="205" y="387"/>
                </a:lnTo>
                <a:lnTo>
                  <a:pt x="210" y="387"/>
                </a:lnTo>
                <a:lnTo>
                  <a:pt x="214" y="387"/>
                </a:lnTo>
                <a:lnTo>
                  <a:pt x="218" y="387"/>
                </a:lnTo>
                <a:lnTo>
                  <a:pt x="223" y="387"/>
                </a:lnTo>
                <a:lnTo>
                  <a:pt x="231" y="386"/>
                </a:lnTo>
                <a:lnTo>
                  <a:pt x="240" y="385"/>
                </a:lnTo>
                <a:lnTo>
                  <a:pt x="248" y="384"/>
                </a:lnTo>
                <a:lnTo>
                  <a:pt x="256" y="383"/>
                </a:lnTo>
                <a:lnTo>
                  <a:pt x="255" y="380"/>
                </a:lnTo>
                <a:lnTo>
                  <a:pt x="255" y="377"/>
                </a:lnTo>
                <a:lnTo>
                  <a:pt x="254" y="375"/>
                </a:lnTo>
                <a:lnTo>
                  <a:pt x="254" y="372"/>
                </a:lnTo>
                <a:lnTo>
                  <a:pt x="255" y="361"/>
                </a:lnTo>
                <a:lnTo>
                  <a:pt x="261" y="353"/>
                </a:lnTo>
                <a:lnTo>
                  <a:pt x="270" y="346"/>
                </a:lnTo>
                <a:lnTo>
                  <a:pt x="280" y="344"/>
                </a:lnTo>
                <a:lnTo>
                  <a:pt x="291" y="345"/>
                </a:lnTo>
                <a:lnTo>
                  <a:pt x="299" y="348"/>
                </a:lnTo>
                <a:lnTo>
                  <a:pt x="306" y="355"/>
                </a:lnTo>
                <a:lnTo>
                  <a:pt x="309" y="363"/>
                </a:lnTo>
                <a:lnTo>
                  <a:pt x="314" y="360"/>
                </a:lnTo>
                <a:lnTo>
                  <a:pt x="319" y="357"/>
                </a:lnTo>
                <a:lnTo>
                  <a:pt x="324" y="354"/>
                </a:lnTo>
                <a:lnTo>
                  <a:pt x="330" y="352"/>
                </a:lnTo>
                <a:lnTo>
                  <a:pt x="334" y="348"/>
                </a:lnTo>
                <a:lnTo>
                  <a:pt x="339" y="345"/>
                </a:lnTo>
                <a:lnTo>
                  <a:pt x="344" y="341"/>
                </a:lnTo>
                <a:lnTo>
                  <a:pt x="348" y="338"/>
                </a:lnTo>
                <a:lnTo>
                  <a:pt x="344" y="333"/>
                </a:lnTo>
                <a:lnTo>
                  <a:pt x="340" y="329"/>
                </a:lnTo>
                <a:lnTo>
                  <a:pt x="338" y="323"/>
                </a:lnTo>
                <a:lnTo>
                  <a:pt x="337" y="317"/>
                </a:lnTo>
                <a:lnTo>
                  <a:pt x="339" y="305"/>
                </a:lnTo>
                <a:lnTo>
                  <a:pt x="345" y="296"/>
                </a:lnTo>
                <a:lnTo>
                  <a:pt x="353" y="289"/>
                </a:lnTo>
                <a:lnTo>
                  <a:pt x="364" y="287"/>
                </a:lnTo>
                <a:lnTo>
                  <a:pt x="370" y="287"/>
                </a:lnTo>
                <a:lnTo>
                  <a:pt x="376" y="288"/>
                </a:lnTo>
                <a:lnTo>
                  <a:pt x="382" y="292"/>
                </a:lnTo>
                <a:lnTo>
                  <a:pt x="386" y="295"/>
                </a:lnTo>
                <a:lnTo>
                  <a:pt x="391" y="287"/>
                </a:lnTo>
                <a:lnTo>
                  <a:pt x="395" y="279"/>
                </a:lnTo>
                <a:lnTo>
                  <a:pt x="400" y="271"/>
                </a:lnTo>
                <a:lnTo>
                  <a:pt x="403" y="263"/>
                </a:lnTo>
                <a:lnTo>
                  <a:pt x="395" y="259"/>
                </a:lnTo>
                <a:lnTo>
                  <a:pt x="388" y="252"/>
                </a:lnTo>
                <a:lnTo>
                  <a:pt x="384" y="246"/>
                </a:lnTo>
                <a:lnTo>
                  <a:pt x="382" y="236"/>
                </a:lnTo>
                <a:lnTo>
                  <a:pt x="383" y="225"/>
                </a:lnTo>
                <a:lnTo>
                  <a:pt x="388" y="216"/>
                </a:lnTo>
                <a:lnTo>
                  <a:pt x="398" y="210"/>
                </a:lnTo>
                <a:lnTo>
                  <a:pt x="408" y="206"/>
                </a:lnTo>
                <a:lnTo>
                  <a:pt x="412" y="206"/>
                </a:lnTo>
                <a:lnTo>
                  <a:pt x="414" y="206"/>
                </a:lnTo>
                <a:lnTo>
                  <a:pt x="417" y="208"/>
                </a:lnTo>
                <a:lnTo>
                  <a:pt x="420" y="209"/>
                </a:lnTo>
                <a:lnTo>
                  <a:pt x="421" y="199"/>
                </a:lnTo>
                <a:lnTo>
                  <a:pt x="422" y="193"/>
                </a:lnTo>
                <a:lnTo>
                  <a:pt x="423" y="186"/>
                </a:lnTo>
                <a:lnTo>
                  <a:pt x="423" y="17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Application</a:t>
            </a:r>
          </a:p>
          <a:p>
            <a:pPr algn="ctr"/>
            <a:r>
              <a:rPr lang="en-US" sz="2000" dirty="0" smtClean="0"/>
              <a:t>at Server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2438400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ZK5</a:t>
            </a:r>
            <a:endParaRPr lang="en-US" dirty="0"/>
          </a:p>
        </p:txBody>
      </p:sp>
      <p:sp>
        <p:nvSpPr>
          <p:cNvPr id="18" name="Left-Right Arrow 17"/>
          <p:cNvSpPr/>
          <p:nvPr/>
        </p:nvSpPr>
        <p:spPr>
          <a:xfrm rot="16200000">
            <a:off x="2628900" y="4076700"/>
            <a:ext cx="228600" cy="152400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1905000" y="4267200"/>
            <a:ext cx="1589940" cy="1454301"/>
          </a:xfrm>
          <a:custGeom>
            <a:avLst/>
            <a:gdLst/>
            <a:ahLst/>
            <a:cxnLst>
              <a:cxn ang="0">
                <a:pos x="417" y="157"/>
              </a:cxn>
              <a:cxn ang="0">
                <a:pos x="394" y="158"/>
              </a:cxn>
              <a:cxn ang="0">
                <a:pos x="380" y="115"/>
              </a:cxn>
              <a:cxn ang="0">
                <a:pos x="379" y="81"/>
              </a:cxn>
              <a:cxn ang="0">
                <a:pos x="353" y="85"/>
              </a:cxn>
              <a:cxn ang="0">
                <a:pos x="323" y="52"/>
              </a:cxn>
              <a:cxn ang="0">
                <a:pos x="322" y="30"/>
              </a:cxn>
              <a:cxn ang="0">
                <a:pos x="295" y="16"/>
              </a:cxn>
              <a:cxn ang="0">
                <a:pos x="263" y="38"/>
              </a:cxn>
              <a:cxn ang="0">
                <a:pos x="235" y="116"/>
              </a:cxn>
              <a:cxn ang="0">
                <a:pos x="281" y="153"/>
              </a:cxn>
              <a:cxn ang="0">
                <a:pos x="288" y="221"/>
              </a:cxn>
              <a:cxn ang="0">
                <a:pos x="232" y="273"/>
              </a:cxn>
              <a:cxn ang="0">
                <a:pos x="157" y="255"/>
              </a:cxn>
              <a:cxn ang="0">
                <a:pos x="132" y="182"/>
              </a:cxn>
              <a:cxn ang="0">
                <a:pos x="175" y="121"/>
              </a:cxn>
              <a:cxn ang="0">
                <a:pos x="224" y="113"/>
              </a:cxn>
              <a:cxn ang="0">
                <a:pos x="235" y="19"/>
              </a:cxn>
              <a:cxn ang="0">
                <a:pos x="234" y="1"/>
              </a:cxn>
              <a:cxn ang="0">
                <a:pos x="193" y="0"/>
              </a:cxn>
              <a:cxn ang="0">
                <a:pos x="168" y="9"/>
              </a:cxn>
              <a:cxn ang="0">
                <a:pos x="153" y="42"/>
              </a:cxn>
              <a:cxn ang="0">
                <a:pos x="113" y="24"/>
              </a:cxn>
              <a:cxn ang="0">
                <a:pos x="89" y="39"/>
              </a:cxn>
              <a:cxn ang="0">
                <a:pos x="83" y="59"/>
              </a:cxn>
              <a:cxn ang="0">
                <a:pos x="70" y="98"/>
              </a:cxn>
              <a:cxn ang="0">
                <a:pos x="37" y="92"/>
              </a:cxn>
              <a:cxn ang="0">
                <a:pos x="28" y="129"/>
              </a:cxn>
              <a:cxn ang="0">
                <a:pos x="35" y="172"/>
              </a:cxn>
              <a:cxn ang="0">
                <a:pos x="6" y="181"/>
              </a:cxn>
              <a:cxn ang="0">
                <a:pos x="0" y="201"/>
              </a:cxn>
              <a:cxn ang="0">
                <a:pos x="8" y="231"/>
              </a:cxn>
              <a:cxn ang="0">
                <a:pos x="38" y="235"/>
              </a:cxn>
              <a:cxn ang="0">
                <a:pos x="36" y="280"/>
              </a:cxn>
              <a:cxn ang="0">
                <a:pos x="50" y="315"/>
              </a:cxn>
              <a:cxn ang="0">
                <a:pos x="82" y="304"/>
              </a:cxn>
              <a:cxn ang="0">
                <a:pos x="99" y="342"/>
              </a:cxn>
              <a:cxn ang="0">
                <a:pos x="107" y="360"/>
              </a:cxn>
              <a:cxn ang="0">
                <a:pos x="133" y="372"/>
              </a:cxn>
              <a:cxn ang="0">
                <a:pos x="171" y="352"/>
              </a:cxn>
              <a:cxn ang="0">
                <a:pos x="189" y="380"/>
              </a:cxn>
              <a:cxn ang="0">
                <a:pos x="201" y="387"/>
              </a:cxn>
              <a:cxn ang="0">
                <a:pos x="223" y="387"/>
              </a:cxn>
              <a:cxn ang="0">
                <a:pos x="255" y="380"/>
              </a:cxn>
              <a:cxn ang="0">
                <a:pos x="261" y="353"/>
              </a:cxn>
              <a:cxn ang="0">
                <a:pos x="306" y="355"/>
              </a:cxn>
              <a:cxn ang="0">
                <a:pos x="330" y="352"/>
              </a:cxn>
              <a:cxn ang="0">
                <a:pos x="344" y="333"/>
              </a:cxn>
              <a:cxn ang="0">
                <a:pos x="345" y="296"/>
              </a:cxn>
              <a:cxn ang="0">
                <a:pos x="382" y="292"/>
              </a:cxn>
              <a:cxn ang="0">
                <a:pos x="403" y="263"/>
              </a:cxn>
              <a:cxn ang="0">
                <a:pos x="383" y="225"/>
              </a:cxn>
              <a:cxn ang="0">
                <a:pos x="414" y="206"/>
              </a:cxn>
              <a:cxn ang="0">
                <a:pos x="423" y="186"/>
              </a:cxn>
            </a:cxnLst>
            <a:rect l="0" t="0" r="r" b="b"/>
            <a:pathLst>
              <a:path w="423" h="387">
                <a:moveTo>
                  <a:pt x="423" y="176"/>
                </a:moveTo>
                <a:lnTo>
                  <a:pt x="422" y="169"/>
                </a:lnTo>
                <a:lnTo>
                  <a:pt x="421" y="166"/>
                </a:lnTo>
                <a:lnTo>
                  <a:pt x="420" y="164"/>
                </a:lnTo>
                <a:lnTo>
                  <a:pt x="417" y="157"/>
                </a:lnTo>
                <a:lnTo>
                  <a:pt x="415" y="158"/>
                </a:lnTo>
                <a:lnTo>
                  <a:pt x="412" y="158"/>
                </a:lnTo>
                <a:lnTo>
                  <a:pt x="409" y="159"/>
                </a:lnTo>
                <a:lnTo>
                  <a:pt x="406" y="160"/>
                </a:lnTo>
                <a:lnTo>
                  <a:pt x="394" y="158"/>
                </a:lnTo>
                <a:lnTo>
                  <a:pt x="385" y="152"/>
                </a:lnTo>
                <a:lnTo>
                  <a:pt x="379" y="144"/>
                </a:lnTo>
                <a:lnTo>
                  <a:pt x="376" y="133"/>
                </a:lnTo>
                <a:lnTo>
                  <a:pt x="377" y="123"/>
                </a:lnTo>
                <a:lnTo>
                  <a:pt x="380" y="115"/>
                </a:lnTo>
                <a:lnTo>
                  <a:pt x="387" y="108"/>
                </a:lnTo>
                <a:lnTo>
                  <a:pt x="395" y="104"/>
                </a:lnTo>
                <a:lnTo>
                  <a:pt x="390" y="96"/>
                </a:lnTo>
                <a:lnTo>
                  <a:pt x="385" y="89"/>
                </a:lnTo>
                <a:lnTo>
                  <a:pt x="379" y="81"/>
                </a:lnTo>
                <a:lnTo>
                  <a:pt x="373" y="74"/>
                </a:lnTo>
                <a:lnTo>
                  <a:pt x="369" y="78"/>
                </a:lnTo>
                <a:lnTo>
                  <a:pt x="364" y="81"/>
                </a:lnTo>
                <a:lnTo>
                  <a:pt x="359" y="84"/>
                </a:lnTo>
                <a:lnTo>
                  <a:pt x="353" y="85"/>
                </a:lnTo>
                <a:lnTo>
                  <a:pt x="341" y="83"/>
                </a:lnTo>
                <a:lnTo>
                  <a:pt x="332" y="77"/>
                </a:lnTo>
                <a:lnTo>
                  <a:pt x="325" y="69"/>
                </a:lnTo>
                <a:lnTo>
                  <a:pt x="323" y="58"/>
                </a:lnTo>
                <a:lnTo>
                  <a:pt x="323" y="52"/>
                </a:lnTo>
                <a:lnTo>
                  <a:pt x="324" y="46"/>
                </a:lnTo>
                <a:lnTo>
                  <a:pt x="327" y="40"/>
                </a:lnTo>
                <a:lnTo>
                  <a:pt x="331" y="36"/>
                </a:lnTo>
                <a:lnTo>
                  <a:pt x="326" y="32"/>
                </a:lnTo>
                <a:lnTo>
                  <a:pt x="322" y="30"/>
                </a:lnTo>
                <a:lnTo>
                  <a:pt x="316" y="27"/>
                </a:lnTo>
                <a:lnTo>
                  <a:pt x="311" y="24"/>
                </a:lnTo>
                <a:lnTo>
                  <a:pt x="306" y="21"/>
                </a:lnTo>
                <a:lnTo>
                  <a:pt x="301" y="19"/>
                </a:lnTo>
                <a:lnTo>
                  <a:pt x="295" y="16"/>
                </a:lnTo>
                <a:lnTo>
                  <a:pt x="289" y="14"/>
                </a:lnTo>
                <a:lnTo>
                  <a:pt x="286" y="23"/>
                </a:lnTo>
                <a:lnTo>
                  <a:pt x="280" y="30"/>
                </a:lnTo>
                <a:lnTo>
                  <a:pt x="272" y="36"/>
                </a:lnTo>
                <a:lnTo>
                  <a:pt x="263" y="38"/>
                </a:lnTo>
                <a:lnTo>
                  <a:pt x="263" y="38"/>
                </a:lnTo>
                <a:lnTo>
                  <a:pt x="263" y="38"/>
                </a:lnTo>
                <a:lnTo>
                  <a:pt x="262" y="38"/>
                </a:lnTo>
                <a:lnTo>
                  <a:pt x="262" y="38"/>
                </a:lnTo>
                <a:lnTo>
                  <a:pt x="235" y="116"/>
                </a:lnTo>
                <a:lnTo>
                  <a:pt x="247" y="121"/>
                </a:lnTo>
                <a:lnTo>
                  <a:pt x="257" y="127"/>
                </a:lnTo>
                <a:lnTo>
                  <a:pt x="266" y="135"/>
                </a:lnTo>
                <a:lnTo>
                  <a:pt x="274" y="143"/>
                </a:lnTo>
                <a:lnTo>
                  <a:pt x="281" y="153"/>
                </a:lnTo>
                <a:lnTo>
                  <a:pt x="287" y="165"/>
                </a:lnTo>
                <a:lnTo>
                  <a:pt x="291" y="176"/>
                </a:lnTo>
                <a:lnTo>
                  <a:pt x="293" y="189"/>
                </a:lnTo>
                <a:lnTo>
                  <a:pt x="292" y="205"/>
                </a:lnTo>
                <a:lnTo>
                  <a:pt x="288" y="221"/>
                </a:lnTo>
                <a:lnTo>
                  <a:pt x="281" y="235"/>
                </a:lnTo>
                <a:lnTo>
                  <a:pt x="272" y="248"/>
                </a:lnTo>
                <a:lnTo>
                  <a:pt x="261" y="259"/>
                </a:lnTo>
                <a:lnTo>
                  <a:pt x="247" y="267"/>
                </a:lnTo>
                <a:lnTo>
                  <a:pt x="232" y="273"/>
                </a:lnTo>
                <a:lnTo>
                  <a:pt x="216" y="276"/>
                </a:lnTo>
                <a:lnTo>
                  <a:pt x="199" y="274"/>
                </a:lnTo>
                <a:lnTo>
                  <a:pt x="183" y="271"/>
                </a:lnTo>
                <a:lnTo>
                  <a:pt x="170" y="264"/>
                </a:lnTo>
                <a:lnTo>
                  <a:pt x="157" y="255"/>
                </a:lnTo>
                <a:lnTo>
                  <a:pt x="146" y="243"/>
                </a:lnTo>
                <a:lnTo>
                  <a:pt x="138" y="229"/>
                </a:lnTo>
                <a:lnTo>
                  <a:pt x="133" y="214"/>
                </a:lnTo>
                <a:lnTo>
                  <a:pt x="130" y="198"/>
                </a:lnTo>
                <a:lnTo>
                  <a:pt x="132" y="182"/>
                </a:lnTo>
                <a:lnTo>
                  <a:pt x="135" y="166"/>
                </a:lnTo>
                <a:lnTo>
                  <a:pt x="142" y="152"/>
                </a:lnTo>
                <a:lnTo>
                  <a:pt x="151" y="140"/>
                </a:lnTo>
                <a:lnTo>
                  <a:pt x="161" y="129"/>
                </a:lnTo>
                <a:lnTo>
                  <a:pt x="175" y="121"/>
                </a:lnTo>
                <a:lnTo>
                  <a:pt x="190" y="115"/>
                </a:lnTo>
                <a:lnTo>
                  <a:pt x="206" y="113"/>
                </a:lnTo>
                <a:lnTo>
                  <a:pt x="212" y="113"/>
                </a:lnTo>
                <a:lnTo>
                  <a:pt x="218" y="113"/>
                </a:lnTo>
                <a:lnTo>
                  <a:pt x="224" y="113"/>
                </a:lnTo>
                <a:lnTo>
                  <a:pt x="229" y="114"/>
                </a:lnTo>
                <a:lnTo>
                  <a:pt x="250" y="36"/>
                </a:lnTo>
                <a:lnTo>
                  <a:pt x="243" y="31"/>
                </a:lnTo>
                <a:lnTo>
                  <a:pt x="239" y="25"/>
                </a:lnTo>
                <a:lnTo>
                  <a:pt x="235" y="19"/>
                </a:lnTo>
                <a:lnTo>
                  <a:pt x="233" y="10"/>
                </a:lnTo>
                <a:lnTo>
                  <a:pt x="233" y="8"/>
                </a:lnTo>
                <a:lnTo>
                  <a:pt x="234" y="6"/>
                </a:lnTo>
                <a:lnTo>
                  <a:pt x="234" y="4"/>
                </a:lnTo>
                <a:lnTo>
                  <a:pt x="234" y="1"/>
                </a:lnTo>
                <a:lnTo>
                  <a:pt x="226" y="0"/>
                </a:lnTo>
                <a:lnTo>
                  <a:pt x="218" y="0"/>
                </a:lnTo>
                <a:lnTo>
                  <a:pt x="209" y="0"/>
                </a:lnTo>
                <a:lnTo>
                  <a:pt x="201" y="0"/>
                </a:lnTo>
                <a:lnTo>
                  <a:pt x="193" y="0"/>
                </a:lnTo>
                <a:lnTo>
                  <a:pt x="183" y="1"/>
                </a:lnTo>
                <a:lnTo>
                  <a:pt x="175" y="4"/>
                </a:lnTo>
                <a:lnTo>
                  <a:pt x="167" y="5"/>
                </a:lnTo>
                <a:lnTo>
                  <a:pt x="168" y="7"/>
                </a:lnTo>
                <a:lnTo>
                  <a:pt x="168" y="9"/>
                </a:lnTo>
                <a:lnTo>
                  <a:pt x="170" y="12"/>
                </a:lnTo>
                <a:lnTo>
                  <a:pt x="170" y="15"/>
                </a:lnTo>
                <a:lnTo>
                  <a:pt x="168" y="25"/>
                </a:lnTo>
                <a:lnTo>
                  <a:pt x="163" y="35"/>
                </a:lnTo>
                <a:lnTo>
                  <a:pt x="153" y="42"/>
                </a:lnTo>
                <a:lnTo>
                  <a:pt x="143" y="45"/>
                </a:lnTo>
                <a:lnTo>
                  <a:pt x="133" y="44"/>
                </a:lnTo>
                <a:lnTo>
                  <a:pt x="125" y="39"/>
                </a:lnTo>
                <a:lnTo>
                  <a:pt x="118" y="32"/>
                </a:lnTo>
                <a:lnTo>
                  <a:pt x="113" y="24"/>
                </a:lnTo>
                <a:lnTo>
                  <a:pt x="108" y="27"/>
                </a:lnTo>
                <a:lnTo>
                  <a:pt x="103" y="30"/>
                </a:lnTo>
                <a:lnTo>
                  <a:pt x="98" y="34"/>
                </a:lnTo>
                <a:lnTo>
                  <a:pt x="93" y="36"/>
                </a:lnTo>
                <a:lnTo>
                  <a:pt x="89" y="39"/>
                </a:lnTo>
                <a:lnTo>
                  <a:pt x="84" y="43"/>
                </a:lnTo>
                <a:lnTo>
                  <a:pt x="80" y="47"/>
                </a:lnTo>
                <a:lnTo>
                  <a:pt x="75" y="51"/>
                </a:lnTo>
                <a:lnTo>
                  <a:pt x="80" y="54"/>
                </a:lnTo>
                <a:lnTo>
                  <a:pt x="83" y="59"/>
                </a:lnTo>
                <a:lnTo>
                  <a:pt x="85" y="65"/>
                </a:lnTo>
                <a:lnTo>
                  <a:pt x="87" y="72"/>
                </a:lnTo>
                <a:lnTo>
                  <a:pt x="84" y="82"/>
                </a:lnTo>
                <a:lnTo>
                  <a:pt x="79" y="91"/>
                </a:lnTo>
                <a:lnTo>
                  <a:pt x="70" y="98"/>
                </a:lnTo>
                <a:lnTo>
                  <a:pt x="59" y="102"/>
                </a:lnTo>
                <a:lnTo>
                  <a:pt x="53" y="100"/>
                </a:lnTo>
                <a:lnTo>
                  <a:pt x="47" y="99"/>
                </a:lnTo>
                <a:lnTo>
                  <a:pt x="42" y="96"/>
                </a:lnTo>
                <a:lnTo>
                  <a:pt x="37" y="92"/>
                </a:lnTo>
                <a:lnTo>
                  <a:pt x="32" y="100"/>
                </a:lnTo>
                <a:lnTo>
                  <a:pt x="28" y="108"/>
                </a:lnTo>
                <a:lnTo>
                  <a:pt x="23" y="118"/>
                </a:lnTo>
                <a:lnTo>
                  <a:pt x="19" y="126"/>
                </a:lnTo>
                <a:lnTo>
                  <a:pt x="28" y="129"/>
                </a:lnTo>
                <a:lnTo>
                  <a:pt x="35" y="135"/>
                </a:lnTo>
                <a:lnTo>
                  <a:pt x="39" y="142"/>
                </a:lnTo>
                <a:lnTo>
                  <a:pt x="42" y="151"/>
                </a:lnTo>
                <a:lnTo>
                  <a:pt x="40" y="163"/>
                </a:lnTo>
                <a:lnTo>
                  <a:pt x="35" y="172"/>
                </a:lnTo>
                <a:lnTo>
                  <a:pt x="26" y="179"/>
                </a:lnTo>
                <a:lnTo>
                  <a:pt x="15" y="182"/>
                </a:lnTo>
                <a:lnTo>
                  <a:pt x="12" y="182"/>
                </a:lnTo>
                <a:lnTo>
                  <a:pt x="9" y="181"/>
                </a:lnTo>
                <a:lnTo>
                  <a:pt x="6" y="181"/>
                </a:lnTo>
                <a:lnTo>
                  <a:pt x="2" y="180"/>
                </a:lnTo>
                <a:lnTo>
                  <a:pt x="1" y="187"/>
                </a:lnTo>
                <a:lnTo>
                  <a:pt x="0" y="190"/>
                </a:lnTo>
                <a:lnTo>
                  <a:pt x="0" y="193"/>
                </a:lnTo>
                <a:lnTo>
                  <a:pt x="0" y="201"/>
                </a:lnTo>
                <a:lnTo>
                  <a:pt x="0" y="210"/>
                </a:lnTo>
                <a:lnTo>
                  <a:pt x="1" y="216"/>
                </a:lnTo>
                <a:lnTo>
                  <a:pt x="4" y="223"/>
                </a:lnTo>
                <a:lnTo>
                  <a:pt x="6" y="232"/>
                </a:lnTo>
                <a:lnTo>
                  <a:pt x="8" y="231"/>
                </a:lnTo>
                <a:lnTo>
                  <a:pt x="12" y="229"/>
                </a:lnTo>
                <a:lnTo>
                  <a:pt x="14" y="228"/>
                </a:lnTo>
                <a:lnTo>
                  <a:pt x="17" y="228"/>
                </a:lnTo>
                <a:lnTo>
                  <a:pt x="28" y="229"/>
                </a:lnTo>
                <a:lnTo>
                  <a:pt x="38" y="235"/>
                </a:lnTo>
                <a:lnTo>
                  <a:pt x="44" y="244"/>
                </a:lnTo>
                <a:lnTo>
                  <a:pt x="47" y="255"/>
                </a:lnTo>
                <a:lnTo>
                  <a:pt x="46" y="265"/>
                </a:lnTo>
                <a:lnTo>
                  <a:pt x="43" y="273"/>
                </a:lnTo>
                <a:lnTo>
                  <a:pt x="36" y="280"/>
                </a:lnTo>
                <a:lnTo>
                  <a:pt x="28" y="284"/>
                </a:lnTo>
                <a:lnTo>
                  <a:pt x="34" y="292"/>
                </a:lnTo>
                <a:lnTo>
                  <a:pt x="38" y="299"/>
                </a:lnTo>
                <a:lnTo>
                  <a:pt x="44" y="307"/>
                </a:lnTo>
                <a:lnTo>
                  <a:pt x="50" y="315"/>
                </a:lnTo>
                <a:lnTo>
                  <a:pt x="54" y="310"/>
                </a:lnTo>
                <a:lnTo>
                  <a:pt x="59" y="307"/>
                </a:lnTo>
                <a:lnTo>
                  <a:pt x="65" y="304"/>
                </a:lnTo>
                <a:lnTo>
                  <a:pt x="70" y="303"/>
                </a:lnTo>
                <a:lnTo>
                  <a:pt x="82" y="304"/>
                </a:lnTo>
                <a:lnTo>
                  <a:pt x="91" y="310"/>
                </a:lnTo>
                <a:lnTo>
                  <a:pt x="97" y="319"/>
                </a:lnTo>
                <a:lnTo>
                  <a:pt x="100" y="330"/>
                </a:lnTo>
                <a:lnTo>
                  <a:pt x="100" y="337"/>
                </a:lnTo>
                <a:lnTo>
                  <a:pt x="99" y="342"/>
                </a:lnTo>
                <a:lnTo>
                  <a:pt x="96" y="347"/>
                </a:lnTo>
                <a:lnTo>
                  <a:pt x="92" y="350"/>
                </a:lnTo>
                <a:lnTo>
                  <a:pt x="97" y="354"/>
                </a:lnTo>
                <a:lnTo>
                  <a:pt x="102" y="357"/>
                </a:lnTo>
                <a:lnTo>
                  <a:pt x="107" y="360"/>
                </a:lnTo>
                <a:lnTo>
                  <a:pt x="112" y="363"/>
                </a:lnTo>
                <a:lnTo>
                  <a:pt x="118" y="365"/>
                </a:lnTo>
                <a:lnTo>
                  <a:pt x="122" y="368"/>
                </a:lnTo>
                <a:lnTo>
                  <a:pt x="128" y="370"/>
                </a:lnTo>
                <a:lnTo>
                  <a:pt x="133" y="372"/>
                </a:lnTo>
                <a:lnTo>
                  <a:pt x="136" y="363"/>
                </a:lnTo>
                <a:lnTo>
                  <a:pt x="142" y="356"/>
                </a:lnTo>
                <a:lnTo>
                  <a:pt x="150" y="352"/>
                </a:lnTo>
                <a:lnTo>
                  <a:pt x="159" y="350"/>
                </a:lnTo>
                <a:lnTo>
                  <a:pt x="171" y="352"/>
                </a:lnTo>
                <a:lnTo>
                  <a:pt x="180" y="356"/>
                </a:lnTo>
                <a:lnTo>
                  <a:pt x="187" y="365"/>
                </a:lnTo>
                <a:lnTo>
                  <a:pt x="189" y="376"/>
                </a:lnTo>
                <a:lnTo>
                  <a:pt x="189" y="378"/>
                </a:lnTo>
                <a:lnTo>
                  <a:pt x="189" y="380"/>
                </a:lnTo>
                <a:lnTo>
                  <a:pt x="189" y="384"/>
                </a:lnTo>
                <a:lnTo>
                  <a:pt x="188" y="386"/>
                </a:lnTo>
                <a:lnTo>
                  <a:pt x="193" y="386"/>
                </a:lnTo>
                <a:lnTo>
                  <a:pt x="197" y="387"/>
                </a:lnTo>
                <a:lnTo>
                  <a:pt x="201" y="387"/>
                </a:lnTo>
                <a:lnTo>
                  <a:pt x="205" y="387"/>
                </a:lnTo>
                <a:lnTo>
                  <a:pt x="210" y="387"/>
                </a:lnTo>
                <a:lnTo>
                  <a:pt x="214" y="387"/>
                </a:lnTo>
                <a:lnTo>
                  <a:pt x="218" y="387"/>
                </a:lnTo>
                <a:lnTo>
                  <a:pt x="223" y="387"/>
                </a:lnTo>
                <a:lnTo>
                  <a:pt x="231" y="386"/>
                </a:lnTo>
                <a:lnTo>
                  <a:pt x="240" y="385"/>
                </a:lnTo>
                <a:lnTo>
                  <a:pt x="248" y="384"/>
                </a:lnTo>
                <a:lnTo>
                  <a:pt x="256" y="383"/>
                </a:lnTo>
                <a:lnTo>
                  <a:pt x="255" y="380"/>
                </a:lnTo>
                <a:lnTo>
                  <a:pt x="255" y="377"/>
                </a:lnTo>
                <a:lnTo>
                  <a:pt x="254" y="375"/>
                </a:lnTo>
                <a:lnTo>
                  <a:pt x="254" y="372"/>
                </a:lnTo>
                <a:lnTo>
                  <a:pt x="255" y="361"/>
                </a:lnTo>
                <a:lnTo>
                  <a:pt x="261" y="353"/>
                </a:lnTo>
                <a:lnTo>
                  <a:pt x="270" y="346"/>
                </a:lnTo>
                <a:lnTo>
                  <a:pt x="280" y="344"/>
                </a:lnTo>
                <a:lnTo>
                  <a:pt x="291" y="345"/>
                </a:lnTo>
                <a:lnTo>
                  <a:pt x="299" y="348"/>
                </a:lnTo>
                <a:lnTo>
                  <a:pt x="306" y="355"/>
                </a:lnTo>
                <a:lnTo>
                  <a:pt x="309" y="363"/>
                </a:lnTo>
                <a:lnTo>
                  <a:pt x="314" y="360"/>
                </a:lnTo>
                <a:lnTo>
                  <a:pt x="319" y="357"/>
                </a:lnTo>
                <a:lnTo>
                  <a:pt x="324" y="354"/>
                </a:lnTo>
                <a:lnTo>
                  <a:pt x="330" y="352"/>
                </a:lnTo>
                <a:lnTo>
                  <a:pt x="334" y="348"/>
                </a:lnTo>
                <a:lnTo>
                  <a:pt x="339" y="345"/>
                </a:lnTo>
                <a:lnTo>
                  <a:pt x="344" y="341"/>
                </a:lnTo>
                <a:lnTo>
                  <a:pt x="348" y="338"/>
                </a:lnTo>
                <a:lnTo>
                  <a:pt x="344" y="333"/>
                </a:lnTo>
                <a:lnTo>
                  <a:pt x="340" y="329"/>
                </a:lnTo>
                <a:lnTo>
                  <a:pt x="338" y="323"/>
                </a:lnTo>
                <a:lnTo>
                  <a:pt x="337" y="317"/>
                </a:lnTo>
                <a:lnTo>
                  <a:pt x="339" y="305"/>
                </a:lnTo>
                <a:lnTo>
                  <a:pt x="345" y="296"/>
                </a:lnTo>
                <a:lnTo>
                  <a:pt x="353" y="289"/>
                </a:lnTo>
                <a:lnTo>
                  <a:pt x="364" y="287"/>
                </a:lnTo>
                <a:lnTo>
                  <a:pt x="370" y="287"/>
                </a:lnTo>
                <a:lnTo>
                  <a:pt x="376" y="288"/>
                </a:lnTo>
                <a:lnTo>
                  <a:pt x="382" y="292"/>
                </a:lnTo>
                <a:lnTo>
                  <a:pt x="386" y="295"/>
                </a:lnTo>
                <a:lnTo>
                  <a:pt x="391" y="287"/>
                </a:lnTo>
                <a:lnTo>
                  <a:pt x="395" y="279"/>
                </a:lnTo>
                <a:lnTo>
                  <a:pt x="400" y="271"/>
                </a:lnTo>
                <a:lnTo>
                  <a:pt x="403" y="263"/>
                </a:lnTo>
                <a:lnTo>
                  <a:pt x="395" y="259"/>
                </a:lnTo>
                <a:lnTo>
                  <a:pt x="388" y="252"/>
                </a:lnTo>
                <a:lnTo>
                  <a:pt x="384" y="246"/>
                </a:lnTo>
                <a:lnTo>
                  <a:pt x="382" y="236"/>
                </a:lnTo>
                <a:lnTo>
                  <a:pt x="383" y="225"/>
                </a:lnTo>
                <a:lnTo>
                  <a:pt x="388" y="216"/>
                </a:lnTo>
                <a:lnTo>
                  <a:pt x="398" y="210"/>
                </a:lnTo>
                <a:lnTo>
                  <a:pt x="408" y="206"/>
                </a:lnTo>
                <a:lnTo>
                  <a:pt x="412" y="206"/>
                </a:lnTo>
                <a:lnTo>
                  <a:pt x="414" y="206"/>
                </a:lnTo>
                <a:lnTo>
                  <a:pt x="417" y="208"/>
                </a:lnTo>
                <a:lnTo>
                  <a:pt x="420" y="209"/>
                </a:lnTo>
                <a:lnTo>
                  <a:pt x="421" y="199"/>
                </a:lnTo>
                <a:lnTo>
                  <a:pt x="422" y="193"/>
                </a:lnTo>
                <a:lnTo>
                  <a:pt x="423" y="186"/>
                </a:lnTo>
                <a:lnTo>
                  <a:pt x="423" y="17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smtClean="0"/>
              <a:t>Application</a:t>
            </a:r>
          </a:p>
          <a:p>
            <a:pPr algn="ctr"/>
            <a:r>
              <a:rPr lang="en-US" sz="2000" dirty="0" smtClean="0"/>
              <a:t>at Client</a:t>
            </a:r>
            <a:endParaRPr lang="en-US" sz="20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5029200" y="3351212"/>
            <a:ext cx="1371600" cy="1588"/>
          </a:xfrm>
          <a:prstGeom prst="line">
            <a:avLst/>
          </a:prstGeom>
          <a:ln w="508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5791200" y="2209800"/>
            <a:ext cx="2133600" cy="1981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066800" y="2209800"/>
            <a:ext cx="3886200" cy="19812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Widget, Component and DOM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047999" y="2732809"/>
            <a:ext cx="175260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Widget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010259" y="2732809"/>
            <a:ext cx="1762140" cy="12858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Component</a:t>
            </a:r>
          </a:p>
        </p:txBody>
      </p:sp>
      <p:sp>
        <p:nvSpPr>
          <p:cNvPr id="26" name="Curved Down Arrow 25"/>
          <p:cNvSpPr/>
          <p:nvPr/>
        </p:nvSpPr>
        <p:spPr>
          <a:xfrm>
            <a:off x="4876799" y="2961409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 rot="10800000">
            <a:off x="4876799" y="3342408"/>
            <a:ext cx="1066800" cy="304800"/>
          </a:xfrm>
          <a:prstGeom prst="curvedDownArrow">
            <a:avLst>
              <a:gd name="adj1" fmla="val 50000"/>
              <a:gd name="adj2" fmla="val 86497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Left-Right Arrow 28"/>
          <p:cNvSpPr/>
          <p:nvPr/>
        </p:nvSpPr>
        <p:spPr>
          <a:xfrm>
            <a:off x="2362200" y="3266208"/>
            <a:ext cx="685799" cy="162791"/>
          </a:xfrm>
          <a:prstGeom prst="left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53000" y="3059668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600200" y="28194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219200" y="35052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981200" y="35052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19" idx="4"/>
          </p:cNvCxnSpPr>
          <p:nvPr/>
        </p:nvCxnSpPr>
        <p:spPr>
          <a:xfrm rot="16200000" flipH="1">
            <a:off x="1828800" y="3276600"/>
            <a:ext cx="228600" cy="228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0" idx="7"/>
          </p:cNvCxnSpPr>
          <p:nvPr/>
        </p:nvCxnSpPr>
        <p:spPr>
          <a:xfrm rot="5400000">
            <a:off x="1571346" y="3314700"/>
            <a:ext cx="295555" cy="2193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47800" y="328826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4572000" y="2133600"/>
            <a:ext cx="2514600" cy="320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19200" y="2133600"/>
            <a:ext cx="2514600" cy="320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Event and AU Request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371600" y="2732809"/>
            <a:ext cx="2209799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dirty="0" err="1" smtClean="0">
                <a:latin typeface="+mj-lt"/>
                <a:ea typeface="華康細圓體(P)" pitchFamily="34" charset="-120"/>
              </a:rPr>
              <a:t>this.fire</a:t>
            </a:r>
            <a:r>
              <a:rPr kumimoji="1" lang="en-US" sz="2000" dirty="0" smtClean="0">
                <a:latin typeface="+mj-lt"/>
                <a:ea typeface="華康細圓體(P)" pitchFamily="34" charset="-120"/>
              </a:rPr>
              <a:t>(‘</a:t>
            </a:r>
            <a:r>
              <a:rPr kumimoji="1" lang="en-US" sz="2000" dirty="0" err="1" smtClean="0">
                <a:latin typeface="+mj-lt"/>
                <a:ea typeface="華康細圓體(P)" pitchFamily="34" charset="-120"/>
              </a:rPr>
              <a:t>onClose</a:t>
            </a:r>
            <a:r>
              <a:rPr kumimoji="1" lang="en-US" sz="2000" dirty="0" smtClean="0">
                <a:latin typeface="+mj-lt"/>
                <a:ea typeface="華康細圓體(P)" pitchFamily="34" charset="-120"/>
              </a:rPr>
              <a:t>’)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華康細圓體(P)" pitchFamily="34" charset="-12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724400" y="2732809"/>
            <a:ext cx="2209800" cy="12858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latin typeface="+mj-lt"/>
              </a:rPr>
              <a:t>this.process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req</a:t>
            </a:r>
            <a:r>
              <a:rPr lang="en-US" sz="2000" dirty="0" smtClean="0">
                <a:latin typeface="+mj-lt"/>
              </a:rPr>
              <a:t>)</a:t>
            </a:r>
            <a:endParaRPr lang="en-US" sz="2000" dirty="0" smtClean="0">
              <a:latin typeface="+mj-lt"/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2286000" y="4038600"/>
            <a:ext cx="381000" cy="45720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Diagonal Corner Rectangle 21"/>
          <p:cNvSpPr/>
          <p:nvPr/>
        </p:nvSpPr>
        <p:spPr>
          <a:xfrm>
            <a:off x="1905000" y="4572000"/>
            <a:ext cx="1219200" cy="381000"/>
          </a:xfrm>
          <a:prstGeom prst="snip2Diag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zk.Event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Snip Diagonal Corner Rectangle 22"/>
          <p:cNvSpPr/>
          <p:nvPr/>
        </p:nvSpPr>
        <p:spPr>
          <a:xfrm>
            <a:off x="5181600" y="4572000"/>
            <a:ext cx="1295400" cy="381000"/>
          </a:xfrm>
          <a:prstGeom prst="snip2Diag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AuRequest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5638801" y="4038600"/>
            <a:ext cx="381000" cy="45720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276600" y="4572000"/>
            <a:ext cx="1905000" cy="3810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03133" y="4419600"/>
            <a:ext cx="945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</a:t>
            </a:r>
          </a:p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Ajax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Development Trilogy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714348" y="3505200"/>
            <a:ext cx="214314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JavaScript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Codes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Interact with user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Optional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714348" y="1914516"/>
            <a:ext cx="2143140" cy="128588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HTML Tags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A DSP file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Or </a:t>
            </a:r>
            <a:r>
              <a:rPr lang="en-US" sz="1400" dirty="0" err="1" smtClean="0">
                <a:latin typeface="+mj-lt"/>
              </a:rPr>
              <a:t>Component</a:t>
            </a:r>
            <a:r>
              <a:rPr kumimoji="1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華康細圓體(P)" pitchFamily="34" charset="-120"/>
              </a:rPr>
              <a:t>Renderer</a:t>
            </a:r>
            <a:endParaRPr kumimoji="1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華康細圓體(P)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Or JSP or any </a:t>
            </a:r>
            <a:r>
              <a:rPr lang="en-US" sz="1400" dirty="0" err="1" smtClean="0">
                <a:latin typeface="+mj-lt"/>
              </a:rPr>
              <a:t>Serlvet</a:t>
            </a:r>
            <a:r>
              <a:rPr lang="en-US" sz="1400" dirty="0" smtClean="0">
                <a:latin typeface="+mj-lt"/>
              </a:rPr>
              <a:t> tech</a:t>
            </a:r>
            <a:endParaRPr kumimoji="1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華康細圓體(P)" pitchFamily="34" charset="-12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3643306" y="1928802"/>
            <a:ext cx="2143140" cy="12858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Java Class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華康細圓體(P)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/>
              <a:t>All states and behaviors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/>
              <a:t>Interactive with</a:t>
            </a:r>
            <a:br>
              <a:rPr lang="en-US" sz="1400" dirty="0" smtClean="0"/>
            </a:br>
            <a:r>
              <a:rPr lang="en-US" sz="1400" dirty="0" smtClean="0"/>
              <a:t>application</a:t>
            </a:r>
            <a:endParaRPr kumimoji="1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華康細圓體(P)" pitchFamily="34" charset="-12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572264" y="1928802"/>
            <a:ext cx="2143140" cy="128588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lang-addon.xml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or lang.xml</a:t>
            </a:r>
            <a:endParaRPr kumimoji="1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華康細圓體(P)" pitchFamily="34" charset="-12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400" dirty="0" smtClean="0">
                <a:latin typeface="+mj-lt"/>
              </a:rPr>
              <a:t>Tell ZK what component(s)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latin typeface="+mj-lt"/>
              </a:rPr>
              <a:t>a jar file has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1393009" y="3536157"/>
            <a:ext cx="3643338" cy="1588"/>
          </a:xfrm>
          <a:prstGeom prst="line">
            <a:avLst/>
          </a:prstGeom>
          <a:solidFill>
            <a:srgbClr val="0066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</p:spPr>
      </p:cxnSp>
      <p:cxnSp>
        <p:nvCxnSpPr>
          <p:cNvPr id="9" name="Straight Connector 8"/>
          <p:cNvCxnSpPr/>
          <p:nvPr/>
        </p:nvCxnSpPr>
        <p:spPr bwMode="auto">
          <a:xfrm rot="5400000">
            <a:off x="4249735" y="3535363"/>
            <a:ext cx="3643338" cy="1588"/>
          </a:xfrm>
          <a:prstGeom prst="line">
            <a:avLst/>
          </a:prstGeom>
          <a:solidFill>
            <a:srgbClr val="0066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</p:spPr>
      </p:cxnSp>
      <p:sp>
        <p:nvSpPr>
          <p:cNvPr id="10" name="TextBox 9"/>
          <p:cNvSpPr txBox="1"/>
          <p:nvPr/>
        </p:nvSpPr>
        <p:spPr>
          <a:xfrm>
            <a:off x="1434049" y="5029200"/>
            <a:ext cx="699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View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20352" y="5029200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mtClean="0"/>
              <a:t>Handle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6578" y="5029200"/>
            <a:ext cx="1911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Configuration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3944</TotalTime>
  <Words>112</Words>
  <Application>Microsoft Office PowerPoint</Application>
  <PresentationFormat>On-screen Show (4:3)</PresentationFormat>
  <Paragraphs>67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Widget and Component</vt:lpstr>
      <vt:lpstr>Change Label</vt:lpstr>
      <vt:lpstr>Widget and Component</vt:lpstr>
      <vt:lpstr>Widget without Component</vt:lpstr>
      <vt:lpstr>Widget, Component and DOM</vt:lpstr>
      <vt:lpstr>Client Event and AU Request</vt:lpstr>
      <vt:lpstr>Development Trilogy</vt:lpstr>
    </vt:vector>
  </TitlesOfParts>
  <Company>Potix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Tom Yeh</dc:creator>
  <cp:lastModifiedBy>Tom Yeh</cp:lastModifiedBy>
  <cp:revision>42</cp:revision>
  <dcterms:created xsi:type="dcterms:W3CDTF">2008-03-24T08:53:46Z</dcterms:created>
  <dcterms:modified xsi:type="dcterms:W3CDTF">2008-12-09T01:31:40Z</dcterms:modified>
</cp:coreProperties>
</file>