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9133" autoAdjust="0"/>
  </p:normalViewPr>
  <p:slideViewPr>
    <p:cSldViewPr>
      <p:cViewPr varScale="1">
        <p:scale>
          <a:sx n="97" d="100"/>
          <a:sy n="9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B346D-464A-4AED-AAEB-F9A1DEC59BF3}" type="datetimeFigureOut">
              <a:rPr lang="zh-TW" altLang="en-US" smtClean="0"/>
              <a:pPr/>
              <a:t>2008/2/22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9626-3AF1-4B5D-96CE-9F9A225EC0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&lt;%-- </a:t>
            </a:r>
            <a:r>
              <a:rPr lang="en-US" altLang="zh-TW" dirty="0" err="1" smtClean="0"/>
              <a:t>Combobox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Datebox</a:t>
            </a:r>
            <a:r>
              <a:rPr lang="en-US" altLang="zh-TW" dirty="0" smtClean="0"/>
              <a:t> --%&gt;</a:t>
            </a:r>
          </a:p>
          <a:p>
            <a:r>
              <a:rPr lang="en-US" altLang="zh-TW" dirty="0" err="1" smtClean="0"/>
              <a:t>span.combobox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span.datebox</a:t>
            </a:r>
            <a:r>
              <a:rPr lang="en-US" altLang="zh-TW" dirty="0" smtClean="0"/>
              <a:t>, span.bandbox {</a:t>
            </a:r>
          </a:p>
          <a:p>
            <a:r>
              <a:rPr lang="en-US" altLang="zh-TW" dirty="0" smtClean="0"/>
              <a:t>	border: 0; padding: 0; margin: 0; 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span.rbtnbk</a:t>
            </a:r>
            <a:r>
              <a:rPr lang="en-US" altLang="zh-TW" dirty="0" smtClean="0"/>
              <a:t> {&lt;%-- button at the right edge --%&gt;</a:t>
            </a:r>
          </a:p>
          <a:p>
            <a:r>
              <a:rPr lang="en-US" altLang="zh-TW" dirty="0" smtClean="0"/>
              <a:t>	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(${c:encodeURL('~./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/btnbk.gif')}); background-repeat: no-repeat;</a:t>
            </a:r>
          </a:p>
          <a:p>
            <a:r>
              <a:rPr lang="en-US" altLang="zh-TW" dirty="0" smtClean="0"/>
              <a:t>	border: 1px solid #7f9db9; border-left: none;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, div.bandboxpp {&lt;%--hardcoded in DSP--%&gt;</a:t>
            </a:r>
          </a:p>
          <a:p>
            <a:r>
              <a:rPr lang="en-US" altLang="zh-TW" dirty="0" smtClean="0"/>
              <a:t>	display: block; position: absolute; z-index: 88000;</a:t>
            </a:r>
          </a:p>
          <a:p>
            <a:r>
              <a:rPr lang="en-US" altLang="zh-TW" dirty="0" smtClean="0"/>
              <a:t>	background: white; border: 1px solid black; padding: 2px;</a:t>
            </a:r>
          </a:p>
          <a:p>
            <a:r>
              <a:rPr lang="en-US" altLang="zh-TW" dirty="0" smtClean="0"/>
              <a:t>	font-size: x-small;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overflow: auto; &lt;%-- if </a:t>
            </a:r>
            <a:r>
              <a:rPr lang="en-US" altLang="zh-TW" dirty="0" err="1" smtClean="0"/>
              <a:t>bandboxpp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overflow:auto</a:t>
            </a:r>
            <a:r>
              <a:rPr lang="en-US" altLang="zh-TW" dirty="0" smtClean="0"/>
              <a:t>, crop popup if any --%&gt;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{&lt;%--label--%&gt;</a:t>
            </a:r>
          </a:p>
          <a:p>
            <a:r>
              <a:rPr lang="en-US" altLang="zh-TW" dirty="0" smtClean="0"/>
              <a:t>	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 font-size: x-small; cursor: pointer;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span {&lt;%--description--%&gt;</a:t>
            </a:r>
          </a:p>
          <a:p>
            <a:r>
              <a:rPr lang="en-US" altLang="zh-TW" dirty="0" smtClean="0"/>
              <a:t>	color: #888; font-size: xx-small; padding-left: 6px;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mbo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705100" cy="476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63456" y="1676400"/>
            <a:ext cx="304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762000" y="1752600"/>
            <a:ext cx="27940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Line Callout 1 26"/>
          <p:cNvSpPr/>
          <p:nvPr/>
        </p:nvSpPr>
        <p:spPr>
          <a:xfrm>
            <a:off x="42487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span.combobox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4267200" y="2133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2652"/>
              <a:gd name="adj4" fmla="val -457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 rbtnbk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33" name="Picture 32" descr="combobox-with-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3479042" cy="17526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6584" y="4010892"/>
            <a:ext cx="3505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Line Callout 1 35"/>
          <p:cNvSpPr/>
          <p:nvPr/>
        </p:nvSpPr>
        <p:spPr>
          <a:xfrm>
            <a:off x="4876800" y="3886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div.comboboxpp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904" y="4142272"/>
            <a:ext cx="1358696" cy="20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790674" y="4593010"/>
            <a:ext cx="2104926" cy="26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Callout 1 38"/>
          <p:cNvSpPr/>
          <p:nvPr/>
        </p:nvSpPr>
        <p:spPr>
          <a:xfrm>
            <a:off x="4876800" y="4572000"/>
            <a:ext cx="1828800" cy="304800"/>
          </a:xfrm>
          <a:prstGeom prst="borderCallout1">
            <a:avLst>
              <a:gd name="adj1" fmla="val 18750"/>
              <a:gd name="adj2" fmla="val -8333"/>
              <a:gd name="adj3" fmla="val -108189"/>
              <a:gd name="adj4" fmla="val -1490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76800" y="55626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-225431"/>
              <a:gd name="adj4" fmla="val -88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 span </a:t>
            </a:r>
            <a:endParaRPr lang="zh-TW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Combobox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Bandbox</a:t>
            </a:r>
            <a:endParaRPr lang="zh-TW" altLang="en-US" dirty="0"/>
          </a:p>
        </p:txBody>
      </p:sp>
      <p:pic>
        <p:nvPicPr>
          <p:cNvPr id="1026" name="Picture 2" descr="C:\Documents and Settings\robbiecheng\Desktop\bandbox-inp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799" y="1752600"/>
            <a:ext cx="2643186" cy="457200"/>
          </a:xfrm>
          <a:prstGeom prst="rect">
            <a:avLst/>
          </a:prstGeom>
          <a:noFill/>
        </p:spPr>
      </p:pic>
      <p:pic>
        <p:nvPicPr>
          <p:cNvPr id="1027" name="Picture 3" descr="C:\Documents and Settings\robbiecheng\Desktop\bandbo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3161072" cy="1828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17526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Line Callout 1 5"/>
          <p:cNvSpPr/>
          <p:nvPr/>
        </p:nvSpPr>
        <p:spPr>
          <a:xfrm>
            <a:off x="52393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span.bandbox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495800"/>
            <a:ext cx="3200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ine Callout 1 7"/>
          <p:cNvSpPr/>
          <p:nvPr/>
        </p:nvSpPr>
        <p:spPr>
          <a:xfrm>
            <a:off x="5638800" y="4191000"/>
            <a:ext cx="1600200" cy="376518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div.bandboxpp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Checkbox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1828800"/>
            <a:ext cx="68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Line Callout 1 13"/>
          <p:cNvSpPr/>
          <p:nvPr/>
        </p:nvSpPr>
        <p:spPr>
          <a:xfrm>
            <a:off x="4114800" y="16764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input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Documents and Settings\robbiecheng\Desktop\checkb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392" y="1914832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32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Combobox</vt:lpstr>
      <vt:lpstr>Bandbox</vt:lpstr>
      <vt:lpstr>Checkbox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78</cp:revision>
  <dcterms:created xsi:type="dcterms:W3CDTF">2006-08-16T00:00:00Z</dcterms:created>
  <dcterms:modified xsi:type="dcterms:W3CDTF">2008-02-22T05:21:32Z</dcterms:modified>
</cp:coreProperties>
</file>