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133" autoAdjust="0"/>
  </p:normalViewPr>
  <p:slideViewPr>
    <p:cSldViewPr>
      <p:cViewPr varScale="1">
        <p:scale>
          <a:sx n="97" d="100"/>
          <a:sy n="97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B346D-464A-4AED-AAEB-F9A1DEC59BF3}" type="datetimeFigureOut">
              <a:rPr lang="zh-TW" altLang="en-US" smtClean="0"/>
              <a:pPr/>
              <a:t>2008/1/10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9626-3AF1-4B5D-96CE-9F9A225EC0A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&lt;%-- </a:t>
            </a:r>
            <a:r>
              <a:rPr lang="en-US" altLang="zh-TW" dirty="0" err="1" smtClean="0"/>
              <a:t>Combobox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Datebox</a:t>
            </a:r>
            <a:r>
              <a:rPr lang="en-US" altLang="zh-TW" dirty="0" smtClean="0"/>
              <a:t> --%&gt;</a:t>
            </a:r>
          </a:p>
          <a:p>
            <a:r>
              <a:rPr lang="en-US" altLang="zh-TW" dirty="0" err="1" smtClean="0"/>
              <a:t>span.combobox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span.datebox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span.bandbox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border: 0; padding: 0; margin: 0; 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span.rbtnbk</a:t>
            </a:r>
            <a:r>
              <a:rPr lang="en-US" altLang="zh-TW" dirty="0" smtClean="0"/>
              <a:t> {&lt;%-- button at the right edge --%&gt;</a:t>
            </a:r>
          </a:p>
          <a:p>
            <a:r>
              <a:rPr lang="en-US" altLang="zh-TW" dirty="0" smtClean="0"/>
              <a:t>	background-image: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(${c:encodeURL('~./</a:t>
            </a:r>
            <a:r>
              <a:rPr lang="en-US" altLang="zh-TW" dirty="0" err="1" smtClean="0"/>
              <a:t>zul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/btnbk.gif')}); background-repeat: no-repeat;</a:t>
            </a:r>
          </a:p>
          <a:p>
            <a:r>
              <a:rPr lang="en-US" altLang="zh-TW" dirty="0" smtClean="0"/>
              <a:t>	border: 1px solid #7f9db9; border-left: none;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div.bandboxpp</a:t>
            </a:r>
            <a:r>
              <a:rPr lang="en-US" altLang="zh-TW" dirty="0" smtClean="0"/>
              <a:t> {&lt;%--hardcoded in DSP--%&gt;</a:t>
            </a:r>
          </a:p>
          <a:p>
            <a:r>
              <a:rPr lang="en-US" altLang="zh-TW" dirty="0" smtClean="0"/>
              <a:t>	display: block; position: absolute; z-index: 88000;</a:t>
            </a:r>
          </a:p>
          <a:p>
            <a:r>
              <a:rPr lang="en-US" altLang="zh-TW" dirty="0" smtClean="0"/>
              <a:t>	background: white; border: 1px solid black; padding: 2px;</a:t>
            </a:r>
          </a:p>
          <a:p>
            <a:r>
              <a:rPr lang="en-US" altLang="zh-TW" dirty="0" smtClean="0"/>
              <a:t>	font-size: x-small;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err="1" smtClean="0"/>
              <a:t>div.comboboxpp</a:t>
            </a:r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overflow: auto; &lt;%-- if </a:t>
            </a:r>
            <a:r>
              <a:rPr lang="en-US" altLang="zh-TW" dirty="0" err="1" smtClean="0"/>
              <a:t>bandboxpp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overflow:auto</a:t>
            </a:r>
            <a:r>
              <a:rPr lang="en-US" altLang="zh-TW" dirty="0" smtClean="0"/>
              <a:t>, crop popup if any --%&gt;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{&lt;%--label--%&gt;</a:t>
            </a:r>
          </a:p>
          <a:p>
            <a:r>
              <a:rPr lang="en-US" altLang="zh-TW" dirty="0" smtClean="0"/>
              <a:t>	white-space: </a:t>
            </a:r>
            <a:r>
              <a:rPr lang="en-US" altLang="zh-TW" dirty="0" err="1" smtClean="0"/>
              <a:t>nowrap</a:t>
            </a:r>
            <a:r>
              <a:rPr lang="en-US" altLang="zh-TW" dirty="0" smtClean="0"/>
              <a:t>; font-size: x-small; cursor: pointer;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comboboxpp</a:t>
            </a:r>
            <a:r>
              <a:rPr lang="en-US" altLang="zh-TW" dirty="0" smtClean="0"/>
              <a:t> td span {&lt;%--description--%&gt;</a:t>
            </a:r>
          </a:p>
          <a:p>
            <a:r>
              <a:rPr lang="en-US" altLang="zh-TW" dirty="0" smtClean="0"/>
              <a:t>	color: #888; font-size: xx-small; padding-left: 6px;</a:t>
            </a:r>
          </a:p>
          <a:p>
            <a:r>
              <a:rPr lang="en-US" altLang="zh-TW" smtClean="0"/>
              <a:t>}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39626-3AF1-4B5D-96CE-9F9A225EC0A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combobo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2600"/>
            <a:ext cx="2705100" cy="4762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63456" y="1676400"/>
            <a:ext cx="304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 24"/>
          <p:cNvSpPr/>
          <p:nvPr/>
        </p:nvSpPr>
        <p:spPr>
          <a:xfrm>
            <a:off x="762000" y="1752600"/>
            <a:ext cx="279400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Line Callout 1 26"/>
          <p:cNvSpPr/>
          <p:nvPr/>
        </p:nvSpPr>
        <p:spPr>
          <a:xfrm>
            <a:off x="4248728" y="1600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span.combobox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Line Callout 1 30"/>
          <p:cNvSpPr/>
          <p:nvPr/>
        </p:nvSpPr>
        <p:spPr>
          <a:xfrm>
            <a:off x="4267200" y="2133600"/>
            <a:ext cx="1752600" cy="304800"/>
          </a:xfrm>
          <a:prstGeom prst="borderCallout1">
            <a:avLst>
              <a:gd name="adj1" fmla="val 18750"/>
              <a:gd name="adj2" fmla="val -8333"/>
              <a:gd name="adj3" fmla="val -2652"/>
              <a:gd name="adj4" fmla="val -457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span. rbtnbk</a:t>
            </a:r>
            <a:endParaRPr lang="zh-TW" altLang="en-US" dirty="0" smtClean="0">
              <a:solidFill>
                <a:srgbClr val="0070C0"/>
              </a:solidFill>
            </a:endParaRPr>
          </a:p>
        </p:txBody>
      </p:sp>
      <p:pic>
        <p:nvPicPr>
          <p:cNvPr id="33" name="Picture 32" descr="combobox-with-p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657600"/>
            <a:ext cx="3479042" cy="17526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706584" y="4010892"/>
            <a:ext cx="3505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Line Callout 1 35"/>
          <p:cNvSpPr/>
          <p:nvPr/>
        </p:nvSpPr>
        <p:spPr>
          <a:xfrm>
            <a:off x="4876800" y="3886200"/>
            <a:ext cx="1752600" cy="304800"/>
          </a:xfrm>
          <a:prstGeom prst="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div.comboboxpp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4904" y="4142272"/>
            <a:ext cx="1358696" cy="201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Rectangle 37"/>
          <p:cNvSpPr/>
          <p:nvPr/>
        </p:nvSpPr>
        <p:spPr>
          <a:xfrm>
            <a:off x="790674" y="4593010"/>
            <a:ext cx="2104926" cy="262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Line Callout 1 38"/>
          <p:cNvSpPr/>
          <p:nvPr/>
        </p:nvSpPr>
        <p:spPr>
          <a:xfrm>
            <a:off x="4876800" y="4572000"/>
            <a:ext cx="1828800" cy="304800"/>
          </a:xfrm>
          <a:prstGeom prst="borderCallout1">
            <a:avLst>
              <a:gd name="adj1" fmla="val 18750"/>
              <a:gd name="adj2" fmla="val -8333"/>
              <a:gd name="adj3" fmla="val -108189"/>
              <a:gd name="adj4" fmla="val -1490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</a:t>
            </a:r>
          </a:p>
        </p:txBody>
      </p:sp>
      <p:sp>
        <p:nvSpPr>
          <p:cNvPr id="40" name="Line Callout 1 39"/>
          <p:cNvSpPr/>
          <p:nvPr/>
        </p:nvSpPr>
        <p:spPr>
          <a:xfrm>
            <a:off x="4876800" y="5562600"/>
            <a:ext cx="2286000" cy="304800"/>
          </a:xfrm>
          <a:prstGeom prst="borderCallout1">
            <a:avLst>
              <a:gd name="adj1" fmla="val 18750"/>
              <a:gd name="adj2" fmla="val -8333"/>
              <a:gd name="adj3" fmla="val -225431"/>
              <a:gd name="adj4" fmla="val -889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.comboboxpp td span </a:t>
            </a:r>
            <a:endParaRPr lang="zh-TW" alt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Combobox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25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Combobox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 </cp:lastModifiedBy>
  <cp:revision>51</cp:revision>
  <dcterms:created xsi:type="dcterms:W3CDTF">2006-08-16T00:00:00Z</dcterms:created>
  <dcterms:modified xsi:type="dcterms:W3CDTF">2008-01-10T02:59:06Z</dcterms:modified>
</cp:coreProperties>
</file>