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8-01-17_0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66800"/>
            <a:ext cx="724001" cy="238158"/>
          </a:xfrm>
          <a:prstGeom prst="rect">
            <a:avLst/>
          </a:prstGeom>
        </p:spPr>
      </p:pic>
      <p:pic>
        <p:nvPicPr>
          <p:cNvPr id="5" name="Picture 4" descr="2008-01-17_0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926593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2362200"/>
            <a:ext cx="1066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286000"/>
            <a:ext cx="3048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1981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5908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span.rbtnbk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 flipV="1">
            <a:off x="4343400" y="2133600"/>
            <a:ext cx="2286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>
            <a:off x="4267200" y="2552700"/>
            <a:ext cx="3048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38600" y="2438400"/>
            <a:ext cx="152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15" idx="2"/>
          </p:cNvCxnSpPr>
          <p:nvPr/>
        </p:nvCxnSpPr>
        <p:spPr>
          <a:xfrm rot="16200000" flipH="1">
            <a:off x="4038600" y="2819400"/>
            <a:ext cx="6096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3200400"/>
            <a:ext cx="2362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${</a:t>
            </a:r>
            <a:r>
              <a:rPr lang="en-US" sz="1050" i="1" dirty="0" smtClean="0"/>
              <a:t>c:encodeURL(self.image</a:t>
            </a:r>
            <a:r>
              <a:rPr lang="en-US" sz="1050" dirty="0" smtClean="0"/>
              <a:t>)}"${self.buttonVisible?'':' style="display:none"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10</cp:revision>
  <dcterms:created xsi:type="dcterms:W3CDTF">2008-01-17T01:26:02Z</dcterms:created>
  <dcterms:modified xsi:type="dcterms:W3CDTF">2008-01-25T01:38:50Z</dcterms:modified>
</cp:coreProperties>
</file>