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14" autoAdjust="0"/>
  </p:normalViewPr>
  <p:slideViewPr>
    <p:cSldViewPr>
      <p:cViewPr>
        <p:scale>
          <a:sx n="100" d="100"/>
          <a:sy n="100" d="100"/>
        </p:scale>
        <p:origin x="-7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1600200"/>
            <a:ext cx="3048000" cy="838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14675" y="1952625"/>
            <a:ext cx="26670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884502"/>
            <a:ext cx="2209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div.hsep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div.hsep</a:t>
            </a:r>
            <a:r>
              <a:rPr lang="en-US" altLang="zh-TW" dirty="0" smtClean="0"/>
              <a:t>-bar</a:t>
            </a:r>
            <a:endParaRPr lang="zh-TW" dirty="0"/>
          </a:p>
        </p:txBody>
      </p:sp>
      <p:cxnSp>
        <p:nvCxnSpPr>
          <p:cNvPr id="10" name="Straight Connector 9"/>
          <p:cNvCxnSpPr>
            <a:stCxn id="9" idx="2"/>
            <a:endCxn id="5" idx="0"/>
          </p:cNvCxnSpPr>
          <p:nvPr/>
        </p:nvCxnSpPr>
        <p:spPr>
          <a:xfrm rot="16200000" flipH="1">
            <a:off x="4157001" y="1337601"/>
            <a:ext cx="334698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do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27502"/>
            <a:ext cx="2520000" cy="34028"/>
          </a:xfrm>
          <a:prstGeom prst="rect">
            <a:avLst/>
          </a:prstGeom>
          <a:ln>
            <a:noFill/>
          </a:ln>
        </p:spPr>
      </p:pic>
      <p:sp>
        <p:nvSpPr>
          <p:cNvPr id="24" name="Rectangle 23"/>
          <p:cNvSpPr/>
          <p:nvPr/>
        </p:nvSpPr>
        <p:spPr>
          <a:xfrm>
            <a:off x="6172200" y="13716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div.hsep</a:t>
            </a:r>
            <a:r>
              <a:rPr lang="en-US" altLang="zh-TW" dirty="0" smtClean="0"/>
              <a:t>-bar</a:t>
            </a:r>
            <a:endParaRPr lang="zh-TW" dirty="0"/>
          </a:p>
        </p:txBody>
      </p:sp>
      <p:cxnSp>
        <p:nvCxnSpPr>
          <p:cNvPr id="25" name="Straight Connector 24"/>
          <p:cNvCxnSpPr>
            <a:stCxn id="24" idx="2"/>
            <a:endCxn id="8" idx="3"/>
          </p:cNvCxnSpPr>
          <p:nvPr/>
        </p:nvCxnSpPr>
        <p:spPr>
          <a:xfrm rot="5400000">
            <a:off x="6143626" y="1314450"/>
            <a:ext cx="352425" cy="107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do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24708" y="4799909"/>
            <a:ext cx="1080000" cy="14583"/>
          </a:xfrm>
          <a:prstGeom prst="rect">
            <a:avLst/>
          </a:prstGeom>
          <a:ln>
            <a:noFill/>
          </a:ln>
        </p:spPr>
      </p:pic>
      <p:sp>
        <p:nvSpPr>
          <p:cNvPr id="41" name="Rectangle 40"/>
          <p:cNvSpPr/>
          <p:nvPr/>
        </p:nvSpPr>
        <p:spPr>
          <a:xfrm>
            <a:off x="4476750" y="4124325"/>
            <a:ext cx="152400" cy="1295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191000" y="4038600"/>
            <a:ext cx="762000" cy="1524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57800" y="4267200"/>
            <a:ext cx="1524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 smtClean="0"/>
              <a:t>span.hsep</a:t>
            </a:r>
            <a:r>
              <a:rPr lang="en-US" altLang="zh-TW" dirty="0" smtClean="0"/>
              <a:t>-bar</a:t>
            </a:r>
            <a:endParaRPr lang="en-US" altLang="zh-TW" dirty="0" smtClean="0"/>
          </a:p>
        </p:txBody>
      </p:sp>
      <p:cxnSp>
        <p:nvCxnSpPr>
          <p:cNvPr id="44" name="Straight Connector 43"/>
          <p:cNvCxnSpPr>
            <a:stCxn id="43" idx="2"/>
            <a:endCxn id="41" idx="3"/>
          </p:cNvCxnSpPr>
          <p:nvPr/>
        </p:nvCxnSpPr>
        <p:spPr>
          <a:xfrm rot="5400000">
            <a:off x="5224463" y="3976687"/>
            <a:ext cx="200025" cy="1390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371600" y="4267200"/>
            <a:ext cx="2590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span.hsep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span.hsep</a:t>
            </a:r>
            <a:r>
              <a:rPr lang="en-US" altLang="zh-TW" dirty="0" smtClean="0"/>
              <a:t>-bar</a:t>
            </a:r>
            <a:endParaRPr lang="zh-TW" altLang="en-US" dirty="0"/>
          </a:p>
        </p:txBody>
      </p:sp>
      <p:cxnSp>
        <p:nvCxnSpPr>
          <p:cNvPr id="47" name="Straight Connector 46"/>
          <p:cNvCxnSpPr>
            <a:stCxn id="46" idx="2"/>
            <a:endCxn id="42" idx="1"/>
          </p:cNvCxnSpPr>
          <p:nvPr/>
        </p:nvCxnSpPr>
        <p:spPr>
          <a:xfrm rot="16200000" flipH="1">
            <a:off x="3352800" y="3962400"/>
            <a:ext cx="1524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</dc:creator>
  <cp:lastModifiedBy>ivan</cp:lastModifiedBy>
  <cp:revision>150</cp:revision>
  <dcterms:created xsi:type="dcterms:W3CDTF">2006-08-16T00:00:00Z</dcterms:created>
  <dcterms:modified xsi:type="dcterms:W3CDTF">2008-04-24T03:53:54Z</dcterms:modified>
</cp:coreProperties>
</file>