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09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3/24/2008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3/24/2008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3/24/2008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3/24/2008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3/24/2008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3/24/2008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3/24/2008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3/24/2008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3/24/2008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3/24/2008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3/24/2008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A712F-E8E2-420C-9DD1-0F3C2D9B5365}" type="datetimeFigureOut">
              <a:rPr lang="en-US" smtClean="0"/>
              <a:pPr/>
              <a:t>3/24/2008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714348" y="3505200"/>
            <a:ext cx="2143140" cy="128588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華康細圓體(P)" pitchFamily="34" charset="-120"/>
              </a:rPr>
              <a:t>JavaScript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華康細圓體(P)" pitchFamily="34" charset="-120"/>
              </a:rPr>
              <a:t>Methods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400" dirty="0" smtClean="0">
                <a:latin typeface="+mj-lt"/>
              </a:rPr>
              <a:t>Interact with user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1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華康細圓體(P)" pitchFamily="34" charset="-120"/>
              </a:rPr>
              <a:t>Optional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714348" y="1914516"/>
            <a:ext cx="2143140" cy="128588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華康細圓體(P)" pitchFamily="34" charset="-120"/>
              </a:rPr>
              <a:t>HTML Tags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400" dirty="0" smtClean="0">
                <a:latin typeface="+mj-lt"/>
              </a:rPr>
              <a:t>A DSP file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400" dirty="0" smtClean="0">
                <a:latin typeface="+mj-lt"/>
              </a:rPr>
              <a:t>Or </a:t>
            </a:r>
            <a:r>
              <a:rPr lang="en-US" sz="1400" dirty="0" err="1" smtClean="0">
                <a:latin typeface="+mj-lt"/>
              </a:rPr>
              <a:t>Component</a:t>
            </a:r>
            <a:r>
              <a:rPr kumimoji="1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華康細圓體(P)" pitchFamily="34" charset="-120"/>
              </a:rPr>
              <a:t>Renderer</a:t>
            </a:r>
            <a:endParaRPr kumimoji="1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華康細圓體(P)" pitchFamily="34" charset="-12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400" dirty="0" smtClean="0">
                <a:latin typeface="+mj-lt"/>
              </a:rPr>
              <a:t>Or JSP, </a:t>
            </a:r>
            <a:r>
              <a:rPr lang="en-US" sz="1400" dirty="0" err="1" smtClean="0">
                <a:latin typeface="+mj-lt"/>
              </a:rPr>
              <a:t>Serlvet</a:t>
            </a:r>
            <a:r>
              <a:rPr lang="en-US" sz="1400" dirty="0" smtClean="0">
                <a:latin typeface="+mj-lt"/>
              </a:rPr>
              <a:t> or anything</a:t>
            </a:r>
            <a:endParaRPr kumimoji="1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華康細圓體(P)" pitchFamily="34" charset="-12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643306" y="1928802"/>
            <a:ext cx="2143140" cy="12858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Java Class</a:t>
            </a:r>
            <a:endParaRPr kumimoji="1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華康細圓體(P)" pitchFamily="34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400" dirty="0" smtClean="0"/>
              <a:t>Interactive with</a:t>
            </a:r>
            <a:br>
              <a:rPr lang="en-US" sz="1400" dirty="0" smtClean="0"/>
            </a:br>
            <a:r>
              <a:rPr lang="en-US" sz="1400" dirty="0" smtClean="0"/>
              <a:t>application</a:t>
            </a:r>
            <a:endParaRPr kumimoji="1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華康細圓體(P)" pitchFamily="34" charset="-12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572264" y="1928802"/>
            <a:ext cx="2143140" cy="128588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lang-addon.xml</a:t>
            </a:r>
            <a:br>
              <a:rPr lang="en-US" sz="2000" dirty="0" smtClean="0"/>
            </a:br>
            <a:r>
              <a:rPr lang="en-US" sz="2000" dirty="0" smtClean="0"/>
              <a:t>or lang.xml</a:t>
            </a:r>
            <a:endParaRPr kumimoji="1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華康細圓體(P)" pitchFamily="34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400" dirty="0" smtClean="0">
                <a:latin typeface="+mj-lt"/>
              </a:rPr>
              <a:t>Tell ZK what component(s)</a:t>
            </a:r>
            <a:br>
              <a:rPr lang="en-US" sz="1400" dirty="0" smtClean="0">
                <a:latin typeface="+mj-lt"/>
              </a:rPr>
            </a:br>
            <a:r>
              <a:rPr lang="en-US" sz="1400" dirty="0" smtClean="0">
                <a:latin typeface="+mj-lt"/>
              </a:rPr>
              <a:t>a </a:t>
            </a:r>
            <a:r>
              <a:rPr lang="en-US" sz="1400" smtClean="0">
                <a:latin typeface="+mj-lt"/>
              </a:rPr>
              <a:t>jar file has</a:t>
            </a:r>
            <a:endParaRPr lang="en-US" sz="1400" dirty="0" smtClean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1393009" y="3536157"/>
            <a:ext cx="3643338" cy="1588"/>
          </a:xfrm>
          <a:prstGeom prst="line">
            <a:avLst/>
          </a:prstGeom>
          <a:solidFill>
            <a:srgbClr val="0066FF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249735" y="3535363"/>
            <a:ext cx="3643338" cy="1588"/>
          </a:xfrm>
          <a:prstGeom prst="line">
            <a:avLst/>
          </a:prstGeom>
          <a:solidFill>
            <a:srgbClr val="0066FF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</p:spPr>
      </p:cxnSp>
      <p:sp>
        <p:nvSpPr>
          <p:cNvPr id="10" name="TextBox 9"/>
          <p:cNvSpPr txBox="1"/>
          <p:nvPr/>
        </p:nvSpPr>
        <p:spPr>
          <a:xfrm>
            <a:off x="609600" y="5029200"/>
            <a:ext cx="2459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Visual Representation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019601" y="5029200"/>
            <a:ext cx="1105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Behavior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786578" y="5029200"/>
            <a:ext cx="1911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Configuration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28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Potix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 Yeh</dc:creator>
  <cp:lastModifiedBy>Tom Yeh</cp:lastModifiedBy>
  <cp:revision>4</cp:revision>
  <dcterms:created xsi:type="dcterms:W3CDTF">2008-03-24T08:53:46Z</dcterms:created>
  <dcterms:modified xsi:type="dcterms:W3CDTF">2008-03-24T09:45:55Z</dcterms:modified>
</cp:coreProperties>
</file>