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64920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A0DC-FA2F-4EAD-B859-5F7530EDE16C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77EB8-D8F8-4B43-B0A4-E41396D4B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9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77EB8-D8F8-4B43-B0A4-E41396D4B3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827743"/>
            <a:ext cx="94869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150" y="2656503"/>
            <a:ext cx="94869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8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4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2084" y="269279"/>
            <a:ext cx="2727484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633" y="269279"/>
            <a:ext cx="8024336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44" y="1260932"/>
            <a:ext cx="10909935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44" y="3384729"/>
            <a:ext cx="10909935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5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633" y="1346398"/>
            <a:ext cx="537591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3658" y="1346398"/>
            <a:ext cx="537591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0" y="269280"/>
            <a:ext cx="10909935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281" y="1239858"/>
            <a:ext cx="5351204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81" y="1847493"/>
            <a:ext cx="5351204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657" y="1239858"/>
            <a:ext cx="537755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657" y="1847493"/>
            <a:ext cx="537755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4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1" y="337185"/>
            <a:ext cx="4079696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57" y="728227"/>
            <a:ext cx="6403658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281" y="1517333"/>
            <a:ext cx="4079696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3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1" y="337185"/>
            <a:ext cx="4079696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7557" y="728227"/>
            <a:ext cx="6403658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281" y="1517333"/>
            <a:ext cx="4079696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9633" y="269280"/>
            <a:ext cx="10909935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633" y="1346398"/>
            <a:ext cx="10909935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9633" y="4687808"/>
            <a:ext cx="284607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EA80-219F-4CFE-A148-A3388EAF4AE1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0048" y="4687808"/>
            <a:ext cx="4269105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3498" y="4687808"/>
            <a:ext cx="284607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7039-8CAC-42F2-A0C9-33B598D6D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0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1">
                <a:lumMod val="5000"/>
                <a:lumOff val="95000"/>
              </a:schemeClr>
            </a:gs>
            <a:gs pos="1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6A42E0D-10C5-45FF-B9E8-6B7D4B777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/>
          <a:stretch/>
        </p:blipFill>
        <p:spPr>
          <a:xfrm>
            <a:off x="8954163" y="66437"/>
            <a:ext cx="2959629" cy="22801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B7B97A2-0AB7-45A8-9D1F-182967473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43" y="2582977"/>
            <a:ext cx="4748527" cy="2382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4333EC-39F3-49A2-BF67-2B2DC1E79E85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11112" b="6300"/>
          <a:stretch/>
        </p:blipFill>
        <p:spPr bwMode="auto">
          <a:xfrm>
            <a:off x="381655" y="1177351"/>
            <a:ext cx="4666487" cy="33329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B51569-4410-4476-904F-74A62E257D62}"/>
              </a:ext>
            </a:extLst>
          </p:cNvPr>
          <p:cNvSpPr txBox="1"/>
          <p:nvPr/>
        </p:nvSpPr>
        <p:spPr>
          <a:xfrm>
            <a:off x="1653659" y="4562974"/>
            <a:ext cx="3147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China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224807-529F-4841-BB52-63068C9EB041}"/>
              </a:ext>
            </a:extLst>
          </p:cNvPr>
          <p:cNvSpPr txBox="1"/>
          <p:nvPr/>
        </p:nvSpPr>
        <p:spPr>
          <a:xfrm>
            <a:off x="10181435" y="3651109"/>
            <a:ext cx="2469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concentration changes (average &amp; diurnal) of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84EC58-D314-4DB9-93B4-D573A3D8EF6B}"/>
              </a:ext>
            </a:extLst>
          </p:cNvPr>
          <p:cNvSpPr txBox="1"/>
          <p:nvPr/>
        </p:nvSpPr>
        <p:spPr>
          <a:xfrm>
            <a:off x="381655" y="-19523"/>
            <a:ext cx="5364830" cy="109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changed during COVID-19 Lockdown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形 9">
            <a:extLst>
              <a:ext uri="{FF2B5EF4-FFF2-40B4-BE49-F238E27FC236}">
                <a16:creationId xmlns:a16="http://schemas.microsoft.com/office/drawing/2014/main" id="{E37C5BE1-0A88-4377-BE04-7E3F978FB010}"/>
              </a:ext>
            </a:extLst>
          </p:cNvPr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5806" y="66437"/>
            <a:ext cx="2716342" cy="21731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B849FE-C393-49DA-B408-235D8657F7B8}"/>
              </a:ext>
            </a:extLst>
          </p:cNvPr>
          <p:cNvSpPr txBox="1"/>
          <p:nvPr/>
        </p:nvSpPr>
        <p:spPr>
          <a:xfrm>
            <a:off x="10264671" y="2369003"/>
            <a:ext cx="1564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Lockdown</a:t>
            </a:r>
          </a:p>
        </p:txBody>
      </p:sp>
      <p:pic>
        <p:nvPicPr>
          <p:cNvPr id="23" name="图形 2">
            <a:extLst>
              <a:ext uri="{FF2B5EF4-FFF2-40B4-BE49-F238E27FC236}">
                <a16:creationId xmlns:a16="http://schemas.microsoft.com/office/drawing/2014/main" id="{2034D92A-EFE1-4C02-A814-CE93D1DF61A5}"/>
              </a:ext>
            </a:extLst>
          </p:cNvPr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1604" y="2609269"/>
            <a:ext cx="4624592" cy="23184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E7C35C-31AF-45AF-99B9-5B957D2C15D5}"/>
              </a:ext>
            </a:extLst>
          </p:cNvPr>
          <p:cNvSpPr txBox="1"/>
          <p:nvPr/>
        </p:nvSpPr>
        <p:spPr>
          <a:xfrm>
            <a:off x="5868128" y="286285"/>
            <a:ext cx="2826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Cities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days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1634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meteorological changes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economical differences</a:t>
            </a:r>
          </a:p>
        </p:txBody>
      </p:sp>
    </p:spTree>
    <p:extLst>
      <p:ext uri="{BB962C8B-B14F-4D97-AF65-F5344CB8AC3E}">
        <p14:creationId xmlns:p14="http://schemas.microsoft.com/office/powerpoint/2010/main" val="216709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39</Words>
  <Application>Microsoft Office PowerPoint</Application>
  <PresentationFormat>自定义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gtycygty503@outlook.com</dc:creator>
  <cp:lastModifiedBy>戴 米克</cp:lastModifiedBy>
  <cp:revision>11</cp:revision>
  <dcterms:created xsi:type="dcterms:W3CDTF">2020-09-12T20:24:19Z</dcterms:created>
  <dcterms:modified xsi:type="dcterms:W3CDTF">2020-09-22T03:01:00Z</dcterms:modified>
</cp:coreProperties>
</file>