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1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87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1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2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8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9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9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7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9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55-7F37-4FBE-BE40-475EA1CBA48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EA55-7F37-4FBE-BE40-475EA1CBA48C}" type="datetimeFigureOut">
              <a:rPr lang="zh-CN" altLang="en-US" smtClean="0"/>
              <a:t>2016/10/20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76796-769D-4876-95BC-467B7701DB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0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1254" y="136478"/>
            <a:ext cx="8652680" cy="169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(AP)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01254" y="3930555"/>
            <a:ext cx="2906974" cy="1282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资源管理器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(RM)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246960" y="3930555"/>
            <a:ext cx="2906974" cy="1282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事务管理器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(TM)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4408228" y="4572000"/>
            <a:ext cx="2838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0"/>
          </p:cNvCxnSpPr>
          <p:nvPr/>
        </p:nvCxnSpPr>
        <p:spPr>
          <a:xfrm>
            <a:off x="2954741" y="1828800"/>
            <a:ext cx="0" cy="210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0"/>
          </p:cNvCxnSpPr>
          <p:nvPr/>
        </p:nvCxnSpPr>
        <p:spPr>
          <a:xfrm>
            <a:off x="8700447" y="1828800"/>
            <a:ext cx="0" cy="210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06974" y="2695011"/>
            <a:ext cx="292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通过资源管理器操作资源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693624" y="2695011"/>
            <a:ext cx="292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通过事务管理器控制事务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469192" y="2279176"/>
            <a:ext cx="461665" cy="11054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本地接口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445457" y="4225752"/>
            <a:ext cx="147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XA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838131" y="4618166"/>
            <a:ext cx="197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事务管理器注册管理资源管理器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3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4967" y="341194"/>
            <a:ext cx="1528549" cy="1992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事务管理器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(TM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4967" y="4082955"/>
            <a:ext cx="1528549" cy="1992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事务管理器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(TM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98293" y="341194"/>
            <a:ext cx="1415007" cy="8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98293" y="1473958"/>
            <a:ext cx="1415007" cy="8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033510" y="624954"/>
            <a:ext cx="136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033509" y="1762834"/>
            <a:ext cx="136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033511" y="4362733"/>
            <a:ext cx="136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033510" y="5504594"/>
            <a:ext cx="136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398291" y="4082954"/>
            <a:ext cx="1415009" cy="8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98291" y="5219131"/>
            <a:ext cx="1415009" cy="8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033509" y="922148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033509" y="2069910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033509" y="4719448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033509" y="5837048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16908" y="299831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Prepare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216904" y="1402034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Prepare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400304" y="908715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400300" y="2026314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400300" y="4678779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400300" y="5787151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216904" y="4041590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Commit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216904" y="5174931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Commit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721886" y="2909245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正常情况下</a:t>
            </a:r>
            <a:endParaRPr lang="zh-CN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778767" y="341194"/>
            <a:ext cx="1528549" cy="1992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事务管理器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(TM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778767" y="4082955"/>
            <a:ext cx="1528549" cy="1992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事务管理器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(TM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672093" y="341194"/>
            <a:ext cx="1415007" cy="8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672093" y="1473958"/>
            <a:ext cx="1415007" cy="8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8307310" y="624954"/>
            <a:ext cx="136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307309" y="1762834"/>
            <a:ext cx="136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307311" y="4362733"/>
            <a:ext cx="136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307310" y="5504594"/>
            <a:ext cx="13647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672091" y="4082954"/>
            <a:ext cx="1415009" cy="8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672091" y="5219131"/>
            <a:ext cx="1415009" cy="859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资源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8307309" y="922148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8307309" y="2069910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8307309" y="4719448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8307309" y="5837048"/>
            <a:ext cx="1364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490708" y="299831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Prepare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90704" y="1402034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Prepare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674104" y="908715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8674100" y="2026314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Error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8674100" y="4678779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8674100" y="5787151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490704" y="4041590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Rollback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8490704" y="5174931"/>
            <a:ext cx="99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Rollback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995686" y="2909245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异</a:t>
            </a:r>
            <a:r>
              <a:rPr lang="zh-CN" altLang="en-US" sz="2800" dirty="0" smtClean="0"/>
              <a:t>常情况下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5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9367" y="627797"/>
            <a:ext cx="1187355" cy="107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00567" y="627797"/>
            <a:ext cx="1187355" cy="107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79492" y="627797"/>
            <a:ext cx="1187355" cy="107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58417" y="627796"/>
            <a:ext cx="1187355" cy="107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00567" y="3236794"/>
            <a:ext cx="3166279" cy="107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r>
              <a:rPr lang="zh-CN" altLang="en-US" dirty="0" smtClean="0"/>
              <a:t>生成器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2"/>
            <a:endCxn id="7" idx="0"/>
          </p:cNvCxnSpPr>
          <p:nvPr/>
        </p:nvCxnSpPr>
        <p:spPr>
          <a:xfrm>
            <a:off x="2013045" y="1705970"/>
            <a:ext cx="2970662" cy="153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2"/>
            <a:endCxn id="7" idx="0"/>
          </p:cNvCxnSpPr>
          <p:nvPr/>
        </p:nvCxnSpPr>
        <p:spPr>
          <a:xfrm>
            <a:off x="3994245" y="1705970"/>
            <a:ext cx="989462" cy="153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7" idx="0"/>
          </p:cNvCxnSpPr>
          <p:nvPr/>
        </p:nvCxnSpPr>
        <p:spPr>
          <a:xfrm flipH="1">
            <a:off x="4983707" y="1705970"/>
            <a:ext cx="989463" cy="153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983707" y="1705969"/>
            <a:ext cx="2968388" cy="153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20" idx="1"/>
          </p:cNvCxnSpPr>
          <p:nvPr/>
        </p:nvCxnSpPr>
        <p:spPr>
          <a:xfrm flipH="1">
            <a:off x="4983706" y="4314967"/>
            <a:ext cx="1" cy="109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磁盘 19"/>
          <p:cNvSpPr/>
          <p:nvPr/>
        </p:nvSpPr>
        <p:spPr>
          <a:xfrm>
            <a:off x="4280846" y="5409062"/>
            <a:ext cx="1405720" cy="87345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6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5660" y="1869743"/>
            <a:ext cx="1214650" cy="1064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40257" y="1869743"/>
            <a:ext cx="1214650" cy="1064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规则处理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4854" y="1869743"/>
            <a:ext cx="1214650" cy="1064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  <a:r>
              <a:rPr lang="zh-CN" altLang="en-US" dirty="0" smtClean="0"/>
              <a:t>改写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29451" y="1869743"/>
            <a:ext cx="1214650" cy="1064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数据源选择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24048" y="1869743"/>
            <a:ext cx="1214650" cy="1064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SQL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718645" y="1869743"/>
            <a:ext cx="1214650" cy="1064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结果集返回合并处理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3"/>
            <a:endCxn id="3" idx="1"/>
          </p:cNvCxnSpPr>
          <p:nvPr/>
        </p:nvCxnSpPr>
        <p:spPr>
          <a:xfrm>
            <a:off x="1460310" y="2402006"/>
            <a:ext cx="47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4" idx="1"/>
          </p:cNvCxnSpPr>
          <p:nvPr/>
        </p:nvCxnSpPr>
        <p:spPr>
          <a:xfrm>
            <a:off x="3154907" y="2402006"/>
            <a:ext cx="47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4849504" y="2402006"/>
            <a:ext cx="47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6544101" y="2402006"/>
            <a:ext cx="47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8238698" y="2402006"/>
            <a:ext cx="47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478" y="1678675"/>
            <a:ext cx="5063319" cy="233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8490" y="2593075"/>
            <a:ext cx="887104" cy="84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28549" y="2593075"/>
            <a:ext cx="887104" cy="84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88608" y="2593075"/>
            <a:ext cx="887104" cy="84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DB3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48667" y="2593075"/>
            <a:ext cx="887104" cy="84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DB4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8490" y="1869743"/>
            <a:ext cx="348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分库条件：买家</a:t>
            </a:r>
            <a:r>
              <a:rPr lang="en-US" altLang="zh-CN" dirty="0" smtClean="0"/>
              <a:t>id mod 4)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48735" y="1678675"/>
            <a:ext cx="5063319" cy="233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80747" y="2593075"/>
            <a:ext cx="887104" cy="84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40806" y="2593075"/>
            <a:ext cx="887104" cy="84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200865" y="2593075"/>
            <a:ext cx="887104" cy="84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360924" y="2593075"/>
            <a:ext cx="887104" cy="84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80747" y="1869743"/>
            <a:ext cx="348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备</a:t>
            </a:r>
            <a:r>
              <a:rPr lang="zh-CN" altLang="en-US" dirty="0" smtClean="0"/>
              <a:t>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分库条件：卖家</a:t>
            </a:r>
            <a:r>
              <a:rPr lang="en-US" altLang="zh-CN" dirty="0" smtClean="0"/>
              <a:t>id mod 4)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5199797" y="2497540"/>
            <a:ext cx="1448938" cy="6960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729" y="300250"/>
            <a:ext cx="1897039" cy="2715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 = 1 v = 1</a:t>
            </a:r>
          </a:p>
          <a:p>
            <a:pPr algn="ctr"/>
            <a:r>
              <a:rPr lang="en-US" altLang="zh-CN" dirty="0" smtClean="0"/>
              <a:t>Id = 2 v = 1</a:t>
            </a:r>
          </a:p>
          <a:p>
            <a:pPr algn="ctr"/>
            <a:r>
              <a:rPr lang="en-US" altLang="zh-CN" dirty="0" smtClean="0"/>
              <a:t>Id = 3 v = 1</a:t>
            </a:r>
          </a:p>
          <a:p>
            <a:pPr algn="ctr"/>
            <a:r>
              <a:rPr lang="en-US" altLang="zh-CN" dirty="0" smtClean="0"/>
              <a:t>Id = 4 v = 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2388" y="559559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源库表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6794" y="300251"/>
            <a:ext cx="1897039" cy="2715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68805" y="559559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增量日志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36859" y="300250"/>
            <a:ext cx="1897039" cy="2715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68870" y="55955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新库表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6729" y="3632579"/>
            <a:ext cx="1897039" cy="2715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 = 1 v = 2</a:t>
            </a:r>
          </a:p>
          <a:p>
            <a:pPr algn="ctr"/>
            <a:r>
              <a:rPr lang="en-US" altLang="zh-CN" dirty="0" smtClean="0"/>
              <a:t>Id = 2 v = 2</a:t>
            </a:r>
          </a:p>
          <a:p>
            <a:pPr algn="ctr"/>
            <a:r>
              <a:rPr lang="en-US" altLang="zh-CN" dirty="0" smtClean="0"/>
              <a:t>Id = 3 v = 2</a:t>
            </a:r>
          </a:p>
          <a:p>
            <a:pPr algn="ctr"/>
            <a:r>
              <a:rPr lang="en-US" altLang="zh-CN" dirty="0" smtClean="0"/>
              <a:t>Id = 4 v = 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2388" y="389188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源库表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36794" y="3632580"/>
            <a:ext cx="1897039" cy="2715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 = 1 update</a:t>
            </a:r>
          </a:p>
          <a:p>
            <a:pPr algn="ctr"/>
            <a:r>
              <a:rPr lang="en-US" altLang="zh-CN" dirty="0" smtClean="0"/>
              <a:t>Id = 2 update</a:t>
            </a:r>
          </a:p>
          <a:p>
            <a:pPr algn="ctr"/>
            <a:r>
              <a:rPr lang="en-US" altLang="zh-CN" dirty="0" smtClean="0"/>
              <a:t>Id = 3 update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68805" y="389188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增量日志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36859" y="3632579"/>
            <a:ext cx="1897039" cy="2715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 = 1 v = 1</a:t>
            </a:r>
          </a:p>
          <a:p>
            <a:pPr algn="ctr"/>
            <a:r>
              <a:rPr lang="en-US" altLang="zh-CN" dirty="0" smtClean="0"/>
              <a:t>Id = 3 v = 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68870" y="3891887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新库表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3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729" y="300250"/>
            <a:ext cx="1897039" cy="2715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 = 1 v = 2</a:t>
            </a:r>
          </a:p>
          <a:p>
            <a:pPr algn="ctr"/>
            <a:r>
              <a:rPr lang="en-US" altLang="zh-CN" dirty="0" smtClean="0"/>
              <a:t>Id = 2 v = 2</a:t>
            </a:r>
          </a:p>
          <a:p>
            <a:pPr algn="ctr"/>
            <a:r>
              <a:rPr lang="en-US" altLang="zh-CN" dirty="0" smtClean="0"/>
              <a:t>Id = 3 v = 3</a:t>
            </a:r>
          </a:p>
          <a:p>
            <a:pPr algn="ctr"/>
            <a:r>
              <a:rPr lang="en-US" altLang="zh-CN" dirty="0" smtClean="0"/>
              <a:t>Id = 4 v = 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82388" y="559559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源库表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6794" y="300251"/>
            <a:ext cx="1897039" cy="2715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 = 1 update</a:t>
            </a:r>
          </a:p>
          <a:p>
            <a:pPr algn="ctr"/>
            <a:r>
              <a:rPr lang="en-US" altLang="zh-CN" dirty="0" smtClean="0"/>
              <a:t>Id = 2 update</a:t>
            </a:r>
          </a:p>
          <a:p>
            <a:pPr algn="ctr"/>
            <a:r>
              <a:rPr lang="en-US" altLang="zh-CN" dirty="0" smtClean="0"/>
              <a:t>Id = 3 update</a:t>
            </a:r>
          </a:p>
          <a:p>
            <a:pPr algn="ctr"/>
            <a:r>
              <a:rPr lang="en-US" altLang="zh-CN" dirty="0" smtClean="0"/>
              <a:t>Id = 4 update</a:t>
            </a:r>
          </a:p>
          <a:p>
            <a:pPr algn="ctr"/>
            <a:r>
              <a:rPr lang="en-US" altLang="zh-CN" dirty="0" smtClean="0"/>
              <a:t>Id = 3 update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68805" y="559559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增量日志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36859" y="300250"/>
            <a:ext cx="1897039" cy="2715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 = 1 v = 2</a:t>
            </a:r>
          </a:p>
          <a:p>
            <a:pPr algn="ctr"/>
            <a:r>
              <a:rPr lang="en-US" altLang="zh-CN" dirty="0" smtClean="0"/>
              <a:t>Id = 3 v = 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68870" y="55955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新库表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5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298</Words>
  <Application>Microsoft Office PowerPoint</Application>
  <PresentationFormat>宽屏</PresentationFormat>
  <Paragraphs>100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Zhou</cp:lastModifiedBy>
  <cp:revision>9</cp:revision>
  <dcterms:created xsi:type="dcterms:W3CDTF">2016-10-18T05:18:01Z</dcterms:created>
  <dcterms:modified xsi:type="dcterms:W3CDTF">2016-10-20T13:03:50Z</dcterms:modified>
</cp:coreProperties>
</file>