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5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1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2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0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63A6-28A4-4AA0-B1BA-D4AD96008AC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F7B0A-0DA9-409A-A2E8-01B0A71B5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668740"/>
            <a:ext cx="1897039" cy="60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接口调用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4399" y="1269242"/>
            <a:ext cx="1897039" cy="60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寻址路由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4398" y="1869744"/>
            <a:ext cx="1897039" cy="60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4397" y="2470246"/>
            <a:ext cx="1897039" cy="60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98860" y="668740"/>
            <a:ext cx="1897039" cy="60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服务调用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98859" y="1269242"/>
            <a:ext cx="1897039" cy="60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实例定位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98858" y="1869744"/>
            <a:ext cx="1897039" cy="60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98857" y="2470246"/>
            <a:ext cx="1897039" cy="60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3"/>
            <a:endCxn id="12" idx="1"/>
          </p:cNvCxnSpPr>
          <p:nvPr/>
        </p:nvCxnSpPr>
        <p:spPr>
          <a:xfrm>
            <a:off x="2811436" y="2770497"/>
            <a:ext cx="39874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4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2</cp:revision>
  <dcterms:created xsi:type="dcterms:W3CDTF">2016-10-20T13:04:08Z</dcterms:created>
  <dcterms:modified xsi:type="dcterms:W3CDTF">2016-10-20T13:31:16Z</dcterms:modified>
</cp:coreProperties>
</file>