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59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8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7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1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2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73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2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D424D-96E6-45D2-9E15-F6B5E37B3D98}" type="datetimeFigureOut">
              <a:rPr lang="zh-CN" altLang="en-US" smtClean="0"/>
              <a:t>2016/10/22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D84EC-29AB-4A16-9454-4A6087646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1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59895" y="3526196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99371" y="3526195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260376" y="1039504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 rot="2409456">
            <a:off x="3672489" y="2371561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8221790">
            <a:off x="6486906" y="2380489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 rot="16200000">
            <a:off x="5041847" y="3119786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249097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539812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短信通知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649337" y="36840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50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9895" y="3526196"/>
            <a:ext cx="1897039" cy="3092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099371" y="3526195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60376" y="1039504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5" name="下箭头 4"/>
          <p:cNvSpPr/>
          <p:nvPr/>
        </p:nvSpPr>
        <p:spPr>
          <a:xfrm rot="2409456">
            <a:off x="3672489" y="2371561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8221790">
            <a:off x="6486906" y="2380489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16200000">
            <a:off x="5041847" y="3119786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49097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539812" y="255024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短信通知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49337" y="36840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99371" y="5224813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安全系统</a:t>
            </a:r>
            <a:endParaRPr lang="zh-CN" altLang="en-US" dirty="0"/>
          </a:p>
        </p:txBody>
      </p:sp>
      <p:sp>
        <p:nvSpPr>
          <p:cNvPr id="12" name="下箭头 11"/>
          <p:cNvSpPr/>
          <p:nvPr/>
        </p:nvSpPr>
        <p:spPr>
          <a:xfrm rot="16200000">
            <a:off x="5041847" y="4818404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49337" y="538266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0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46247" y="2639091"/>
            <a:ext cx="1897039" cy="4021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70698" y="2768668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246728" y="152400"/>
            <a:ext cx="1897039" cy="12282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 rot="2409456">
            <a:off x="3658841" y="1484457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8221790">
            <a:off x="6473258" y="1493385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 rot="16200000">
            <a:off x="5028200" y="1924559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235449" y="166313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526164" y="1663139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短信通知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635689" y="261228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 rot="16200000">
            <a:off x="5047456" y="2752138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654946" y="331640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调用服务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770698" y="3553188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安全系统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 rot="16200000">
            <a:off x="5047457" y="3525472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770699" y="4326522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 rot="16200000">
            <a:off x="5047457" y="4298805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70699" y="5099855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22" name="下箭头 21"/>
          <p:cNvSpPr/>
          <p:nvPr/>
        </p:nvSpPr>
        <p:spPr>
          <a:xfrm rot="16200000">
            <a:off x="5047456" y="5072137"/>
            <a:ext cx="334096" cy="220129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70698" y="5873187"/>
            <a:ext cx="1635196" cy="486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消息中间件对服务调用进行解耦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697406" y="1518198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用户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 rot="2409456">
            <a:off x="3109518" y="2013086"/>
            <a:ext cx="272333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 rot="8221790">
            <a:off x="5449675" y="2004155"/>
            <a:ext cx="282972" cy="10781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52495" y="20523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登录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371184" y="3098502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登录系统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62139" y="3100998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短信服务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371183" y="4533121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1939270" y="3632655"/>
            <a:ext cx="286603" cy="90046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070525" y="3898222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62138" y="4534277"/>
            <a:ext cx="1422779" cy="487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安全系统</a:t>
            </a:r>
            <a:endParaRPr lang="zh-CN" altLang="en-US" dirty="0"/>
          </a:p>
        </p:txBody>
      </p:sp>
      <p:sp>
        <p:nvSpPr>
          <p:cNvPr id="22" name="右箭头 21"/>
          <p:cNvSpPr/>
          <p:nvPr/>
        </p:nvSpPr>
        <p:spPr>
          <a:xfrm>
            <a:off x="2878781" y="4665939"/>
            <a:ext cx="3098537" cy="22201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849237" y="4350783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投递消息</a:t>
            </a:r>
            <a:endParaRPr lang="zh-CN" altLang="en-US" dirty="0"/>
          </a:p>
        </p:txBody>
      </p:sp>
      <p:sp>
        <p:nvSpPr>
          <p:cNvPr id="24" name="上箭头 23"/>
          <p:cNvSpPr/>
          <p:nvPr/>
        </p:nvSpPr>
        <p:spPr>
          <a:xfrm rot="4313291">
            <a:off x="4305060" y="2734696"/>
            <a:ext cx="266077" cy="244404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863453" y="3324151"/>
            <a:ext cx="11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投递消息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45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751" y="218364"/>
            <a:ext cx="9198592" cy="2251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00751" y="4096602"/>
            <a:ext cx="9198592" cy="2375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82889" y="368489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33265" y="928048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消息发布者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剪去单角的矩形 6"/>
          <p:cNvSpPr/>
          <p:nvPr/>
        </p:nvSpPr>
        <p:spPr>
          <a:xfrm>
            <a:off x="6482685" y="928048"/>
            <a:ext cx="2456597" cy="900752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业务操作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7" idx="2"/>
          </p:cNvCxnSpPr>
          <p:nvPr/>
        </p:nvCxnSpPr>
        <p:spPr>
          <a:xfrm>
            <a:off x="4694829" y="1378424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733265" y="4772166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82889" y="5860574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12" name="流程图: 磁盘 11"/>
          <p:cNvSpPr/>
          <p:nvPr/>
        </p:nvSpPr>
        <p:spPr>
          <a:xfrm>
            <a:off x="6482685" y="4772166"/>
            <a:ext cx="2456597" cy="9007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910686" y="2470245"/>
            <a:ext cx="0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51444" y="2470245"/>
            <a:ext cx="0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138984" y="2470245"/>
            <a:ext cx="13648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64528" y="2544759"/>
            <a:ext cx="9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发送消息，消息状态为待处理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292821" y="2547622"/>
            <a:ext cx="928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返回消息入库结果</a:t>
            </a:r>
            <a:r>
              <a:rPr lang="en-US" altLang="zh-CN" dirty="0" smtClean="0"/>
              <a:t>(</a:t>
            </a:r>
            <a:r>
              <a:rPr lang="zh-CN" altLang="en-US" dirty="0" smtClean="0"/>
              <a:t>成功</a:t>
            </a:r>
            <a:r>
              <a:rPr lang="en-US" altLang="zh-CN" dirty="0" smtClean="0"/>
              <a:t>/</a:t>
            </a:r>
            <a:r>
              <a:rPr lang="zh-CN" altLang="en-US" dirty="0" smtClean="0"/>
              <a:t>失败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603007" y="2821758"/>
            <a:ext cx="92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发送业务处理结果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4694829" y="4997355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94829" y="5515971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99545" y="4644795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存储消息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4531056" y="5627509"/>
            <a:ext cx="27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更新消息状态，业务成功，消息状态为待发送；业务失败，消息删除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899545" y="1018189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业务处理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59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5342" y="177420"/>
            <a:ext cx="9198592" cy="2251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55342" y="4055658"/>
            <a:ext cx="9198592" cy="2375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37480" y="327545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7856" y="887104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消息发布者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6" name="剪去单角的矩形 5"/>
          <p:cNvSpPr/>
          <p:nvPr/>
        </p:nvSpPr>
        <p:spPr>
          <a:xfrm>
            <a:off x="6537276" y="887104"/>
            <a:ext cx="2456597" cy="900752"/>
          </a:xfrm>
          <a:prstGeom prst="snip1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业务操作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5" idx="3"/>
            <a:endCxn id="6" idx="2"/>
          </p:cNvCxnSpPr>
          <p:nvPr/>
        </p:nvCxnSpPr>
        <p:spPr>
          <a:xfrm>
            <a:off x="4749420" y="1337480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87856" y="4731222"/>
            <a:ext cx="2961564" cy="900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337480" y="5819630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本地事务域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6537276" y="4731222"/>
            <a:ext cx="2456597" cy="90075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506035" y="2429301"/>
            <a:ext cx="0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193575" y="2429301"/>
            <a:ext cx="13648" cy="162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992574" y="2506678"/>
            <a:ext cx="1282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询问状态为待处理的消息对应的业务操作结果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3657598" y="2780814"/>
            <a:ext cx="928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发送业务处理结果</a:t>
            </a:r>
            <a:endParaRPr lang="zh-CN" altLang="en-US" dirty="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749420" y="4956411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749420" y="5475027"/>
            <a:ext cx="1787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585647" y="5586565"/>
            <a:ext cx="278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更新消息状态，业务成功，消息状态为待发送，业务失败，消息删除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749420" y="968148"/>
            <a:ext cx="204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检查操作结果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28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993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业务应用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7156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9934" y="3807725"/>
            <a:ext cx="8163636" cy="27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640006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31074" y="5092889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12459" y="3984873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业务数据库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86734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消息表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2" idx="2"/>
            <a:endCxn id="6" idx="0"/>
          </p:cNvCxnSpPr>
          <p:nvPr/>
        </p:nvCxnSpPr>
        <p:spPr>
          <a:xfrm>
            <a:off x="2210937" y="1624084"/>
            <a:ext cx="630072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  <a:endCxn id="8" idx="0"/>
          </p:cNvCxnSpPr>
          <p:nvPr/>
        </p:nvCxnSpPr>
        <p:spPr>
          <a:xfrm>
            <a:off x="2210937" y="1624084"/>
            <a:ext cx="487680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3" idx="2"/>
            <a:endCxn id="8" idx="0"/>
          </p:cNvCxnSpPr>
          <p:nvPr/>
        </p:nvCxnSpPr>
        <p:spPr>
          <a:xfrm flipH="1">
            <a:off x="7087737" y="1624084"/>
            <a:ext cx="884830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" idx="3"/>
            <a:endCxn id="3" idx="1"/>
          </p:cNvCxnSpPr>
          <p:nvPr/>
        </p:nvCxnSpPr>
        <p:spPr>
          <a:xfrm>
            <a:off x="3411940" y="1166884"/>
            <a:ext cx="335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328381" y="2538484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业务操作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613243" y="2346573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写入消息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461679" y="831819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658668" y="2551858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轮询消息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28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993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业务应用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771564" y="709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09934" y="3807725"/>
            <a:ext cx="8163636" cy="2729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40006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831074" y="5092889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312459" y="3984873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业务数据库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886734" y="490068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消息表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2" idx="2"/>
            <a:endCxn id="5" idx="0"/>
          </p:cNvCxnSpPr>
          <p:nvPr/>
        </p:nvCxnSpPr>
        <p:spPr>
          <a:xfrm>
            <a:off x="2210937" y="1624084"/>
            <a:ext cx="630072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2"/>
          </p:cNvCxnSpPr>
          <p:nvPr/>
        </p:nvCxnSpPr>
        <p:spPr>
          <a:xfrm>
            <a:off x="2210937" y="1624084"/>
            <a:ext cx="3985147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" idx="2"/>
          </p:cNvCxnSpPr>
          <p:nvPr/>
        </p:nvCxnSpPr>
        <p:spPr>
          <a:xfrm>
            <a:off x="2210937" y="1624084"/>
            <a:ext cx="6077803" cy="327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" idx="3"/>
            <a:endCxn id="3" idx="1"/>
          </p:cNvCxnSpPr>
          <p:nvPr/>
        </p:nvCxnSpPr>
        <p:spPr>
          <a:xfrm>
            <a:off x="3411940" y="1166884"/>
            <a:ext cx="3359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28381" y="2538484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业务操作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032077" y="3157625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写入消息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461679" y="831819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发送消息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190999" y="2331094"/>
            <a:ext cx="152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轮询消息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65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9933" y="709683"/>
            <a:ext cx="3725839" cy="3452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01003" y="859809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业务应用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83391" y="1521724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消息中间件客户端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3391" y="2842145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本地磁盘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9858" y="1102055"/>
            <a:ext cx="2549859" cy="1726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消息中间件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359857" y="4901821"/>
            <a:ext cx="2549859" cy="1726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消息存储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09933" y="4901821"/>
            <a:ext cx="3725839" cy="17264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01003" y="5046424"/>
            <a:ext cx="136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业务数据库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92323" y="5415756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83391" y="5607961"/>
            <a:ext cx="240200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业务数据表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2" idx="2"/>
            <a:endCxn id="8" idx="0"/>
          </p:cNvCxnSpPr>
          <p:nvPr/>
        </p:nvCxnSpPr>
        <p:spPr>
          <a:xfrm>
            <a:off x="2872853" y="4162566"/>
            <a:ext cx="0" cy="73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>
            <a:off x="3084394" y="2436124"/>
            <a:ext cx="0" cy="406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6" idx="1"/>
          </p:cNvCxnSpPr>
          <p:nvPr/>
        </p:nvCxnSpPr>
        <p:spPr>
          <a:xfrm flipV="1">
            <a:off x="4285397" y="1965276"/>
            <a:ext cx="2074461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2"/>
            <a:endCxn id="7" idx="0"/>
          </p:cNvCxnSpPr>
          <p:nvPr/>
        </p:nvCxnSpPr>
        <p:spPr>
          <a:xfrm flipH="1">
            <a:off x="7634787" y="2828497"/>
            <a:ext cx="1" cy="2073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5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263</Words>
  <Application>Microsoft Office PowerPoint</Application>
  <PresentationFormat>宽屏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消息中间件对服务调用进行解耦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</dc:creator>
  <cp:lastModifiedBy>Zhou</cp:lastModifiedBy>
  <cp:revision>10</cp:revision>
  <dcterms:created xsi:type="dcterms:W3CDTF">2016-10-20T13:31:29Z</dcterms:created>
  <dcterms:modified xsi:type="dcterms:W3CDTF">2016-10-22T07:30:41Z</dcterms:modified>
</cp:coreProperties>
</file>