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9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3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8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7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1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3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0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73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2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1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59895" y="3526196"/>
            <a:ext cx="1897039" cy="122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登录系统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99371" y="3526195"/>
            <a:ext cx="1897039" cy="122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短信服务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60376" y="1039504"/>
            <a:ext cx="1897039" cy="122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 rot="2409456">
            <a:off x="3672489" y="2371561"/>
            <a:ext cx="272333" cy="10781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8221790">
            <a:off x="6486906" y="2380489"/>
            <a:ext cx="282972" cy="10781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6200000">
            <a:off x="5041847" y="3119786"/>
            <a:ext cx="334096" cy="22012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49097" y="2550243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39812" y="2550243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短信通知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649337" y="3684051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50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0878" y="300251"/>
            <a:ext cx="9962865" cy="121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0060" y="436728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消息服务器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88610" y="635884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16660" y="635884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44710" y="636726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72760" y="653660"/>
            <a:ext cx="627796" cy="520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00810" y="644772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28867" y="635884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56910" y="653660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184954" y="635884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50878" y="3944203"/>
            <a:ext cx="3220871" cy="2784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60060" y="4039737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集群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60060" y="4409069"/>
            <a:ext cx="2988859" cy="1050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66883" y="5568707"/>
            <a:ext cx="2988859" cy="1050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60060" y="4409069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35122" y="4704601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M7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972100" y="4704601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09078" y="4704601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46056" y="4704601"/>
            <a:ext cx="627796" cy="520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235125" y="5864239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72103" y="5864239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M6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709081" y="5864239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446059" y="5864239"/>
            <a:ext cx="627796" cy="520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M2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160060" y="5519422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792872" y="3944203"/>
            <a:ext cx="3220871" cy="2784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902054" y="4039737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集群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902054" y="4409069"/>
            <a:ext cx="2988859" cy="1050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908877" y="5568707"/>
            <a:ext cx="2988859" cy="1050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902054" y="4409069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977116" y="4704601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M7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14094" y="4704601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M5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451072" y="4704601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0188050" y="4704601"/>
            <a:ext cx="627796" cy="520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977119" y="5864239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M8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714097" y="5864239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M6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9451075" y="5864239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M4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188053" y="5864239"/>
            <a:ext cx="627796" cy="520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M2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902054" y="5519422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B2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endCxn id="12" idx="0"/>
          </p:cNvCxnSpPr>
          <p:nvPr/>
        </p:nvCxnSpPr>
        <p:spPr>
          <a:xfrm>
            <a:off x="2661314" y="1514901"/>
            <a:ext cx="0" cy="242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27" idx="0"/>
          </p:cNvCxnSpPr>
          <p:nvPr/>
        </p:nvCxnSpPr>
        <p:spPr>
          <a:xfrm>
            <a:off x="9403308" y="1514901"/>
            <a:ext cx="0" cy="242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661314" y="1850106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M8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2661314" y="2063673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M7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661314" y="2276429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M6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661314" y="2489996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M5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661314" y="2700441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M4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661314" y="2898715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661314" y="3111471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M2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661314" y="3321916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M1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9403308" y="1907768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M8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403308" y="2121335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M7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9403308" y="2334091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M6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9403308" y="2535557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M5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403307" y="2746002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M4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403307" y="2959569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M3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403307" y="3172325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M2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403307" y="3372577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11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0878" y="300251"/>
            <a:ext cx="9962865" cy="121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0060" y="436728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JMS Topic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88610" y="635884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16660" y="635884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44710" y="636726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72760" y="653660"/>
            <a:ext cx="627796" cy="520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00810" y="644772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28867" y="635884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56910" y="653660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184954" y="635884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23585" y="1927662"/>
            <a:ext cx="3220871" cy="1811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32766" y="1979999"/>
            <a:ext cx="155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JMS QueueA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01007" y="2340423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M7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937985" y="2340423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74963" y="2340423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M3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411941" y="2340423"/>
            <a:ext cx="627796" cy="520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007" y="3022517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M8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37985" y="3022517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M6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4963" y="3022517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411941" y="3022517"/>
            <a:ext cx="627796" cy="520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M2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12" idx="0"/>
          </p:cNvCxnSpPr>
          <p:nvPr/>
        </p:nvCxnSpPr>
        <p:spPr>
          <a:xfrm>
            <a:off x="2631281" y="1514901"/>
            <a:ext cx="2740" cy="41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792872" y="1927662"/>
            <a:ext cx="3220871" cy="1811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970294" y="2340423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M7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8707272" y="2340423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M5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9444250" y="2340423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M3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0181228" y="2340423"/>
            <a:ext cx="627796" cy="520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M1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7970294" y="3022517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M8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8707272" y="3022517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M6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9444250" y="3022517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M4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0181228" y="3022517"/>
            <a:ext cx="627796" cy="520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M2</a:t>
            </a:r>
            <a:endParaRPr lang="zh-CN" altLang="en-US" dirty="0"/>
          </a:p>
        </p:txBody>
      </p:sp>
      <p:cxnSp>
        <p:nvCxnSpPr>
          <p:cNvPr id="95" name="直接箭头连接符 94"/>
          <p:cNvCxnSpPr>
            <a:endCxn id="85" idx="0"/>
          </p:cNvCxnSpPr>
          <p:nvPr/>
        </p:nvCxnSpPr>
        <p:spPr>
          <a:xfrm>
            <a:off x="9400568" y="1514901"/>
            <a:ext cx="2740" cy="41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7792886" y="1960771"/>
            <a:ext cx="155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JMS QueueB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1020845" y="4891500"/>
            <a:ext cx="3220871" cy="1811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 flipH="1">
            <a:off x="1910687" y="3739487"/>
            <a:ext cx="13650" cy="181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1201010" y="4951413"/>
            <a:ext cx="155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集群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596789" y="5554639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endCxn id="107" idx="0"/>
          </p:cNvCxnSpPr>
          <p:nvPr/>
        </p:nvCxnSpPr>
        <p:spPr>
          <a:xfrm>
            <a:off x="3370979" y="3739487"/>
            <a:ext cx="0" cy="181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3057081" y="5554639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1924337" y="3941803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M7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924337" y="4140077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M5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924337" y="4352833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M3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924337" y="4563278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M1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3384629" y="3941803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M8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3384629" y="4140077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M6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3384629" y="4352833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M4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3384629" y="4563278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M2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7790132" y="4891500"/>
            <a:ext cx="3220871" cy="1811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箭头连接符 124"/>
          <p:cNvCxnSpPr/>
          <p:nvPr/>
        </p:nvCxnSpPr>
        <p:spPr>
          <a:xfrm flipH="1">
            <a:off x="8679974" y="3739487"/>
            <a:ext cx="13650" cy="181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7970297" y="4951413"/>
            <a:ext cx="155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集群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8366076" y="5554639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B1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endCxn id="129" idx="0"/>
          </p:cNvCxnSpPr>
          <p:nvPr/>
        </p:nvCxnSpPr>
        <p:spPr>
          <a:xfrm>
            <a:off x="10140266" y="3739487"/>
            <a:ext cx="0" cy="181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9826368" y="5554639"/>
            <a:ext cx="627796" cy="5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8693624" y="3941803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M7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8693624" y="4140077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M5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8693624" y="4352833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M3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8693624" y="4563278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M1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10153916" y="3941803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M8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10153916" y="4140077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M6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10153916" y="4352833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M4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10153916" y="4563278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50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>
            <a:off x="1333500" y="512231"/>
            <a:ext cx="0" cy="252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333500" y="923006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3500" y="1136573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33500" y="1349329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3500" y="1562896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33500" y="1773341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33500" y="1971615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33500" y="2184371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33500" y="2394816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M1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1961296" y="1028228"/>
            <a:ext cx="705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3"/>
          </p:cNvCxnSpPr>
          <p:nvPr/>
        </p:nvCxnSpPr>
        <p:spPr>
          <a:xfrm flipV="1">
            <a:off x="1961296" y="1241795"/>
            <a:ext cx="705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</p:cNvCxnSpPr>
          <p:nvPr/>
        </p:nvCxnSpPr>
        <p:spPr>
          <a:xfrm flipV="1">
            <a:off x="1961296" y="1454551"/>
            <a:ext cx="705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</p:cNvCxnSpPr>
          <p:nvPr/>
        </p:nvCxnSpPr>
        <p:spPr>
          <a:xfrm flipV="1">
            <a:off x="1961296" y="2076837"/>
            <a:ext cx="705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3"/>
          </p:cNvCxnSpPr>
          <p:nvPr/>
        </p:nvCxnSpPr>
        <p:spPr>
          <a:xfrm flipV="1">
            <a:off x="1961296" y="2287282"/>
            <a:ext cx="705704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</p:cNvCxnSpPr>
          <p:nvPr/>
        </p:nvCxnSpPr>
        <p:spPr>
          <a:xfrm flipV="1">
            <a:off x="1961296" y="2498882"/>
            <a:ext cx="705704" cy="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667000" y="923006"/>
            <a:ext cx="1352550" cy="636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消息接收者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alive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667000" y="1971615"/>
            <a:ext cx="1352550" cy="636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消息接收者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alive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353049" y="522179"/>
            <a:ext cx="0" cy="252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353049" y="932954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M8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53049" y="1146521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M7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353049" y="1359277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M6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353049" y="1572844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M5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353049" y="1783289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M4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353049" y="1981563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353049" y="2194319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M2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353049" y="2404764"/>
            <a:ext cx="627796" cy="210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M1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3" idx="3"/>
          </p:cNvCxnSpPr>
          <p:nvPr/>
        </p:nvCxnSpPr>
        <p:spPr>
          <a:xfrm flipV="1">
            <a:off x="5980845" y="1038176"/>
            <a:ext cx="705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3"/>
          </p:cNvCxnSpPr>
          <p:nvPr/>
        </p:nvCxnSpPr>
        <p:spPr>
          <a:xfrm flipV="1">
            <a:off x="5980845" y="1251743"/>
            <a:ext cx="705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5" idx="3"/>
          </p:cNvCxnSpPr>
          <p:nvPr/>
        </p:nvCxnSpPr>
        <p:spPr>
          <a:xfrm flipV="1">
            <a:off x="5980845" y="1464499"/>
            <a:ext cx="705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3"/>
          </p:cNvCxnSpPr>
          <p:nvPr/>
        </p:nvCxnSpPr>
        <p:spPr>
          <a:xfrm flipV="1">
            <a:off x="5980845" y="2086785"/>
            <a:ext cx="705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9" idx="3"/>
          </p:cNvCxnSpPr>
          <p:nvPr/>
        </p:nvCxnSpPr>
        <p:spPr>
          <a:xfrm flipV="1">
            <a:off x="5980845" y="2297230"/>
            <a:ext cx="705704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</p:cNvCxnSpPr>
          <p:nvPr/>
        </p:nvCxnSpPr>
        <p:spPr>
          <a:xfrm flipV="1">
            <a:off x="5980845" y="2508830"/>
            <a:ext cx="705704" cy="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86549" y="932954"/>
            <a:ext cx="1352550" cy="636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消息接收者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alive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686549" y="1981563"/>
            <a:ext cx="1352550" cy="636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消息接收者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alive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6" idx="3"/>
          </p:cNvCxnSpPr>
          <p:nvPr/>
        </p:nvCxnSpPr>
        <p:spPr>
          <a:xfrm flipV="1">
            <a:off x="5980845" y="1464499"/>
            <a:ext cx="705704" cy="21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7" idx="3"/>
          </p:cNvCxnSpPr>
          <p:nvPr/>
        </p:nvCxnSpPr>
        <p:spPr>
          <a:xfrm flipV="1">
            <a:off x="5980845" y="1467622"/>
            <a:ext cx="705704" cy="42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647398" y="32461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非持久订阅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602178" y="3246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持久订阅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708830" y="4253189"/>
            <a:ext cx="1885950" cy="2248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44488" y="43427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消息发送应用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015569" y="4253189"/>
            <a:ext cx="4623464" cy="2248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4051227" y="434276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消息中间件系统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024164" y="4253189"/>
            <a:ext cx="1885950" cy="2248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10059822" y="43427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消息接收应用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944538" y="4776119"/>
            <a:ext cx="1405720" cy="477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消息发送者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944538" y="5776721"/>
            <a:ext cx="1405720" cy="477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消息发送者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248348" y="4776119"/>
            <a:ext cx="1405720" cy="477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248348" y="5776721"/>
            <a:ext cx="1405720" cy="477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6633379" y="4776119"/>
            <a:ext cx="1405720" cy="477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消息存储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633379" y="5776721"/>
            <a:ext cx="1405720" cy="477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消息存储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0264279" y="4776119"/>
            <a:ext cx="1405720" cy="477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消息接收者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0264279" y="5776721"/>
            <a:ext cx="1405720" cy="477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消息接收者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55" idx="3"/>
            <a:endCxn id="57" idx="1"/>
          </p:cNvCxnSpPr>
          <p:nvPr/>
        </p:nvCxnSpPr>
        <p:spPr>
          <a:xfrm>
            <a:off x="2594780" y="5377495"/>
            <a:ext cx="142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7" idx="3"/>
            <a:endCxn id="59" idx="1"/>
          </p:cNvCxnSpPr>
          <p:nvPr/>
        </p:nvCxnSpPr>
        <p:spPr>
          <a:xfrm>
            <a:off x="8639033" y="5377495"/>
            <a:ext cx="1385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3" idx="3"/>
          </p:cNvCxnSpPr>
          <p:nvPr/>
        </p:nvCxnSpPr>
        <p:spPr>
          <a:xfrm>
            <a:off x="5654068" y="5014955"/>
            <a:ext cx="979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3" idx="3"/>
          </p:cNvCxnSpPr>
          <p:nvPr/>
        </p:nvCxnSpPr>
        <p:spPr>
          <a:xfrm>
            <a:off x="5654068" y="5014955"/>
            <a:ext cx="979311" cy="100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4" idx="3"/>
          </p:cNvCxnSpPr>
          <p:nvPr/>
        </p:nvCxnSpPr>
        <p:spPr>
          <a:xfrm flipV="1">
            <a:off x="5654068" y="5014955"/>
            <a:ext cx="979311" cy="100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4" idx="3"/>
            <a:endCxn id="66" idx="1"/>
          </p:cNvCxnSpPr>
          <p:nvPr/>
        </p:nvCxnSpPr>
        <p:spPr>
          <a:xfrm>
            <a:off x="5654068" y="6015557"/>
            <a:ext cx="979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13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00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9895" y="3526196"/>
            <a:ext cx="1897039" cy="3092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登录系统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99371" y="3526195"/>
            <a:ext cx="1897039" cy="122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短信服务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60376" y="1039504"/>
            <a:ext cx="1897039" cy="122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 rot="2409456">
            <a:off x="3672489" y="2371561"/>
            <a:ext cx="272333" cy="10781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8221790">
            <a:off x="6486906" y="2380489"/>
            <a:ext cx="282972" cy="10781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rot="16200000">
            <a:off x="5041847" y="3119786"/>
            <a:ext cx="334096" cy="22012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49097" y="2550243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39812" y="2550243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短信通知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49337" y="3684051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调用服务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99371" y="5224813"/>
            <a:ext cx="1897039" cy="122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安全系统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 rot="16200000">
            <a:off x="5041847" y="4818404"/>
            <a:ext cx="334096" cy="22012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49337" y="5382669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0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46247" y="2639091"/>
            <a:ext cx="1897039" cy="4021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登录系统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70698" y="2768668"/>
            <a:ext cx="1635196" cy="486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短信服务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46728" y="152400"/>
            <a:ext cx="1897039" cy="122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 rot="2409456">
            <a:off x="3658841" y="1484457"/>
            <a:ext cx="272333" cy="10781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8221790">
            <a:off x="6473258" y="1493385"/>
            <a:ext cx="282972" cy="10781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6200000">
            <a:off x="5028200" y="1924559"/>
            <a:ext cx="334096" cy="22012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35449" y="1663139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26164" y="1663139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短信通知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35689" y="2612281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调用服务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 rot="16200000">
            <a:off x="5047456" y="2752138"/>
            <a:ext cx="334096" cy="22012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54946" y="3316403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调用服务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770698" y="3553188"/>
            <a:ext cx="1635196" cy="486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安全系统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 rot="16200000">
            <a:off x="5047457" y="3525472"/>
            <a:ext cx="334096" cy="22012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70699" y="4326522"/>
            <a:ext cx="1635196" cy="486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 rot="16200000">
            <a:off x="5047457" y="4298805"/>
            <a:ext cx="334096" cy="22012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70699" y="5099855"/>
            <a:ext cx="1635196" cy="486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2" name="下箭头 21"/>
          <p:cNvSpPr/>
          <p:nvPr/>
        </p:nvSpPr>
        <p:spPr>
          <a:xfrm rot="16200000">
            <a:off x="5047456" y="5072137"/>
            <a:ext cx="334096" cy="22012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770698" y="5873187"/>
            <a:ext cx="1635196" cy="486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3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消息中间件对服务调用进行解耦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97406" y="1518198"/>
            <a:ext cx="1422779" cy="487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 rot="2409456">
            <a:off x="3109518" y="2013086"/>
            <a:ext cx="272333" cy="10781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rot="8221790">
            <a:off x="5449675" y="2004155"/>
            <a:ext cx="282972" cy="10781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52495" y="2052351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71184" y="3098502"/>
            <a:ext cx="1422779" cy="487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登录系统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062139" y="3100998"/>
            <a:ext cx="1422779" cy="487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短信服务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371183" y="4533121"/>
            <a:ext cx="1422779" cy="487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1939270" y="3632655"/>
            <a:ext cx="286603" cy="9004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070525" y="3898222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发送消息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62138" y="4534277"/>
            <a:ext cx="1422779" cy="487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安全系统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2878781" y="4665939"/>
            <a:ext cx="3098537" cy="2220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849237" y="4350783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投递消息</a:t>
            </a:r>
            <a:endParaRPr lang="zh-CN" altLang="en-US" dirty="0"/>
          </a:p>
        </p:txBody>
      </p:sp>
      <p:sp>
        <p:nvSpPr>
          <p:cNvPr id="24" name="上箭头 23"/>
          <p:cNvSpPr/>
          <p:nvPr/>
        </p:nvSpPr>
        <p:spPr>
          <a:xfrm rot="4313291">
            <a:off x="4305060" y="2734696"/>
            <a:ext cx="266077" cy="244404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863453" y="3324151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投递消息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45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0751" y="218364"/>
            <a:ext cx="9198592" cy="2251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00751" y="4096602"/>
            <a:ext cx="9198592" cy="2375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82889" y="368489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本地事务域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33265" y="928048"/>
            <a:ext cx="2961564" cy="900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消息发布者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剪去单角的矩形 6"/>
          <p:cNvSpPr/>
          <p:nvPr/>
        </p:nvSpPr>
        <p:spPr>
          <a:xfrm>
            <a:off x="6482685" y="928048"/>
            <a:ext cx="2456597" cy="900752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业务操作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3"/>
            <a:endCxn id="7" idx="2"/>
          </p:cNvCxnSpPr>
          <p:nvPr/>
        </p:nvCxnSpPr>
        <p:spPr>
          <a:xfrm>
            <a:off x="4694829" y="1378424"/>
            <a:ext cx="178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733265" y="4772166"/>
            <a:ext cx="2961564" cy="900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82889" y="5860574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本地事务域</a:t>
            </a:r>
            <a:endParaRPr lang="zh-CN" altLang="en-US" dirty="0"/>
          </a:p>
        </p:txBody>
      </p:sp>
      <p:sp>
        <p:nvSpPr>
          <p:cNvPr id="12" name="流程图: 磁盘 11"/>
          <p:cNvSpPr/>
          <p:nvPr/>
        </p:nvSpPr>
        <p:spPr>
          <a:xfrm>
            <a:off x="6482685" y="4772166"/>
            <a:ext cx="2456597" cy="90075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消息存储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10686" y="2470245"/>
            <a:ext cx="0" cy="162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451444" y="2470245"/>
            <a:ext cx="0" cy="162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138984" y="2470245"/>
            <a:ext cx="13648" cy="162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64528" y="2544759"/>
            <a:ext cx="928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发送消息，消息状态为待处理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292821" y="2547622"/>
            <a:ext cx="928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返回消息入库结果</a:t>
            </a:r>
            <a:r>
              <a:rPr lang="en-US" altLang="zh-CN" dirty="0" smtClean="0"/>
              <a:t>(</a:t>
            </a:r>
            <a:r>
              <a:rPr lang="zh-CN" altLang="en-US" dirty="0" smtClean="0"/>
              <a:t>成功</a:t>
            </a:r>
            <a:r>
              <a:rPr lang="en-US" altLang="zh-CN" dirty="0" smtClean="0"/>
              <a:t>/</a:t>
            </a:r>
            <a:r>
              <a:rPr lang="zh-CN" altLang="en-US" dirty="0" smtClean="0"/>
              <a:t>失败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603007" y="2821758"/>
            <a:ext cx="92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发送业务处理结果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694829" y="4997355"/>
            <a:ext cx="178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694829" y="5515971"/>
            <a:ext cx="178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899545" y="4644795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存储消息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531056" y="5627509"/>
            <a:ext cx="278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更新消息状态，业务成功，消息状态为待发送；业务失败，消息删除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899545" y="1018189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业务处理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59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342" y="177420"/>
            <a:ext cx="9198592" cy="2251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55342" y="4055658"/>
            <a:ext cx="9198592" cy="2375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7480" y="327545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本地事务域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7856" y="887104"/>
            <a:ext cx="2961564" cy="900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消息发布者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剪去单角的矩形 5"/>
          <p:cNvSpPr/>
          <p:nvPr/>
        </p:nvSpPr>
        <p:spPr>
          <a:xfrm>
            <a:off x="6537276" y="887104"/>
            <a:ext cx="2456597" cy="900752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业务操作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  <a:endCxn id="6" idx="2"/>
          </p:cNvCxnSpPr>
          <p:nvPr/>
        </p:nvCxnSpPr>
        <p:spPr>
          <a:xfrm>
            <a:off x="4749420" y="1337480"/>
            <a:ext cx="178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87856" y="4731222"/>
            <a:ext cx="2961564" cy="900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7480" y="5819630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本地事务域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6537276" y="4731222"/>
            <a:ext cx="2456597" cy="90075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消息存储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506035" y="2429301"/>
            <a:ext cx="0" cy="162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193575" y="2429301"/>
            <a:ext cx="13648" cy="162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92574" y="2506678"/>
            <a:ext cx="1282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询问状态为待处理的消息对应的业务操作结果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657598" y="2780814"/>
            <a:ext cx="92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发送业务处理结果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49420" y="4956411"/>
            <a:ext cx="178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749420" y="5475027"/>
            <a:ext cx="178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585647" y="5586565"/>
            <a:ext cx="278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更新消息状态，业务成功，消息状态为待发送，业务失败，消息删除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749420" y="968148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检查操作结果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28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9934" y="70968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业务应用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71564" y="70968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9934" y="3807725"/>
            <a:ext cx="8163636" cy="272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40006" y="490068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31074" y="5092889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业务数据表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12459" y="3984873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业务数据库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86734" y="490068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消息表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2" idx="2"/>
            <a:endCxn id="6" idx="0"/>
          </p:cNvCxnSpPr>
          <p:nvPr/>
        </p:nvCxnSpPr>
        <p:spPr>
          <a:xfrm>
            <a:off x="2210937" y="1624084"/>
            <a:ext cx="630072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2"/>
            <a:endCxn id="8" idx="0"/>
          </p:cNvCxnSpPr>
          <p:nvPr/>
        </p:nvCxnSpPr>
        <p:spPr>
          <a:xfrm>
            <a:off x="2210937" y="1624084"/>
            <a:ext cx="4876800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2"/>
            <a:endCxn id="8" idx="0"/>
          </p:cNvCxnSpPr>
          <p:nvPr/>
        </p:nvCxnSpPr>
        <p:spPr>
          <a:xfrm flipH="1">
            <a:off x="7087737" y="1624084"/>
            <a:ext cx="884830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" idx="3"/>
            <a:endCxn id="3" idx="1"/>
          </p:cNvCxnSpPr>
          <p:nvPr/>
        </p:nvCxnSpPr>
        <p:spPr>
          <a:xfrm>
            <a:off x="3411940" y="1166884"/>
            <a:ext cx="3359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28381" y="2538484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业务操作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613243" y="2346573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写入消息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461679" y="831819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发送消息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658668" y="2551858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轮询消息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28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9934" y="70968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业务应用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71564" y="70968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9934" y="3807725"/>
            <a:ext cx="8163636" cy="272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40006" y="490068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31074" y="5092889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业务数据表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12459" y="3984873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业务数据库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86734" y="490068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消息表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2"/>
            <a:endCxn id="5" idx="0"/>
          </p:cNvCxnSpPr>
          <p:nvPr/>
        </p:nvCxnSpPr>
        <p:spPr>
          <a:xfrm>
            <a:off x="2210937" y="1624084"/>
            <a:ext cx="630072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2"/>
          </p:cNvCxnSpPr>
          <p:nvPr/>
        </p:nvCxnSpPr>
        <p:spPr>
          <a:xfrm>
            <a:off x="2210937" y="1624084"/>
            <a:ext cx="3985147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2"/>
          </p:cNvCxnSpPr>
          <p:nvPr/>
        </p:nvCxnSpPr>
        <p:spPr>
          <a:xfrm>
            <a:off x="2210937" y="1624084"/>
            <a:ext cx="6077803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3"/>
            <a:endCxn id="3" idx="1"/>
          </p:cNvCxnSpPr>
          <p:nvPr/>
        </p:nvCxnSpPr>
        <p:spPr>
          <a:xfrm>
            <a:off x="3411940" y="1166884"/>
            <a:ext cx="3359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28381" y="2538484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业务操作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32077" y="3157625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写入消息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461679" y="831819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发送消息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90999" y="2331094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轮询消息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5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9933" y="709683"/>
            <a:ext cx="3725839" cy="3452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01003" y="859809"/>
            <a:ext cx="13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业务应用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83391" y="152172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消息中间件客户端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3391" y="2842145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本地磁盘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59858" y="1102055"/>
            <a:ext cx="2549859" cy="1726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59857" y="4901821"/>
            <a:ext cx="2549859" cy="1726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消息存储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09933" y="4901821"/>
            <a:ext cx="3725839" cy="1726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01003" y="5046424"/>
            <a:ext cx="13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业务数据库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92323" y="5415756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83391" y="5607961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业务数据表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  <a:endCxn id="8" idx="0"/>
          </p:cNvCxnSpPr>
          <p:nvPr/>
        </p:nvCxnSpPr>
        <p:spPr>
          <a:xfrm>
            <a:off x="2872853" y="4162566"/>
            <a:ext cx="0" cy="73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>
            <a:off x="3084394" y="2436124"/>
            <a:ext cx="0" cy="40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6" idx="1"/>
          </p:cNvCxnSpPr>
          <p:nvPr/>
        </p:nvCxnSpPr>
        <p:spPr>
          <a:xfrm flipV="1">
            <a:off x="4285397" y="1965276"/>
            <a:ext cx="2074461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7" idx="0"/>
          </p:cNvCxnSpPr>
          <p:nvPr/>
        </p:nvCxnSpPr>
        <p:spPr>
          <a:xfrm flipH="1">
            <a:off x="7634787" y="2828497"/>
            <a:ext cx="1" cy="207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428</Words>
  <Application>Microsoft Office PowerPoint</Application>
  <PresentationFormat>宽屏</PresentationFormat>
  <Paragraphs>215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消息中间件对服务调用进行解耦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</dc:creator>
  <cp:lastModifiedBy>Zhou</cp:lastModifiedBy>
  <cp:revision>16</cp:revision>
  <dcterms:created xsi:type="dcterms:W3CDTF">2016-10-20T13:31:29Z</dcterms:created>
  <dcterms:modified xsi:type="dcterms:W3CDTF">2016-10-22T14:42:57Z</dcterms:modified>
</cp:coreProperties>
</file>