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EA55-7F37-4FBE-BE40-475EA1CBA48C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6796-769D-4876-95BC-467B7701D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71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EA55-7F37-4FBE-BE40-475EA1CBA48C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6796-769D-4876-95BC-467B7701D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87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EA55-7F37-4FBE-BE40-475EA1CBA48C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6796-769D-4876-95BC-467B7701D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71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EA55-7F37-4FBE-BE40-475EA1CBA48C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6796-769D-4876-95BC-467B7701D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52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EA55-7F37-4FBE-BE40-475EA1CBA48C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6796-769D-4876-95BC-467B7701D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58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EA55-7F37-4FBE-BE40-475EA1CBA48C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6796-769D-4876-95BC-467B7701D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3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EA55-7F37-4FBE-BE40-475EA1CBA48C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6796-769D-4876-95BC-467B7701D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79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EA55-7F37-4FBE-BE40-475EA1CBA48C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6796-769D-4876-95BC-467B7701D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192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EA55-7F37-4FBE-BE40-475EA1CBA48C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6796-769D-4876-95BC-467B7701D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87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EA55-7F37-4FBE-BE40-475EA1CBA48C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6796-769D-4876-95BC-467B7701D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59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EA55-7F37-4FBE-BE40-475EA1CBA48C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6796-769D-4876-95BC-467B7701D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16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5EA55-7F37-4FBE-BE40-475EA1CBA48C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76796-769D-4876-95BC-467B7701D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00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01254" y="136478"/>
            <a:ext cx="8652680" cy="169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应用程序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(AP)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01254" y="3930555"/>
            <a:ext cx="2906974" cy="1282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资源管理器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(RM)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246960" y="3930555"/>
            <a:ext cx="2906974" cy="1282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事务管理器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(TM)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5" idx="3"/>
            <a:endCxn id="6" idx="1"/>
          </p:cNvCxnSpPr>
          <p:nvPr/>
        </p:nvCxnSpPr>
        <p:spPr>
          <a:xfrm>
            <a:off x="4408228" y="4572000"/>
            <a:ext cx="28387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5" idx="0"/>
          </p:cNvCxnSpPr>
          <p:nvPr/>
        </p:nvCxnSpPr>
        <p:spPr>
          <a:xfrm>
            <a:off x="2954741" y="1828800"/>
            <a:ext cx="0" cy="2101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6" idx="0"/>
          </p:cNvCxnSpPr>
          <p:nvPr/>
        </p:nvCxnSpPr>
        <p:spPr>
          <a:xfrm>
            <a:off x="8700447" y="1828800"/>
            <a:ext cx="0" cy="2101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06974" y="2695011"/>
            <a:ext cx="292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通过资源管理器操作资源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693624" y="2695011"/>
            <a:ext cx="292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通过事务管理器控制事务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469192" y="2279176"/>
            <a:ext cx="461665" cy="11054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本地接口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445457" y="4225752"/>
            <a:ext cx="1473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XA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4838131" y="4618166"/>
            <a:ext cx="1978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事务管理器注册管理资源管理器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38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4967" y="341194"/>
            <a:ext cx="1528549" cy="1992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事务管理器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(TM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04967" y="4082955"/>
            <a:ext cx="1528549" cy="1992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事务管理器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(TM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98293" y="341194"/>
            <a:ext cx="1415007" cy="859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98293" y="1473958"/>
            <a:ext cx="1415007" cy="859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2033510" y="624954"/>
            <a:ext cx="13647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033509" y="1762834"/>
            <a:ext cx="13647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033511" y="4362733"/>
            <a:ext cx="13647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033510" y="5504594"/>
            <a:ext cx="13647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398291" y="4082954"/>
            <a:ext cx="1415009" cy="859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398291" y="5219131"/>
            <a:ext cx="1415009" cy="859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2033509" y="922148"/>
            <a:ext cx="1364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2033509" y="2069910"/>
            <a:ext cx="1364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2033509" y="4719448"/>
            <a:ext cx="1364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2033509" y="5837048"/>
            <a:ext cx="1364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216908" y="299831"/>
            <a:ext cx="99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Prepare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216904" y="1402034"/>
            <a:ext cx="99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Prepare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2400304" y="908715"/>
            <a:ext cx="99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OK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2400300" y="2026314"/>
            <a:ext cx="99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OK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2400300" y="4678779"/>
            <a:ext cx="99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OK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400300" y="5787151"/>
            <a:ext cx="99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OK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2216904" y="4041590"/>
            <a:ext cx="99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Commit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2216904" y="5174931"/>
            <a:ext cx="99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Commit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721886" y="2909245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正常情况下</a:t>
            </a:r>
            <a:endParaRPr lang="zh-CN" altLang="en-US" sz="2800" dirty="0"/>
          </a:p>
        </p:txBody>
      </p:sp>
      <p:sp>
        <p:nvSpPr>
          <p:cNvPr id="31" name="矩形 30"/>
          <p:cNvSpPr/>
          <p:nvPr/>
        </p:nvSpPr>
        <p:spPr>
          <a:xfrm>
            <a:off x="6778767" y="341194"/>
            <a:ext cx="1528549" cy="1992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事务管理器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(TM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778767" y="4082955"/>
            <a:ext cx="1528549" cy="1992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事务管理器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(TM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672093" y="341194"/>
            <a:ext cx="1415007" cy="859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9672093" y="1473958"/>
            <a:ext cx="1415007" cy="859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8307310" y="624954"/>
            <a:ext cx="13647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8307309" y="1762834"/>
            <a:ext cx="13647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8307311" y="4362733"/>
            <a:ext cx="13647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8307310" y="5504594"/>
            <a:ext cx="13647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9672091" y="4082954"/>
            <a:ext cx="1415009" cy="859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9672091" y="5219131"/>
            <a:ext cx="1415009" cy="859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41" name="直接箭头连接符 40"/>
          <p:cNvCxnSpPr/>
          <p:nvPr/>
        </p:nvCxnSpPr>
        <p:spPr>
          <a:xfrm flipH="1">
            <a:off x="8307309" y="922148"/>
            <a:ext cx="1364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8307309" y="2069910"/>
            <a:ext cx="1364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8307309" y="4719448"/>
            <a:ext cx="1364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8307309" y="5837048"/>
            <a:ext cx="1364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8490708" y="299831"/>
            <a:ext cx="99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Prepare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8490704" y="1402034"/>
            <a:ext cx="99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Prepare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8674104" y="908715"/>
            <a:ext cx="99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OK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8674100" y="2026314"/>
            <a:ext cx="99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Error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8674100" y="4678779"/>
            <a:ext cx="99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OK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8674100" y="5787151"/>
            <a:ext cx="99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OK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8490704" y="4041590"/>
            <a:ext cx="99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Rollback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8490704" y="5174931"/>
            <a:ext cx="99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Rollback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7995686" y="2909245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异</a:t>
            </a:r>
            <a:r>
              <a:rPr lang="zh-CN" altLang="en-US" sz="2800" dirty="0" smtClean="0"/>
              <a:t>常情况下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059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19367" y="627797"/>
            <a:ext cx="1187355" cy="1078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机器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00567" y="627797"/>
            <a:ext cx="1187355" cy="1078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机器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79492" y="627797"/>
            <a:ext cx="1187355" cy="1078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机器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358417" y="627796"/>
            <a:ext cx="1187355" cy="1078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机器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00567" y="3236794"/>
            <a:ext cx="3166279" cy="1078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</a:t>
            </a:r>
            <a:r>
              <a:rPr lang="zh-CN" altLang="en-US" dirty="0" smtClean="0"/>
              <a:t>生成器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2" idx="2"/>
            <a:endCxn id="7" idx="0"/>
          </p:cNvCxnSpPr>
          <p:nvPr/>
        </p:nvCxnSpPr>
        <p:spPr>
          <a:xfrm>
            <a:off x="2013045" y="1705970"/>
            <a:ext cx="2970662" cy="153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" idx="2"/>
            <a:endCxn id="7" idx="0"/>
          </p:cNvCxnSpPr>
          <p:nvPr/>
        </p:nvCxnSpPr>
        <p:spPr>
          <a:xfrm>
            <a:off x="3994245" y="1705970"/>
            <a:ext cx="989462" cy="153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2"/>
            <a:endCxn id="7" idx="0"/>
          </p:cNvCxnSpPr>
          <p:nvPr/>
        </p:nvCxnSpPr>
        <p:spPr>
          <a:xfrm flipH="1">
            <a:off x="4983707" y="1705970"/>
            <a:ext cx="989463" cy="153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983707" y="1705969"/>
            <a:ext cx="2968388" cy="1530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2"/>
            <a:endCxn id="20" idx="1"/>
          </p:cNvCxnSpPr>
          <p:nvPr/>
        </p:nvCxnSpPr>
        <p:spPr>
          <a:xfrm flipH="1">
            <a:off x="4983706" y="4314967"/>
            <a:ext cx="1" cy="109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流程图: 磁盘 19"/>
          <p:cNvSpPr/>
          <p:nvPr/>
        </p:nvSpPr>
        <p:spPr>
          <a:xfrm>
            <a:off x="4280846" y="5409062"/>
            <a:ext cx="1405720" cy="87345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169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5660" y="1869743"/>
            <a:ext cx="1214650" cy="1064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SQL</a:t>
            </a:r>
            <a:r>
              <a:rPr lang="zh-CN" altLang="en-US" dirty="0" smtClean="0"/>
              <a:t>解析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40257" y="1869743"/>
            <a:ext cx="1214650" cy="1064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规则处理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34854" y="1869743"/>
            <a:ext cx="1214650" cy="1064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SQL</a:t>
            </a:r>
            <a:r>
              <a:rPr lang="zh-CN" altLang="en-US" dirty="0" smtClean="0"/>
              <a:t>改写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29451" y="1869743"/>
            <a:ext cx="1214650" cy="1064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数据源选择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024048" y="1869743"/>
            <a:ext cx="1214650" cy="1064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SQL</a:t>
            </a:r>
            <a:r>
              <a:rPr lang="zh-CN" altLang="en-US" dirty="0" smtClean="0"/>
              <a:t>执行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718645" y="1869743"/>
            <a:ext cx="1214650" cy="1064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结果集返回合并处理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2" idx="3"/>
            <a:endCxn id="3" idx="1"/>
          </p:cNvCxnSpPr>
          <p:nvPr/>
        </p:nvCxnSpPr>
        <p:spPr>
          <a:xfrm>
            <a:off x="1460310" y="2402006"/>
            <a:ext cx="479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4" idx="1"/>
          </p:cNvCxnSpPr>
          <p:nvPr/>
        </p:nvCxnSpPr>
        <p:spPr>
          <a:xfrm>
            <a:off x="3154907" y="2402006"/>
            <a:ext cx="479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4849504" y="2402006"/>
            <a:ext cx="479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3"/>
            <a:endCxn id="6" idx="1"/>
          </p:cNvCxnSpPr>
          <p:nvPr/>
        </p:nvCxnSpPr>
        <p:spPr>
          <a:xfrm>
            <a:off x="6544101" y="2402006"/>
            <a:ext cx="479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  <a:endCxn id="7" idx="1"/>
          </p:cNvCxnSpPr>
          <p:nvPr/>
        </p:nvCxnSpPr>
        <p:spPr>
          <a:xfrm>
            <a:off x="8238698" y="2402006"/>
            <a:ext cx="479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39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6478" y="1678675"/>
            <a:ext cx="5063319" cy="233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68490" y="2593075"/>
            <a:ext cx="887104" cy="846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8549" y="2593075"/>
            <a:ext cx="887104" cy="846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88608" y="2593075"/>
            <a:ext cx="887104" cy="846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DB3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848667" y="2593075"/>
            <a:ext cx="887104" cy="846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DB4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68490" y="1869743"/>
            <a:ext cx="348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</a:t>
            </a:r>
            <a:r>
              <a:rPr lang="zh-CN" altLang="en-US" dirty="0" smtClean="0"/>
              <a:t>库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分库条件：买家</a:t>
            </a:r>
            <a:r>
              <a:rPr lang="en-US" altLang="zh-CN" dirty="0" smtClean="0"/>
              <a:t>id mod 4)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648735" y="1678675"/>
            <a:ext cx="5063319" cy="233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80747" y="2593075"/>
            <a:ext cx="887104" cy="846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040806" y="2593075"/>
            <a:ext cx="887104" cy="846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9200865" y="2593075"/>
            <a:ext cx="887104" cy="846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360924" y="2593075"/>
            <a:ext cx="887104" cy="846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DB4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880747" y="1869743"/>
            <a:ext cx="348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备</a:t>
            </a:r>
            <a:r>
              <a:rPr lang="zh-CN" altLang="en-US" dirty="0" smtClean="0"/>
              <a:t>库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分库条件：卖家</a:t>
            </a:r>
            <a:r>
              <a:rPr lang="en-US" altLang="zh-CN" dirty="0" smtClean="0"/>
              <a:t>id mod 4)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5199797" y="2497540"/>
            <a:ext cx="1448938" cy="69603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61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146</Words>
  <Application>Microsoft Office PowerPoint</Application>
  <PresentationFormat>宽屏</PresentationFormat>
  <Paragraphs>67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</dc:creator>
  <cp:lastModifiedBy>Zhou</cp:lastModifiedBy>
  <cp:revision>7</cp:revision>
  <dcterms:created xsi:type="dcterms:W3CDTF">2016-10-18T05:18:01Z</dcterms:created>
  <dcterms:modified xsi:type="dcterms:W3CDTF">2016-10-19T03:47:01Z</dcterms:modified>
</cp:coreProperties>
</file>