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328" r:id="rId5"/>
    <p:sldId id="257" r:id="rId6"/>
    <p:sldId id="265" r:id="rId7"/>
    <p:sldId id="330" r:id="rId8"/>
    <p:sldId id="299" r:id="rId9"/>
    <p:sldId id="270" r:id="rId10"/>
    <p:sldId id="329" r:id="rId11"/>
    <p:sldId id="331" r:id="rId12"/>
  </p:sldIdLst>
  <p:sldSz cx="9144000" cy="5143500"/>
  <p:notesSz cx="6858000" cy="9144000"/>
  <p:embeddedFontLst>
    <p:embeddedFont>
      <p:font typeface="Asap"/>
      <p:regular r:id="rId16"/>
    </p:embeddedFont>
    <p:embeddedFont>
      <p:font typeface="Assistant"/>
      <p:regular r:id="rId17"/>
    </p:embeddedFont>
    <p:embeddedFont>
      <p:font typeface="Asap" charset="0"/>
      <p:regular r:id="rId18"/>
    </p:embeddedFont>
    <p:embeddedFont>
      <p:font typeface="Arial Unicode MS" panose="020B0604020202020204" charset="-122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C8F53B1-22FD-4D84-81EE-4A60F4BEEA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Style>
        <a:tcBdr/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lastCol>
      <a:tcStyle>
        <a:tcBdr/>
      </a:tcStyle>
    </a:lastCol>
    <a:firstCol>
      <a:tcStyle>
        <a:tcBdr/>
      </a:tcStyle>
    </a:firstCol>
    <a:lastRow>
      <a:tcStyle>
        <a:tcBdr/>
      </a:tcStyle>
    </a:lastRow>
    <a:seCell>
      <a:tcStyle>
        <a:tcBdr/>
      </a:tcStyle>
    </a:seCell>
    <a:swCell>
      <a:tcStyle>
        <a:tcBdr/>
      </a:tcStyle>
    </a:swCell>
    <a:firstRow>
      <a:tcStyle>
        <a:tcBdr/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ad36770f46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ad36770f46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143cef278ce_0_1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143cef278ce_0_1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1185c551acd_0_5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1185c551acd_0_5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24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5" name="Google Shape;2025;g1446e945cfd_0_55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6" name="Google Shape;2026;g1446e945cfd_0_55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14231f69b35_1_1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14231f69b35_1_1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075402" y="-2502125"/>
            <a:ext cx="13705454" cy="10079450"/>
            <a:chOff x="-2075402" y="-2502125"/>
            <a:chExt cx="13705454" cy="10079450"/>
          </a:xfrm>
        </p:grpSpPr>
        <p:sp>
          <p:nvSpPr>
            <p:cNvPr id="10" name="Google Shape;10;p2"/>
            <p:cNvSpPr/>
            <p:nvPr/>
          </p:nvSpPr>
          <p:spPr>
            <a:xfrm rot="-2700000">
              <a:off x="4788992" y="736265"/>
              <a:ext cx="5667319" cy="56673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" name="Google Shape;11;p2"/>
            <p:cNvSpPr/>
            <p:nvPr/>
          </p:nvSpPr>
          <p:spPr>
            <a:xfrm rot="-2700000">
              <a:off x="-1408836" y="-18355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" name="Google Shape;12;p2"/>
            <p:cNvSpPr/>
            <p:nvPr/>
          </p:nvSpPr>
          <p:spPr>
            <a:xfrm rot="-2700000">
              <a:off x="7641344" y="351844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3" name="Google Shape;13;p2"/>
          <p:cNvSpPr txBox="1"/>
          <p:nvPr>
            <p:ph type="subTitle" idx="1"/>
          </p:nvPr>
        </p:nvSpPr>
        <p:spPr>
          <a:xfrm rot="-566">
            <a:off x="2749600" y="3425400"/>
            <a:ext cx="3645000" cy="4263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57150" dir="8400000" algn="bl" rotWithShape="0">
              <a:schemeClr val="accent1">
                <a:alpha val="31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type="ctrTitle"/>
          </p:nvPr>
        </p:nvSpPr>
        <p:spPr>
          <a:xfrm>
            <a:off x="720000" y="1291500"/>
            <a:ext cx="7704000" cy="193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1"/>
          <p:cNvSpPr txBox="1"/>
          <p:nvPr>
            <p:ph type="subTitle" idx="1"/>
          </p:nvPr>
        </p:nvSpPr>
        <p:spPr>
          <a:xfrm>
            <a:off x="2411950" y="3269750"/>
            <a:ext cx="4327800" cy="4404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76200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1"/>
          <p:cNvSpPr txBox="1"/>
          <p:nvPr>
            <p:ph type="title" hasCustomPrompt="1"/>
          </p:nvPr>
        </p:nvSpPr>
        <p:spPr>
          <a:xfrm rot="330">
            <a:off x="1450700" y="1418450"/>
            <a:ext cx="6250800" cy="18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grpSp>
        <p:nvGrpSpPr>
          <p:cNvPr id="81" name="Google Shape;81;p11"/>
          <p:cNvGrpSpPr/>
          <p:nvPr/>
        </p:nvGrpSpPr>
        <p:grpSpPr>
          <a:xfrm>
            <a:off x="-2739577" y="-2264050"/>
            <a:ext cx="13528377" cy="9934375"/>
            <a:chOff x="-2739577" y="-2264050"/>
            <a:chExt cx="13528377" cy="9934375"/>
          </a:xfrm>
        </p:grpSpPr>
        <p:sp>
          <p:nvSpPr>
            <p:cNvPr id="82" name="Google Shape;82;p11"/>
            <p:cNvSpPr/>
            <p:nvPr/>
          </p:nvSpPr>
          <p:spPr>
            <a:xfrm rot="-2700000">
              <a:off x="866095" y="-1724804"/>
              <a:ext cx="2603709" cy="260370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11"/>
            <p:cNvSpPr/>
            <p:nvPr/>
          </p:nvSpPr>
          <p:spPr>
            <a:xfrm rot="-2700000">
              <a:off x="5586678" y="-1363071"/>
              <a:ext cx="2181142" cy="218114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4" name="Google Shape;84;p11"/>
            <p:cNvSpPr/>
            <p:nvPr/>
          </p:nvSpPr>
          <p:spPr>
            <a:xfrm rot="-2700000">
              <a:off x="6397953" y="4586778"/>
              <a:ext cx="2554494" cy="255449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5" name="Google Shape;85;p11"/>
            <p:cNvSpPr/>
            <p:nvPr/>
          </p:nvSpPr>
          <p:spPr>
            <a:xfrm rot="-2700000">
              <a:off x="7882450" y="-200449"/>
              <a:ext cx="2407699" cy="240769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6" name="Google Shape;86;p11"/>
            <p:cNvSpPr/>
            <p:nvPr/>
          </p:nvSpPr>
          <p:spPr>
            <a:xfrm rot="-2700000">
              <a:off x="-2073011" y="24553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title" hasCustomPrompt="1"/>
          </p:nvPr>
        </p:nvSpPr>
        <p:spPr>
          <a:xfrm rot="2701">
            <a:off x="2418255" y="1298888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/>
          <p:nvPr>
            <p:ph type="title" idx="2"/>
          </p:nvPr>
        </p:nvSpPr>
        <p:spPr>
          <a:xfrm>
            <a:off x="1243944" y="1941825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1" name="Google Shape;91;p13"/>
          <p:cNvSpPr txBox="1"/>
          <p:nvPr>
            <p:ph type="subTitle" idx="1"/>
          </p:nvPr>
        </p:nvSpPr>
        <p:spPr>
          <a:xfrm>
            <a:off x="1243944" y="2283257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type="title" idx="3" hasCustomPrompt="1"/>
          </p:nvPr>
        </p:nvSpPr>
        <p:spPr>
          <a:xfrm rot="2701">
            <a:off x="2418255" y="3017839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type="title" idx="4"/>
          </p:nvPr>
        </p:nvSpPr>
        <p:spPr>
          <a:xfrm>
            <a:off x="1243944" y="3661075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3"/>
          <p:cNvSpPr txBox="1"/>
          <p:nvPr>
            <p:ph type="subTitle" idx="5"/>
          </p:nvPr>
        </p:nvSpPr>
        <p:spPr>
          <a:xfrm>
            <a:off x="1243944" y="4002300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3"/>
          <p:cNvSpPr txBox="1"/>
          <p:nvPr>
            <p:ph type="title" idx="6" hasCustomPrompt="1"/>
          </p:nvPr>
        </p:nvSpPr>
        <p:spPr>
          <a:xfrm rot="2701">
            <a:off x="5961866" y="1298888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 txBox="1"/>
          <p:nvPr>
            <p:ph type="title" idx="7"/>
          </p:nvPr>
        </p:nvSpPr>
        <p:spPr>
          <a:xfrm>
            <a:off x="4787556" y="1941825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7" name="Google Shape;97;p13"/>
          <p:cNvSpPr txBox="1"/>
          <p:nvPr>
            <p:ph type="subTitle" idx="8"/>
          </p:nvPr>
        </p:nvSpPr>
        <p:spPr>
          <a:xfrm>
            <a:off x="4787556" y="2283257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3"/>
          <p:cNvSpPr txBox="1"/>
          <p:nvPr>
            <p:ph type="title" idx="9" hasCustomPrompt="1"/>
          </p:nvPr>
        </p:nvSpPr>
        <p:spPr>
          <a:xfrm rot="2701">
            <a:off x="5961912" y="3017841"/>
            <a:ext cx="763800" cy="6021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14300" dist="57150" dir="8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1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/>
          <p:nvPr>
            <p:ph type="title" idx="13"/>
          </p:nvPr>
        </p:nvSpPr>
        <p:spPr>
          <a:xfrm>
            <a:off x="4787556" y="3661002"/>
            <a:ext cx="3112500" cy="49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3"/>
          <p:cNvSpPr txBox="1"/>
          <p:nvPr>
            <p:ph type="subTitle" idx="14"/>
          </p:nvPr>
        </p:nvSpPr>
        <p:spPr>
          <a:xfrm>
            <a:off x="4787556" y="4002300"/>
            <a:ext cx="31125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3"/>
          <p:cNvSpPr txBox="1"/>
          <p:nvPr>
            <p:ph type="title" idx="15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02" name="Google Shape;102;p13"/>
          <p:cNvGrpSpPr/>
          <p:nvPr/>
        </p:nvGrpSpPr>
        <p:grpSpPr>
          <a:xfrm>
            <a:off x="-3831602" y="-3865575"/>
            <a:ext cx="16127200" cy="12690250"/>
            <a:chOff x="-3831602" y="-3865575"/>
            <a:chExt cx="16127200" cy="12690250"/>
          </a:xfrm>
        </p:grpSpPr>
        <p:sp>
          <p:nvSpPr>
            <p:cNvPr id="103" name="Google Shape;103;p13"/>
            <p:cNvSpPr/>
            <p:nvPr/>
          </p:nvSpPr>
          <p:spPr>
            <a:xfrm rot="-2700000">
              <a:off x="-728711" y="-31990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4" name="Google Shape;104;p13"/>
            <p:cNvSpPr/>
            <p:nvPr/>
          </p:nvSpPr>
          <p:spPr>
            <a:xfrm rot="-2700000">
              <a:off x="8410564" y="13525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5" name="Google Shape;105;p13"/>
            <p:cNvSpPr/>
            <p:nvPr/>
          </p:nvSpPr>
          <p:spPr>
            <a:xfrm rot="-2700000">
              <a:off x="-3165036" y="-46498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6" name="Google Shape;106;p13"/>
            <p:cNvSpPr/>
            <p:nvPr/>
          </p:nvSpPr>
          <p:spPr>
            <a:xfrm rot="-2700000">
              <a:off x="6429689" y="4939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14"/>
          <p:cNvGrpSpPr/>
          <p:nvPr/>
        </p:nvGrpSpPr>
        <p:grpSpPr>
          <a:xfrm>
            <a:off x="-2106851" y="-3720500"/>
            <a:ext cx="13992396" cy="12506725"/>
            <a:chOff x="-2106851" y="-3720500"/>
            <a:chExt cx="13992396" cy="12506725"/>
          </a:xfrm>
        </p:grpSpPr>
        <p:sp>
          <p:nvSpPr>
            <p:cNvPr id="109" name="Google Shape;109;p14"/>
            <p:cNvSpPr/>
            <p:nvPr/>
          </p:nvSpPr>
          <p:spPr>
            <a:xfrm rot="-2700000">
              <a:off x="1268089" y="-30539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0" name="Google Shape;110;p14"/>
            <p:cNvSpPr/>
            <p:nvPr/>
          </p:nvSpPr>
          <p:spPr>
            <a:xfrm rot="-2700000">
              <a:off x="3769989" y="49011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1" name="Google Shape;111;p14"/>
            <p:cNvSpPr/>
            <p:nvPr/>
          </p:nvSpPr>
          <p:spPr>
            <a:xfrm rot="-2700000">
              <a:off x="6123548" y="-1454510"/>
              <a:ext cx="4773395" cy="4773395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2" name="Google Shape;112;p14"/>
            <p:cNvSpPr/>
            <p:nvPr/>
          </p:nvSpPr>
          <p:spPr>
            <a:xfrm rot="-2700000">
              <a:off x="-1586321" y="2451080"/>
              <a:ext cx="2513340" cy="25133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3" name="Google Shape;113;p14"/>
          <p:cNvSpPr txBox="1"/>
          <p:nvPr>
            <p:ph type="title"/>
          </p:nvPr>
        </p:nvSpPr>
        <p:spPr>
          <a:xfrm rot="-519">
            <a:off x="2584700" y="3085925"/>
            <a:ext cx="3974700" cy="6288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71438" dist="47625" dir="78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4" name="Google Shape;114;p14"/>
          <p:cNvSpPr txBox="1"/>
          <p:nvPr>
            <p:ph type="subTitle" idx="1"/>
          </p:nvPr>
        </p:nvSpPr>
        <p:spPr>
          <a:xfrm>
            <a:off x="1182050" y="1428475"/>
            <a:ext cx="6780000" cy="154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"/>
          <p:cNvSpPr txBox="1"/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17" name="Google Shape;117;p15"/>
          <p:cNvGrpSpPr/>
          <p:nvPr/>
        </p:nvGrpSpPr>
        <p:grpSpPr>
          <a:xfrm>
            <a:off x="-3836652" y="-212450"/>
            <a:ext cx="16819975" cy="6330950"/>
            <a:chOff x="-3836652" y="-212450"/>
            <a:chExt cx="16819975" cy="6330950"/>
          </a:xfrm>
        </p:grpSpPr>
        <p:sp>
          <p:nvSpPr>
            <p:cNvPr id="118" name="Google Shape;118;p15"/>
            <p:cNvSpPr/>
            <p:nvPr/>
          </p:nvSpPr>
          <p:spPr>
            <a:xfrm rot="-2700000">
              <a:off x="-3170086" y="4541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9" name="Google Shape;119;p15"/>
            <p:cNvSpPr/>
            <p:nvPr/>
          </p:nvSpPr>
          <p:spPr>
            <a:xfrm rot="-2700000">
              <a:off x="8472378" y="4372130"/>
              <a:ext cx="1446740" cy="144674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0" name="Google Shape;120;p15"/>
            <p:cNvSpPr/>
            <p:nvPr/>
          </p:nvSpPr>
          <p:spPr>
            <a:xfrm rot="-2700000">
              <a:off x="9098289" y="152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3" name="Google Shape;123;p16"/>
          <p:cNvGrpSpPr/>
          <p:nvPr/>
        </p:nvGrpSpPr>
        <p:grpSpPr>
          <a:xfrm>
            <a:off x="-2349001" y="-1850925"/>
            <a:ext cx="13312325" cy="9523425"/>
            <a:chOff x="-2349001" y="-1850925"/>
            <a:chExt cx="13312325" cy="9523425"/>
          </a:xfrm>
        </p:grpSpPr>
        <p:sp>
          <p:nvSpPr>
            <p:cNvPr id="124" name="Google Shape;124;p16"/>
            <p:cNvSpPr/>
            <p:nvPr/>
          </p:nvSpPr>
          <p:spPr>
            <a:xfrm rot="-2700000">
              <a:off x="8343769" y="-1143680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5" name="Google Shape;125;p16"/>
            <p:cNvSpPr/>
            <p:nvPr/>
          </p:nvSpPr>
          <p:spPr>
            <a:xfrm rot="-2700000">
              <a:off x="6524444" y="505294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6" name="Google Shape;126;p16"/>
            <p:cNvSpPr/>
            <p:nvPr/>
          </p:nvSpPr>
          <p:spPr>
            <a:xfrm rot="-2700000">
              <a:off x="-1899556" y="3021195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27" name="Google Shape;127;p16"/>
            <p:cNvSpPr/>
            <p:nvPr/>
          </p:nvSpPr>
          <p:spPr>
            <a:xfrm rot="-2700000">
              <a:off x="-1213281" y="-1401480"/>
              <a:ext cx="2170111" cy="217011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BLANK_1_3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30" name="Google Shape;130;p17"/>
          <p:cNvGrpSpPr/>
          <p:nvPr/>
        </p:nvGrpSpPr>
        <p:grpSpPr>
          <a:xfrm>
            <a:off x="-2081401" y="-3910975"/>
            <a:ext cx="13306800" cy="11425975"/>
            <a:chOff x="-2081401" y="-3910975"/>
            <a:chExt cx="13306800" cy="11425975"/>
          </a:xfrm>
        </p:grpSpPr>
        <p:sp>
          <p:nvSpPr>
            <p:cNvPr id="131" name="Google Shape;131;p17"/>
            <p:cNvSpPr/>
            <p:nvPr/>
          </p:nvSpPr>
          <p:spPr>
            <a:xfrm rot="-2700000">
              <a:off x="490789" y="-32444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" name="Google Shape;132;p17"/>
            <p:cNvSpPr/>
            <p:nvPr/>
          </p:nvSpPr>
          <p:spPr>
            <a:xfrm rot="-2700000">
              <a:off x="8834255" y="-269719"/>
              <a:ext cx="1980889" cy="198088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3" name="Google Shape;133;p17"/>
            <p:cNvSpPr/>
            <p:nvPr/>
          </p:nvSpPr>
          <p:spPr>
            <a:xfrm rot="-2700000">
              <a:off x="-1671145" y="2967731"/>
              <a:ext cx="1980889" cy="198088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4" name="Google Shape;134;p17"/>
            <p:cNvSpPr/>
            <p:nvPr/>
          </p:nvSpPr>
          <p:spPr>
            <a:xfrm rot="-2700000">
              <a:off x="5338455" y="5123856"/>
              <a:ext cx="1980889" cy="198088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 hasCustomPrompt="1"/>
          </p:nvPr>
        </p:nvSpPr>
        <p:spPr>
          <a:xfrm>
            <a:off x="1001350" y="539988"/>
            <a:ext cx="1514700" cy="12552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78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8"/>
          <p:cNvSpPr txBox="1"/>
          <p:nvPr>
            <p:ph type="subTitle" idx="1"/>
          </p:nvPr>
        </p:nvSpPr>
        <p:spPr>
          <a:xfrm rot="231">
            <a:off x="1001350" y="4145260"/>
            <a:ext cx="4471500" cy="4581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85725" dist="57150" dir="78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8"/>
          <p:cNvSpPr txBox="1"/>
          <p:nvPr>
            <p:ph type="title" idx="2"/>
          </p:nvPr>
        </p:nvSpPr>
        <p:spPr>
          <a:xfrm>
            <a:off x="1001350" y="1998149"/>
            <a:ext cx="4471500" cy="194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39" name="Google Shape;139;p18"/>
          <p:cNvGrpSpPr/>
          <p:nvPr/>
        </p:nvGrpSpPr>
        <p:grpSpPr>
          <a:xfrm>
            <a:off x="-2630000" y="-2329394"/>
            <a:ext cx="11508150" cy="10179125"/>
            <a:chOff x="-2630000" y="-2329394"/>
            <a:chExt cx="11508150" cy="10179125"/>
          </a:xfrm>
        </p:grpSpPr>
        <p:sp>
          <p:nvSpPr>
            <p:cNvPr id="140" name="Google Shape;140;p18"/>
            <p:cNvSpPr/>
            <p:nvPr/>
          </p:nvSpPr>
          <p:spPr>
            <a:xfrm rot="-2700000">
              <a:off x="5177351" y="-1830806"/>
              <a:ext cx="2407699" cy="240812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1" name="Google Shape;141;p18"/>
            <p:cNvSpPr/>
            <p:nvPr/>
          </p:nvSpPr>
          <p:spPr>
            <a:xfrm rot="-2700000">
              <a:off x="-2131199" y="2525194"/>
              <a:ext cx="2407699" cy="240812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2" name="Google Shape;142;p18"/>
            <p:cNvSpPr/>
            <p:nvPr/>
          </p:nvSpPr>
          <p:spPr>
            <a:xfrm rot="-2700000">
              <a:off x="5971651" y="4943019"/>
              <a:ext cx="2407699" cy="240812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type="title" hasCustomPrompt="1"/>
          </p:nvPr>
        </p:nvSpPr>
        <p:spPr>
          <a:xfrm>
            <a:off x="6138000" y="540000"/>
            <a:ext cx="1780800" cy="13260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5" name="Google Shape;145;p19"/>
          <p:cNvSpPr txBox="1"/>
          <p:nvPr>
            <p:ph type="subTitle" idx="1"/>
          </p:nvPr>
        </p:nvSpPr>
        <p:spPr>
          <a:xfrm rot="237">
            <a:off x="3558600" y="4145238"/>
            <a:ext cx="4360200" cy="458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19"/>
          <p:cNvSpPr txBox="1"/>
          <p:nvPr>
            <p:ph type="title" idx="2"/>
          </p:nvPr>
        </p:nvSpPr>
        <p:spPr>
          <a:xfrm>
            <a:off x="3115250" y="2031900"/>
            <a:ext cx="4803600" cy="19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47" name="Google Shape;147;p19"/>
          <p:cNvGrpSpPr/>
          <p:nvPr/>
        </p:nvGrpSpPr>
        <p:grpSpPr>
          <a:xfrm>
            <a:off x="-1240901" y="2043150"/>
            <a:ext cx="11509676" cy="3860850"/>
            <a:chOff x="-1240901" y="2043150"/>
            <a:chExt cx="11509676" cy="3860850"/>
          </a:xfrm>
        </p:grpSpPr>
        <p:sp>
          <p:nvSpPr>
            <p:cNvPr id="148" name="Google Shape;148;p19"/>
            <p:cNvSpPr/>
            <p:nvPr/>
          </p:nvSpPr>
          <p:spPr>
            <a:xfrm rot="-2700000">
              <a:off x="-839696" y="2533080"/>
              <a:ext cx="1937190" cy="193719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49" name="Google Shape;149;p19"/>
            <p:cNvSpPr/>
            <p:nvPr/>
          </p:nvSpPr>
          <p:spPr>
            <a:xfrm rot="-2700000">
              <a:off x="1472330" y="4261080"/>
              <a:ext cx="1361039" cy="136103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0" name="Google Shape;150;p19"/>
            <p:cNvSpPr/>
            <p:nvPr/>
          </p:nvSpPr>
          <p:spPr>
            <a:xfrm rot="-2700000">
              <a:off x="8625855" y="2325030"/>
              <a:ext cx="1361039" cy="136103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_HEADER_2_1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0"/>
          <p:cNvSpPr txBox="1"/>
          <p:nvPr>
            <p:ph type="title" hasCustomPrompt="1"/>
          </p:nvPr>
        </p:nvSpPr>
        <p:spPr>
          <a:xfrm>
            <a:off x="1100563" y="1908750"/>
            <a:ext cx="1416600" cy="13260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599999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3" name="Google Shape;153;p20"/>
          <p:cNvSpPr txBox="1"/>
          <p:nvPr>
            <p:ph type="subTitle" idx="1"/>
          </p:nvPr>
        </p:nvSpPr>
        <p:spPr>
          <a:xfrm rot="237">
            <a:off x="2899862" y="3286163"/>
            <a:ext cx="4360200" cy="458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599999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20"/>
          <p:cNvSpPr txBox="1"/>
          <p:nvPr>
            <p:ph type="title" idx="2"/>
          </p:nvPr>
        </p:nvSpPr>
        <p:spPr>
          <a:xfrm>
            <a:off x="2899638" y="1399075"/>
            <a:ext cx="5143800" cy="194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55" name="Google Shape;155;p20"/>
          <p:cNvGrpSpPr/>
          <p:nvPr/>
        </p:nvGrpSpPr>
        <p:grpSpPr>
          <a:xfrm>
            <a:off x="-1051696" y="-3152525"/>
            <a:ext cx="13054768" cy="12047850"/>
            <a:chOff x="-1051696" y="-3152525"/>
            <a:chExt cx="13054768" cy="12047850"/>
          </a:xfrm>
        </p:grpSpPr>
        <p:sp>
          <p:nvSpPr>
            <p:cNvPr id="156" name="Google Shape;156;p20"/>
            <p:cNvSpPr/>
            <p:nvPr/>
          </p:nvSpPr>
          <p:spPr>
            <a:xfrm rot="-2700000">
              <a:off x="3183739" y="50102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" name="Google Shape;157;p20"/>
            <p:cNvSpPr/>
            <p:nvPr/>
          </p:nvSpPr>
          <p:spPr>
            <a:xfrm rot="-2700000">
              <a:off x="8118039" y="14518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8" name="Google Shape;158;p20"/>
            <p:cNvSpPr/>
            <p:nvPr/>
          </p:nvSpPr>
          <p:spPr>
            <a:xfrm rot="-2700000">
              <a:off x="6211589" y="-24859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9" name="Google Shape;159;p20"/>
            <p:cNvSpPr/>
            <p:nvPr/>
          </p:nvSpPr>
          <p:spPr>
            <a:xfrm rot="-2700000">
              <a:off x="1311084" y="4124617"/>
              <a:ext cx="1835791" cy="183579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0" name="Google Shape;160;p20"/>
            <p:cNvSpPr/>
            <p:nvPr/>
          </p:nvSpPr>
          <p:spPr>
            <a:xfrm rot="-2700000">
              <a:off x="-671491" y="-616033"/>
              <a:ext cx="1835791" cy="183579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oogle Shape;16;p3"/>
          <p:cNvGrpSpPr/>
          <p:nvPr/>
        </p:nvGrpSpPr>
        <p:grpSpPr>
          <a:xfrm>
            <a:off x="-3966348" y="-3218675"/>
            <a:ext cx="16680971" cy="9581975"/>
            <a:chOff x="-3966348" y="-3218675"/>
            <a:chExt cx="16680971" cy="9581975"/>
          </a:xfrm>
        </p:grpSpPr>
        <p:sp>
          <p:nvSpPr>
            <p:cNvPr id="17" name="Google Shape;17;p3"/>
            <p:cNvSpPr/>
            <p:nvPr/>
          </p:nvSpPr>
          <p:spPr>
            <a:xfrm rot="-2700000">
              <a:off x="6339814" y="-25521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8;p3"/>
            <p:cNvSpPr/>
            <p:nvPr/>
          </p:nvSpPr>
          <p:spPr>
            <a:xfrm rot="-2699865">
              <a:off x="-2845047" y="-1470417"/>
              <a:ext cx="5413397" cy="54136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;p3"/>
            <p:cNvSpPr/>
            <p:nvPr/>
          </p:nvSpPr>
          <p:spPr>
            <a:xfrm rot="-2700000">
              <a:off x="-1846086" y="24782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3"/>
            <p:cNvSpPr/>
            <p:nvPr/>
          </p:nvSpPr>
          <p:spPr>
            <a:xfrm rot="-2700000">
              <a:off x="8829589" y="520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1" name="Google Shape;21;p3"/>
          <p:cNvSpPr txBox="1"/>
          <p:nvPr>
            <p:ph type="title" hasCustomPrompt="1"/>
          </p:nvPr>
        </p:nvSpPr>
        <p:spPr>
          <a:xfrm>
            <a:off x="3873075" y="540000"/>
            <a:ext cx="1398000" cy="12717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57150" dir="90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" name="Google Shape;22;p3"/>
          <p:cNvSpPr txBox="1"/>
          <p:nvPr>
            <p:ph type="subTitle" idx="1"/>
          </p:nvPr>
        </p:nvSpPr>
        <p:spPr>
          <a:xfrm rot="264">
            <a:off x="2616125" y="4145275"/>
            <a:ext cx="3912000" cy="458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78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title" idx="2"/>
          </p:nvPr>
        </p:nvSpPr>
        <p:spPr>
          <a:xfrm>
            <a:off x="2360400" y="1987063"/>
            <a:ext cx="4423200" cy="19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BLANK_1_2_2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"/>
          <p:cNvSpPr txBox="1"/>
          <p:nvPr>
            <p:ph type="subTitle" idx="1"/>
          </p:nvPr>
        </p:nvSpPr>
        <p:spPr>
          <a:xfrm>
            <a:off x="4136475" y="2546225"/>
            <a:ext cx="3852000" cy="79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type="title"/>
          </p:nvPr>
        </p:nvSpPr>
        <p:spPr>
          <a:xfrm>
            <a:off x="4136475" y="1799850"/>
            <a:ext cx="3852000" cy="6702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4" name="Google Shape;164;p21"/>
          <p:cNvGrpSpPr/>
          <p:nvPr/>
        </p:nvGrpSpPr>
        <p:grpSpPr>
          <a:xfrm>
            <a:off x="-1859377" y="-2186312"/>
            <a:ext cx="12609830" cy="9401400"/>
            <a:chOff x="-1859377" y="-2186312"/>
            <a:chExt cx="12609830" cy="9401400"/>
          </a:xfrm>
        </p:grpSpPr>
        <p:sp>
          <p:nvSpPr>
            <p:cNvPr id="165" name="Google Shape;165;p21"/>
            <p:cNvSpPr/>
            <p:nvPr/>
          </p:nvSpPr>
          <p:spPr>
            <a:xfrm rot="-2700000">
              <a:off x="-1192811" y="17527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6" name="Google Shape;166;p21"/>
            <p:cNvSpPr/>
            <p:nvPr/>
          </p:nvSpPr>
          <p:spPr>
            <a:xfrm rot="-2700000">
              <a:off x="7922972" y="3605807"/>
              <a:ext cx="2342362" cy="234236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7" name="Google Shape;167;p21"/>
            <p:cNvSpPr/>
            <p:nvPr/>
          </p:nvSpPr>
          <p:spPr>
            <a:xfrm rot="-2700000">
              <a:off x="5688247" y="-1701193"/>
              <a:ext cx="2342362" cy="234236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8" name="Google Shape;168;p21"/>
            <p:cNvSpPr/>
            <p:nvPr/>
          </p:nvSpPr>
          <p:spPr>
            <a:xfrm rot="-2700000">
              <a:off x="3720722" y="4387607"/>
              <a:ext cx="2342362" cy="234236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BODY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2"/>
          <p:cNvSpPr txBox="1"/>
          <p:nvPr>
            <p:ph type="body" idx="1"/>
          </p:nvPr>
        </p:nvSpPr>
        <p:spPr>
          <a:xfrm>
            <a:off x="720000" y="1326900"/>
            <a:ext cx="3753300" cy="29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1" name="Google Shape;171;p22"/>
          <p:cNvSpPr txBox="1"/>
          <p:nvPr>
            <p:ph type="body" idx="2"/>
          </p:nvPr>
        </p:nvSpPr>
        <p:spPr>
          <a:xfrm>
            <a:off x="4670700" y="1326900"/>
            <a:ext cx="3753300" cy="2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73" name="Google Shape;173;p22"/>
          <p:cNvGrpSpPr/>
          <p:nvPr/>
        </p:nvGrpSpPr>
        <p:grpSpPr>
          <a:xfrm>
            <a:off x="-1994301" y="-1121575"/>
            <a:ext cx="13125250" cy="9437950"/>
            <a:chOff x="-1994301" y="-1121575"/>
            <a:chExt cx="13125250" cy="9437950"/>
          </a:xfrm>
        </p:grpSpPr>
        <p:sp>
          <p:nvSpPr>
            <p:cNvPr id="174" name="Google Shape;174;p22"/>
            <p:cNvSpPr/>
            <p:nvPr/>
          </p:nvSpPr>
          <p:spPr>
            <a:xfrm rot="-2700000">
              <a:off x="5497864" y="44313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5" name="Google Shape;175;p22"/>
            <p:cNvSpPr/>
            <p:nvPr/>
          </p:nvSpPr>
          <p:spPr>
            <a:xfrm rot="-2700000">
              <a:off x="-1603552" y="3012949"/>
              <a:ext cx="1886702" cy="188670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6" name="Google Shape;176;p22"/>
            <p:cNvSpPr/>
            <p:nvPr/>
          </p:nvSpPr>
          <p:spPr>
            <a:xfrm rot="-2700000">
              <a:off x="8853498" y="1868249"/>
              <a:ext cx="1886702" cy="188670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7" name="Google Shape;177;p22"/>
            <p:cNvSpPr/>
            <p:nvPr/>
          </p:nvSpPr>
          <p:spPr>
            <a:xfrm rot="-2700000">
              <a:off x="7171373" y="-730826"/>
              <a:ext cx="1886702" cy="188670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720000" y="2921326"/>
            <a:ext cx="2286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23"/>
          <p:cNvSpPr txBox="1"/>
          <p:nvPr>
            <p:ph type="subTitle" idx="1"/>
          </p:nvPr>
        </p:nvSpPr>
        <p:spPr>
          <a:xfrm>
            <a:off x="720000" y="3218854"/>
            <a:ext cx="2286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3"/>
          <p:cNvSpPr txBox="1"/>
          <p:nvPr>
            <p:ph type="title" idx="2"/>
          </p:nvPr>
        </p:nvSpPr>
        <p:spPr>
          <a:xfrm>
            <a:off x="3428856" y="2921337"/>
            <a:ext cx="2286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2" name="Google Shape;182;p23"/>
          <p:cNvSpPr txBox="1"/>
          <p:nvPr>
            <p:ph type="subTitle" idx="3"/>
          </p:nvPr>
        </p:nvSpPr>
        <p:spPr>
          <a:xfrm>
            <a:off x="3428853" y="3218867"/>
            <a:ext cx="2286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3"/>
          <p:cNvSpPr txBox="1"/>
          <p:nvPr>
            <p:ph type="title" idx="4"/>
          </p:nvPr>
        </p:nvSpPr>
        <p:spPr>
          <a:xfrm>
            <a:off x="6137700" y="2921326"/>
            <a:ext cx="2286300" cy="4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4" name="Google Shape;184;p23"/>
          <p:cNvSpPr txBox="1"/>
          <p:nvPr>
            <p:ph type="subTitle" idx="5"/>
          </p:nvPr>
        </p:nvSpPr>
        <p:spPr>
          <a:xfrm>
            <a:off x="6137694" y="3218879"/>
            <a:ext cx="22863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23"/>
          <p:cNvSpPr txBox="1"/>
          <p:nvPr>
            <p:ph type="title" idx="6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86" name="Google Shape;186;p23"/>
          <p:cNvGrpSpPr/>
          <p:nvPr/>
        </p:nvGrpSpPr>
        <p:grpSpPr>
          <a:xfrm>
            <a:off x="-2484577" y="-2104200"/>
            <a:ext cx="12855001" cy="11050900"/>
            <a:chOff x="-2484577" y="-2104200"/>
            <a:chExt cx="12855001" cy="11050900"/>
          </a:xfrm>
        </p:grpSpPr>
        <p:sp>
          <p:nvSpPr>
            <p:cNvPr id="187" name="Google Shape;187;p23"/>
            <p:cNvSpPr/>
            <p:nvPr/>
          </p:nvSpPr>
          <p:spPr>
            <a:xfrm rot="-2700000">
              <a:off x="4391514" y="43192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8" name="Google Shape;188;p23"/>
            <p:cNvSpPr/>
            <p:nvPr/>
          </p:nvSpPr>
          <p:spPr>
            <a:xfrm rot="-2700000">
              <a:off x="-1818011" y="-14376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9" name="Google Shape;189;p23"/>
            <p:cNvSpPr/>
            <p:nvPr/>
          </p:nvSpPr>
          <p:spPr>
            <a:xfrm rot="-2700000">
              <a:off x="1693964" y="506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0" name="Google Shape;190;p23"/>
            <p:cNvSpPr/>
            <p:nvPr/>
          </p:nvSpPr>
          <p:spPr>
            <a:xfrm rot="-2700000">
              <a:off x="8230736" y="717437"/>
              <a:ext cx="1772575" cy="177257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4"/>
          <p:cNvSpPr txBox="1"/>
          <p:nvPr>
            <p:ph type="title"/>
          </p:nvPr>
        </p:nvSpPr>
        <p:spPr>
          <a:xfrm>
            <a:off x="1519325" y="1891223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3" name="Google Shape;193;p24"/>
          <p:cNvSpPr txBox="1"/>
          <p:nvPr>
            <p:ph type="subTitle" idx="1"/>
          </p:nvPr>
        </p:nvSpPr>
        <p:spPr>
          <a:xfrm>
            <a:off x="1519325" y="2221523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4"/>
          <p:cNvSpPr txBox="1"/>
          <p:nvPr>
            <p:ph type="title" idx="2"/>
          </p:nvPr>
        </p:nvSpPr>
        <p:spPr>
          <a:xfrm>
            <a:off x="5556901" y="1891223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5" name="Google Shape;195;p24"/>
          <p:cNvSpPr txBox="1"/>
          <p:nvPr>
            <p:ph type="subTitle" idx="3"/>
          </p:nvPr>
        </p:nvSpPr>
        <p:spPr>
          <a:xfrm>
            <a:off x="5556901" y="2221523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6" name="Google Shape;196;p24"/>
          <p:cNvSpPr txBox="1"/>
          <p:nvPr>
            <p:ph type="title" idx="4"/>
          </p:nvPr>
        </p:nvSpPr>
        <p:spPr>
          <a:xfrm>
            <a:off x="1519300" y="3300998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7" name="Google Shape;197;p24"/>
          <p:cNvSpPr txBox="1"/>
          <p:nvPr>
            <p:ph type="subTitle" idx="5"/>
          </p:nvPr>
        </p:nvSpPr>
        <p:spPr>
          <a:xfrm>
            <a:off x="1519325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4"/>
          <p:cNvSpPr txBox="1"/>
          <p:nvPr>
            <p:ph type="title" idx="6"/>
          </p:nvPr>
        </p:nvSpPr>
        <p:spPr>
          <a:xfrm>
            <a:off x="5556876" y="3300998"/>
            <a:ext cx="2867100" cy="48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/>
        </p:txBody>
      </p:sp>
      <p:sp>
        <p:nvSpPr>
          <p:cNvPr id="199" name="Google Shape;199;p24"/>
          <p:cNvSpPr txBox="1"/>
          <p:nvPr>
            <p:ph type="subTitle" idx="7"/>
          </p:nvPr>
        </p:nvSpPr>
        <p:spPr>
          <a:xfrm>
            <a:off x="5556901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24"/>
          <p:cNvSpPr txBox="1"/>
          <p:nvPr>
            <p:ph type="title" idx="8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01" name="Google Shape;201;p24"/>
          <p:cNvGrpSpPr/>
          <p:nvPr/>
        </p:nvGrpSpPr>
        <p:grpSpPr>
          <a:xfrm>
            <a:off x="-3283327" y="-1008375"/>
            <a:ext cx="15635400" cy="8544400"/>
            <a:chOff x="-3283327" y="-1008375"/>
            <a:chExt cx="15635400" cy="8544400"/>
          </a:xfrm>
        </p:grpSpPr>
        <p:sp>
          <p:nvSpPr>
            <p:cNvPr id="202" name="Google Shape;202;p24"/>
            <p:cNvSpPr/>
            <p:nvPr/>
          </p:nvSpPr>
          <p:spPr>
            <a:xfrm rot="-2700000">
              <a:off x="8278338" y="4257739"/>
              <a:ext cx="1731422" cy="173142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3" name="Google Shape;203;p24"/>
            <p:cNvSpPr/>
            <p:nvPr/>
          </p:nvSpPr>
          <p:spPr>
            <a:xfrm rot="-2700000">
              <a:off x="-1268756" y="2686120"/>
              <a:ext cx="1507410" cy="150741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24"/>
            <p:cNvSpPr/>
            <p:nvPr/>
          </p:nvSpPr>
          <p:spPr>
            <a:xfrm rot="-2700000">
              <a:off x="8467039" y="-3418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5" name="Google Shape;205;p24"/>
            <p:cNvSpPr/>
            <p:nvPr/>
          </p:nvSpPr>
          <p:spPr>
            <a:xfrm rot="-2700000">
              <a:off x="-2616761" y="36509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BLANK_1_1_1_1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5"/>
          <p:cNvSpPr txBox="1"/>
          <p:nvPr>
            <p:ph type="title"/>
          </p:nvPr>
        </p:nvSpPr>
        <p:spPr>
          <a:xfrm>
            <a:off x="720000" y="1970075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08" name="Google Shape;208;p25"/>
          <p:cNvSpPr txBox="1"/>
          <p:nvPr>
            <p:ph type="subTitle" idx="1"/>
          </p:nvPr>
        </p:nvSpPr>
        <p:spPr>
          <a:xfrm>
            <a:off x="720000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25"/>
          <p:cNvSpPr txBox="1"/>
          <p:nvPr>
            <p:ph type="title" idx="2"/>
          </p:nvPr>
        </p:nvSpPr>
        <p:spPr>
          <a:xfrm>
            <a:off x="3419271" y="1970075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10" name="Google Shape;210;p25"/>
          <p:cNvSpPr txBox="1"/>
          <p:nvPr>
            <p:ph type="subTitle" idx="3"/>
          </p:nvPr>
        </p:nvSpPr>
        <p:spPr>
          <a:xfrm>
            <a:off x="3419271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25"/>
          <p:cNvSpPr txBox="1"/>
          <p:nvPr>
            <p:ph type="title" idx="4"/>
          </p:nvPr>
        </p:nvSpPr>
        <p:spPr>
          <a:xfrm>
            <a:off x="2069638" y="3684450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12" name="Google Shape;212;p25"/>
          <p:cNvSpPr txBox="1"/>
          <p:nvPr>
            <p:ph type="subTitle" idx="5"/>
          </p:nvPr>
        </p:nvSpPr>
        <p:spPr>
          <a:xfrm>
            <a:off x="2069638" y="3961626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5"/>
          <p:cNvSpPr txBox="1"/>
          <p:nvPr>
            <p:ph type="title" idx="6"/>
          </p:nvPr>
        </p:nvSpPr>
        <p:spPr>
          <a:xfrm>
            <a:off x="4768909" y="3684450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14" name="Google Shape;214;p25"/>
          <p:cNvSpPr txBox="1"/>
          <p:nvPr>
            <p:ph type="subTitle" idx="7"/>
          </p:nvPr>
        </p:nvSpPr>
        <p:spPr>
          <a:xfrm>
            <a:off x="4768909" y="3961626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>
            <p:ph type="title" idx="8"/>
          </p:nvPr>
        </p:nvSpPr>
        <p:spPr>
          <a:xfrm>
            <a:off x="6118550" y="1970075"/>
            <a:ext cx="2305500" cy="4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16" name="Google Shape;216;p25"/>
          <p:cNvSpPr txBox="1"/>
          <p:nvPr>
            <p:ph type="subTitle" idx="9"/>
          </p:nvPr>
        </p:nvSpPr>
        <p:spPr>
          <a:xfrm>
            <a:off x="6118550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25"/>
          <p:cNvSpPr txBox="1"/>
          <p:nvPr>
            <p:ph type="title" idx="13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18" name="Google Shape;218;p25"/>
          <p:cNvGrpSpPr/>
          <p:nvPr/>
        </p:nvGrpSpPr>
        <p:grpSpPr>
          <a:xfrm>
            <a:off x="-2781777" y="-2430525"/>
            <a:ext cx="13568525" cy="10328200"/>
            <a:chOff x="-2781777" y="-2430525"/>
            <a:chExt cx="13568525" cy="10328200"/>
          </a:xfrm>
        </p:grpSpPr>
        <p:sp>
          <p:nvSpPr>
            <p:cNvPr id="219" name="Google Shape;219;p25"/>
            <p:cNvSpPr/>
            <p:nvPr/>
          </p:nvSpPr>
          <p:spPr>
            <a:xfrm rot="-2700000">
              <a:off x="6901714" y="401264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0" name="Google Shape;220;p25"/>
            <p:cNvSpPr/>
            <p:nvPr/>
          </p:nvSpPr>
          <p:spPr>
            <a:xfrm rot="-2700000">
              <a:off x="-2115211" y="22536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1" name="Google Shape;221;p25"/>
            <p:cNvSpPr/>
            <p:nvPr/>
          </p:nvSpPr>
          <p:spPr>
            <a:xfrm rot="-2700000">
              <a:off x="7001085" y="-1923615"/>
              <a:ext cx="2447579" cy="244757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22" name="Google Shape;222;p25"/>
            <p:cNvSpPr/>
            <p:nvPr/>
          </p:nvSpPr>
          <p:spPr>
            <a:xfrm rot="-2700000">
              <a:off x="-626720" y="-126012"/>
              <a:ext cx="1484500" cy="1484500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720000" y="1957950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5" name="Google Shape;225;p26"/>
          <p:cNvSpPr txBox="1"/>
          <p:nvPr>
            <p:ph type="subTitle" idx="1"/>
          </p:nvPr>
        </p:nvSpPr>
        <p:spPr>
          <a:xfrm>
            <a:off x="720000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6"/>
          <p:cNvSpPr txBox="1"/>
          <p:nvPr>
            <p:ph type="title" idx="2"/>
          </p:nvPr>
        </p:nvSpPr>
        <p:spPr>
          <a:xfrm>
            <a:off x="3419271" y="1957950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7" name="Google Shape;227;p26"/>
          <p:cNvSpPr txBox="1"/>
          <p:nvPr>
            <p:ph type="subTitle" idx="3"/>
          </p:nvPr>
        </p:nvSpPr>
        <p:spPr>
          <a:xfrm>
            <a:off x="3419275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6"/>
          <p:cNvSpPr txBox="1"/>
          <p:nvPr>
            <p:ph type="title" idx="4"/>
          </p:nvPr>
        </p:nvSpPr>
        <p:spPr>
          <a:xfrm>
            <a:off x="720000" y="3672300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29" name="Google Shape;229;p26"/>
          <p:cNvSpPr txBox="1"/>
          <p:nvPr>
            <p:ph type="subTitle" idx="5"/>
          </p:nvPr>
        </p:nvSpPr>
        <p:spPr>
          <a:xfrm>
            <a:off x="72000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6"/>
          <p:cNvSpPr txBox="1"/>
          <p:nvPr>
            <p:ph type="title" idx="6"/>
          </p:nvPr>
        </p:nvSpPr>
        <p:spPr>
          <a:xfrm>
            <a:off x="3419271" y="3672300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1" name="Google Shape;231;p26"/>
          <p:cNvSpPr txBox="1"/>
          <p:nvPr>
            <p:ph type="subTitle" idx="7"/>
          </p:nvPr>
        </p:nvSpPr>
        <p:spPr>
          <a:xfrm>
            <a:off x="3419271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26"/>
          <p:cNvSpPr txBox="1"/>
          <p:nvPr>
            <p:ph type="title" idx="8"/>
          </p:nvPr>
        </p:nvSpPr>
        <p:spPr>
          <a:xfrm>
            <a:off x="6118550" y="1957950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3" name="Google Shape;233;p26"/>
          <p:cNvSpPr txBox="1"/>
          <p:nvPr>
            <p:ph type="subTitle" idx="9"/>
          </p:nvPr>
        </p:nvSpPr>
        <p:spPr>
          <a:xfrm>
            <a:off x="6118550" y="2254475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6"/>
          <p:cNvSpPr txBox="1"/>
          <p:nvPr>
            <p:ph type="title" idx="13"/>
          </p:nvPr>
        </p:nvSpPr>
        <p:spPr>
          <a:xfrm>
            <a:off x="6118550" y="3672300"/>
            <a:ext cx="2305500" cy="4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5" name="Google Shape;235;p26"/>
          <p:cNvSpPr txBox="1"/>
          <p:nvPr>
            <p:ph type="subTitle" idx="14"/>
          </p:nvPr>
        </p:nvSpPr>
        <p:spPr>
          <a:xfrm>
            <a:off x="6118550" y="396900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26"/>
          <p:cNvSpPr txBox="1"/>
          <p:nvPr>
            <p:ph type="title" idx="15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37" name="Google Shape;237;p26"/>
          <p:cNvGrpSpPr/>
          <p:nvPr/>
        </p:nvGrpSpPr>
        <p:grpSpPr>
          <a:xfrm>
            <a:off x="-2433151" y="-2560200"/>
            <a:ext cx="13598300" cy="10147350"/>
            <a:chOff x="-2433151" y="-2560200"/>
            <a:chExt cx="13598300" cy="10147350"/>
          </a:xfrm>
        </p:grpSpPr>
        <p:sp>
          <p:nvSpPr>
            <p:cNvPr id="238" name="Google Shape;238;p26"/>
            <p:cNvSpPr/>
            <p:nvPr/>
          </p:nvSpPr>
          <p:spPr>
            <a:xfrm rot="-2700000">
              <a:off x="-1979137" y="6172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39" name="Google Shape;239;p26"/>
            <p:cNvSpPr/>
            <p:nvPr/>
          </p:nvSpPr>
          <p:spPr>
            <a:xfrm rot="-2700000">
              <a:off x="-480637" y="49409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0" name="Google Shape;240;p26"/>
            <p:cNvSpPr/>
            <p:nvPr/>
          </p:nvSpPr>
          <p:spPr>
            <a:xfrm rot="-2700000">
              <a:off x="8518963" y="226901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1" name="Google Shape;241;p26"/>
            <p:cNvSpPr/>
            <p:nvPr/>
          </p:nvSpPr>
          <p:spPr>
            <a:xfrm rot="-2700000">
              <a:off x="5133488" y="-2106186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7"/>
          <p:cNvSpPr txBox="1"/>
          <p:nvPr>
            <p:ph type="title" hasCustomPrompt="1"/>
          </p:nvPr>
        </p:nvSpPr>
        <p:spPr>
          <a:xfrm rot="-358">
            <a:off x="4913637" y="864385"/>
            <a:ext cx="28812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4" name="Google Shape;244;p27"/>
          <p:cNvSpPr txBox="1"/>
          <p:nvPr>
            <p:ph type="subTitle" idx="1"/>
          </p:nvPr>
        </p:nvSpPr>
        <p:spPr>
          <a:xfrm>
            <a:off x="4913615" y="1900974"/>
            <a:ext cx="2881200" cy="3909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7"/>
          <p:cNvSpPr txBox="1"/>
          <p:nvPr>
            <p:ph type="title" idx="2" hasCustomPrompt="1"/>
          </p:nvPr>
        </p:nvSpPr>
        <p:spPr>
          <a:xfrm>
            <a:off x="4913638" y="2851687"/>
            <a:ext cx="2881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6" name="Google Shape;246;p27"/>
          <p:cNvSpPr txBox="1"/>
          <p:nvPr>
            <p:ph type="subTitle" idx="3"/>
          </p:nvPr>
        </p:nvSpPr>
        <p:spPr>
          <a:xfrm>
            <a:off x="4913615" y="3888375"/>
            <a:ext cx="2881200" cy="3909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7"/>
          <p:cNvSpPr txBox="1"/>
          <p:nvPr>
            <p:ph type="title" idx="4" hasCustomPrompt="1"/>
          </p:nvPr>
        </p:nvSpPr>
        <p:spPr>
          <a:xfrm rot="-358">
            <a:off x="1357387" y="864385"/>
            <a:ext cx="2881200" cy="102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48" name="Google Shape;248;p27"/>
          <p:cNvSpPr txBox="1"/>
          <p:nvPr>
            <p:ph type="subTitle" idx="5"/>
          </p:nvPr>
        </p:nvSpPr>
        <p:spPr>
          <a:xfrm>
            <a:off x="1357365" y="1900974"/>
            <a:ext cx="2881200" cy="3909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>
            <p:ph type="title" idx="6" hasCustomPrompt="1"/>
          </p:nvPr>
        </p:nvSpPr>
        <p:spPr>
          <a:xfrm>
            <a:off x="1357388" y="2851687"/>
            <a:ext cx="2881200" cy="10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50" name="Google Shape;250;p27"/>
          <p:cNvSpPr txBox="1"/>
          <p:nvPr>
            <p:ph type="subTitle" idx="7"/>
          </p:nvPr>
        </p:nvSpPr>
        <p:spPr>
          <a:xfrm>
            <a:off x="1357365" y="3888375"/>
            <a:ext cx="2881200" cy="3909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1" name="Google Shape;251;p27"/>
          <p:cNvGrpSpPr/>
          <p:nvPr/>
        </p:nvGrpSpPr>
        <p:grpSpPr>
          <a:xfrm>
            <a:off x="-3438127" y="-1779747"/>
            <a:ext cx="14072232" cy="8512898"/>
            <a:chOff x="-3438127" y="-1779747"/>
            <a:chExt cx="14072232" cy="8512898"/>
          </a:xfrm>
        </p:grpSpPr>
        <p:sp>
          <p:nvSpPr>
            <p:cNvPr id="252" name="Google Shape;252;p27"/>
            <p:cNvSpPr/>
            <p:nvPr/>
          </p:nvSpPr>
          <p:spPr>
            <a:xfrm rot="-2700000">
              <a:off x="-2771561" y="15689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3" name="Google Shape;253;p27"/>
            <p:cNvSpPr/>
            <p:nvPr/>
          </p:nvSpPr>
          <p:spPr>
            <a:xfrm rot="-2700000">
              <a:off x="-626060" y="-619427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4" name="Google Shape;254;p27"/>
            <p:cNvSpPr/>
            <p:nvPr/>
          </p:nvSpPr>
          <p:spPr>
            <a:xfrm rot="-2700000">
              <a:off x="8409915" y="2482848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5" name="Google Shape;255;p27"/>
            <p:cNvSpPr/>
            <p:nvPr/>
          </p:nvSpPr>
          <p:spPr>
            <a:xfrm rot="-2700000">
              <a:off x="7398302" y="-1320022"/>
              <a:ext cx="2219750" cy="221975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6" name="Google Shape;256;p27"/>
            <p:cNvSpPr/>
            <p:nvPr/>
          </p:nvSpPr>
          <p:spPr>
            <a:xfrm rot="-2700000">
              <a:off x="3773484" y="4808046"/>
              <a:ext cx="1594809" cy="159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AND_TWO_COLUMNS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 txBox="1"/>
          <p:nvPr>
            <p:ph type="subTitle" idx="1"/>
          </p:nvPr>
        </p:nvSpPr>
        <p:spPr>
          <a:xfrm>
            <a:off x="720000" y="3815094"/>
            <a:ext cx="18036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28"/>
          <p:cNvSpPr txBox="1"/>
          <p:nvPr>
            <p:ph type="title" hasCustomPrompt="1"/>
          </p:nvPr>
        </p:nvSpPr>
        <p:spPr>
          <a:xfrm>
            <a:off x="720000" y="2503910"/>
            <a:ext cx="1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0" name="Google Shape;260;p28"/>
          <p:cNvSpPr txBox="1"/>
          <p:nvPr>
            <p:ph type="title" idx="2"/>
          </p:nvPr>
        </p:nvSpPr>
        <p:spPr>
          <a:xfrm>
            <a:off x="720000" y="1425450"/>
            <a:ext cx="1803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61" name="Google Shape;261;p28"/>
          <p:cNvSpPr txBox="1"/>
          <p:nvPr>
            <p:ph type="title" idx="3"/>
          </p:nvPr>
        </p:nvSpPr>
        <p:spPr>
          <a:xfrm>
            <a:off x="720000" y="3413100"/>
            <a:ext cx="1803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62" name="Google Shape;262;p28"/>
          <p:cNvSpPr txBox="1"/>
          <p:nvPr>
            <p:ph type="subTitle" idx="4"/>
          </p:nvPr>
        </p:nvSpPr>
        <p:spPr>
          <a:xfrm>
            <a:off x="2686800" y="3815094"/>
            <a:ext cx="18036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8"/>
          <p:cNvSpPr txBox="1"/>
          <p:nvPr>
            <p:ph type="title" idx="5" hasCustomPrompt="1"/>
          </p:nvPr>
        </p:nvSpPr>
        <p:spPr>
          <a:xfrm>
            <a:off x="2686800" y="2503910"/>
            <a:ext cx="1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4" name="Google Shape;264;p28"/>
          <p:cNvSpPr txBox="1"/>
          <p:nvPr>
            <p:ph type="title" idx="6"/>
          </p:nvPr>
        </p:nvSpPr>
        <p:spPr>
          <a:xfrm>
            <a:off x="2686800" y="1425450"/>
            <a:ext cx="1803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65" name="Google Shape;265;p28"/>
          <p:cNvSpPr txBox="1"/>
          <p:nvPr>
            <p:ph type="title" idx="7"/>
          </p:nvPr>
        </p:nvSpPr>
        <p:spPr>
          <a:xfrm>
            <a:off x="2686800" y="3413100"/>
            <a:ext cx="1803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66" name="Google Shape;266;p28"/>
          <p:cNvSpPr txBox="1"/>
          <p:nvPr>
            <p:ph type="subTitle" idx="8"/>
          </p:nvPr>
        </p:nvSpPr>
        <p:spPr>
          <a:xfrm>
            <a:off x="4653600" y="3815094"/>
            <a:ext cx="18036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7" name="Google Shape;267;p28"/>
          <p:cNvSpPr txBox="1"/>
          <p:nvPr>
            <p:ph type="title" idx="9" hasCustomPrompt="1"/>
          </p:nvPr>
        </p:nvSpPr>
        <p:spPr>
          <a:xfrm>
            <a:off x="4653600" y="2503910"/>
            <a:ext cx="1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8" name="Google Shape;268;p28"/>
          <p:cNvSpPr txBox="1"/>
          <p:nvPr>
            <p:ph type="title" idx="13"/>
          </p:nvPr>
        </p:nvSpPr>
        <p:spPr>
          <a:xfrm>
            <a:off x="4653600" y="1425450"/>
            <a:ext cx="1803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69" name="Google Shape;269;p28"/>
          <p:cNvSpPr txBox="1"/>
          <p:nvPr>
            <p:ph type="title" idx="14"/>
          </p:nvPr>
        </p:nvSpPr>
        <p:spPr>
          <a:xfrm>
            <a:off x="4653600" y="3413100"/>
            <a:ext cx="1803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70" name="Google Shape;270;p28"/>
          <p:cNvSpPr txBox="1"/>
          <p:nvPr>
            <p:ph type="subTitle" idx="15"/>
          </p:nvPr>
        </p:nvSpPr>
        <p:spPr>
          <a:xfrm>
            <a:off x="6620400" y="3815094"/>
            <a:ext cx="1803600" cy="78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1" name="Google Shape;271;p28"/>
          <p:cNvSpPr txBox="1"/>
          <p:nvPr>
            <p:ph type="title" idx="16" hasCustomPrompt="1"/>
          </p:nvPr>
        </p:nvSpPr>
        <p:spPr>
          <a:xfrm>
            <a:off x="6620400" y="2503910"/>
            <a:ext cx="1803600" cy="108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200"/>
              <a:buNone/>
              <a:defRPr sz="62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72" name="Google Shape;272;p28"/>
          <p:cNvSpPr txBox="1"/>
          <p:nvPr>
            <p:ph type="title" idx="17"/>
          </p:nvPr>
        </p:nvSpPr>
        <p:spPr>
          <a:xfrm>
            <a:off x="6620400" y="1425450"/>
            <a:ext cx="1803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73" name="Google Shape;273;p28"/>
          <p:cNvSpPr txBox="1"/>
          <p:nvPr>
            <p:ph type="title" idx="18"/>
          </p:nvPr>
        </p:nvSpPr>
        <p:spPr>
          <a:xfrm>
            <a:off x="6620400" y="3413100"/>
            <a:ext cx="1803600" cy="4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74" name="Google Shape;274;p28"/>
          <p:cNvSpPr txBox="1"/>
          <p:nvPr>
            <p:ph type="title" idx="19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75" name="Google Shape;275;p28"/>
          <p:cNvGrpSpPr/>
          <p:nvPr/>
        </p:nvGrpSpPr>
        <p:grpSpPr>
          <a:xfrm>
            <a:off x="-2640297" y="-2507812"/>
            <a:ext cx="14352900" cy="10498100"/>
            <a:chOff x="-2640297" y="-2507812"/>
            <a:chExt cx="14352900" cy="10498100"/>
          </a:xfrm>
        </p:grpSpPr>
        <p:sp>
          <p:nvSpPr>
            <p:cNvPr id="276" name="Google Shape;276;p28"/>
            <p:cNvSpPr/>
            <p:nvPr/>
          </p:nvSpPr>
          <p:spPr>
            <a:xfrm rot="-2700000">
              <a:off x="-1519393" y="4148692"/>
              <a:ext cx="2325391" cy="232539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7" name="Google Shape;277;p28"/>
            <p:cNvSpPr/>
            <p:nvPr/>
          </p:nvSpPr>
          <p:spPr>
            <a:xfrm rot="-2700000">
              <a:off x="6860807" y="-2026208"/>
              <a:ext cx="2325391" cy="2325391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8" name="Google Shape;278;p28"/>
            <p:cNvSpPr/>
            <p:nvPr/>
          </p:nvSpPr>
          <p:spPr>
            <a:xfrm rot="-2700000">
              <a:off x="8905607" y="735017"/>
              <a:ext cx="2325391" cy="2325391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9" name="Google Shape;279;p28"/>
            <p:cNvSpPr/>
            <p:nvPr/>
          </p:nvSpPr>
          <p:spPr>
            <a:xfrm rot="-2700000">
              <a:off x="-2158693" y="2046692"/>
              <a:ext cx="2325391" cy="232539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0" name="Google Shape;280;p28"/>
            <p:cNvSpPr/>
            <p:nvPr/>
          </p:nvSpPr>
          <p:spPr>
            <a:xfrm rot="-2700000">
              <a:off x="-442693" y="-1720308"/>
              <a:ext cx="2325391" cy="2325391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1" name="Google Shape;281;p28"/>
            <p:cNvSpPr/>
            <p:nvPr/>
          </p:nvSpPr>
          <p:spPr>
            <a:xfrm rot="-2700000">
              <a:off x="7261307" y="5183292"/>
              <a:ext cx="2325391" cy="2325391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2">
  <p:cSld name="BLANK_1_1_1_2_2"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"/>
          <p:cNvSpPr txBox="1"/>
          <p:nvPr>
            <p:ph type="title"/>
          </p:nvPr>
        </p:nvSpPr>
        <p:spPr>
          <a:xfrm>
            <a:off x="720000" y="2777875"/>
            <a:ext cx="23364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4" name="Google Shape;284;p29"/>
          <p:cNvSpPr txBox="1"/>
          <p:nvPr>
            <p:ph type="subTitle" idx="1"/>
          </p:nvPr>
        </p:nvSpPr>
        <p:spPr>
          <a:xfrm>
            <a:off x="7200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5" name="Google Shape;285;p29"/>
          <p:cNvSpPr txBox="1"/>
          <p:nvPr>
            <p:ph type="title" idx="2"/>
          </p:nvPr>
        </p:nvSpPr>
        <p:spPr>
          <a:xfrm>
            <a:off x="3403800" y="2777888"/>
            <a:ext cx="23364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6" name="Google Shape;286;p29"/>
          <p:cNvSpPr txBox="1"/>
          <p:nvPr>
            <p:ph type="subTitle" idx="3"/>
          </p:nvPr>
        </p:nvSpPr>
        <p:spPr>
          <a:xfrm>
            <a:off x="3403800" y="3924616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7" name="Google Shape;287;p29"/>
          <p:cNvSpPr txBox="1"/>
          <p:nvPr>
            <p:ph type="title" idx="4"/>
          </p:nvPr>
        </p:nvSpPr>
        <p:spPr>
          <a:xfrm>
            <a:off x="6087600" y="2777875"/>
            <a:ext cx="2336400" cy="51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/>
        </p:txBody>
      </p:sp>
      <p:sp>
        <p:nvSpPr>
          <p:cNvPr id="288" name="Google Shape;288;p29"/>
          <p:cNvSpPr txBox="1"/>
          <p:nvPr>
            <p:ph type="subTitle" idx="5"/>
          </p:nvPr>
        </p:nvSpPr>
        <p:spPr>
          <a:xfrm>
            <a:off x="6087600" y="3924603"/>
            <a:ext cx="23364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29"/>
          <p:cNvSpPr txBox="1"/>
          <p:nvPr>
            <p:ph type="title" idx="6" hasCustomPrompt="1"/>
          </p:nvPr>
        </p:nvSpPr>
        <p:spPr>
          <a:xfrm>
            <a:off x="1423950" y="1520125"/>
            <a:ext cx="928500" cy="6693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0" name="Google Shape;290;p29"/>
          <p:cNvSpPr txBox="1"/>
          <p:nvPr>
            <p:ph type="title" idx="7" hasCustomPrompt="1"/>
          </p:nvPr>
        </p:nvSpPr>
        <p:spPr>
          <a:xfrm>
            <a:off x="4107750" y="1520125"/>
            <a:ext cx="928500" cy="6693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1" name="Google Shape;291;p29"/>
          <p:cNvSpPr txBox="1"/>
          <p:nvPr>
            <p:ph type="title" idx="8" hasCustomPrompt="1"/>
          </p:nvPr>
        </p:nvSpPr>
        <p:spPr>
          <a:xfrm>
            <a:off x="6791550" y="1520125"/>
            <a:ext cx="928500" cy="669300"/>
          </a:xfrm>
          <a:prstGeom prst="rect">
            <a:avLst/>
          </a:prstGeom>
          <a:solidFill>
            <a:schemeClr val="lt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2" name="Google Shape;292;p29"/>
          <p:cNvSpPr txBox="1"/>
          <p:nvPr>
            <p:ph type="title" idx="9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93" name="Google Shape;293;p29"/>
          <p:cNvGrpSpPr/>
          <p:nvPr/>
        </p:nvGrpSpPr>
        <p:grpSpPr>
          <a:xfrm>
            <a:off x="-1477625" y="-1783848"/>
            <a:ext cx="12348579" cy="9026500"/>
            <a:chOff x="-1477625" y="-1783848"/>
            <a:chExt cx="12348579" cy="9026500"/>
          </a:xfrm>
        </p:grpSpPr>
        <p:sp>
          <p:nvSpPr>
            <p:cNvPr id="294" name="Google Shape;294;p29"/>
            <p:cNvSpPr/>
            <p:nvPr/>
          </p:nvSpPr>
          <p:spPr>
            <a:xfrm rot="-2700000">
              <a:off x="8726658" y="1177591"/>
              <a:ext cx="1776394" cy="177639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5" name="Google Shape;295;p29"/>
            <p:cNvSpPr/>
            <p:nvPr/>
          </p:nvSpPr>
          <p:spPr>
            <a:xfrm rot="-2700000">
              <a:off x="6641122" y="-1366475"/>
              <a:ext cx="2015254" cy="2015254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6" name="Google Shape;296;p29"/>
            <p:cNvSpPr/>
            <p:nvPr/>
          </p:nvSpPr>
          <p:spPr>
            <a:xfrm rot="-2700000">
              <a:off x="2040097" y="4810025"/>
              <a:ext cx="2015254" cy="2015254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7" name="Google Shape;297;p29"/>
            <p:cNvSpPr/>
            <p:nvPr/>
          </p:nvSpPr>
          <p:spPr>
            <a:xfrm rot="-2700000">
              <a:off x="-953405" y="-1043693"/>
              <a:ext cx="2531159" cy="253115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0"/>
          <p:cNvSpPr txBox="1"/>
          <p:nvPr>
            <p:ph type="ctrTitle"/>
          </p:nvPr>
        </p:nvSpPr>
        <p:spPr>
          <a:xfrm>
            <a:off x="2963700" y="735925"/>
            <a:ext cx="3216600" cy="10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0" name="Google Shape;300;p30"/>
          <p:cNvSpPr txBox="1"/>
          <p:nvPr>
            <p:ph type="subTitle" idx="1"/>
          </p:nvPr>
        </p:nvSpPr>
        <p:spPr>
          <a:xfrm>
            <a:off x="2963700" y="1740148"/>
            <a:ext cx="3216600" cy="12279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78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1" name="Google Shape;301;p30"/>
          <p:cNvSpPr txBox="1"/>
          <p:nvPr>
            <p:ph type="subTitle" idx="2"/>
          </p:nvPr>
        </p:nvSpPr>
        <p:spPr>
          <a:xfrm rot="-1283">
            <a:off x="2963700" y="3988172"/>
            <a:ext cx="3216600" cy="4188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85725" dist="57150" dir="78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02" name="Google Shape;302;p30"/>
          <p:cNvGrpSpPr/>
          <p:nvPr/>
        </p:nvGrpSpPr>
        <p:grpSpPr>
          <a:xfrm>
            <a:off x="-2177077" y="-3531525"/>
            <a:ext cx="12484131" cy="9533450"/>
            <a:chOff x="-2177077" y="-3531525"/>
            <a:chExt cx="12484131" cy="9533450"/>
          </a:xfrm>
        </p:grpSpPr>
        <p:sp>
          <p:nvSpPr>
            <p:cNvPr id="303" name="Google Shape;303;p30"/>
            <p:cNvSpPr/>
            <p:nvPr/>
          </p:nvSpPr>
          <p:spPr>
            <a:xfrm rot="-2700000">
              <a:off x="-1510511" y="2116891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4" name="Google Shape;304;p30"/>
            <p:cNvSpPr/>
            <p:nvPr/>
          </p:nvSpPr>
          <p:spPr>
            <a:xfrm rot="-2700000">
              <a:off x="5649689" y="-28649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5" name="Google Shape;305;p30"/>
            <p:cNvSpPr/>
            <p:nvPr/>
          </p:nvSpPr>
          <p:spPr>
            <a:xfrm rot="-2700000">
              <a:off x="-316686" y="-936927"/>
              <a:ext cx="2073379" cy="207337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6" name="Google Shape;306;p30"/>
            <p:cNvSpPr/>
            <p:nvPr/>
          </p:nvSpPr>
          <p:spPr>
            <a:xfrm rot="-2700000">
              <a:off x="7804264" y="599398"/>
              <a:ext cx="2073379" cy="20733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07" name="Google Shape;307;p30"/>
            <p:cNvSpPr/>
            <p:nvPr/>
          </p:nvSpPr>
          <p:spPr>
            <a:xfrm rot="-2700000">
              <a:off x="6907889" y="4104075"/>
              <a:ext cx="1210425" cy="121042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8" name="Google Shape;308;p30"/>
          <p:cNvSpPr txBox="1"/>
          <p:nvPr/>
        </p:nvSpPr>
        <p:spPr>
          <a:xfrm>
            <a:off x="2963700" y="3102210"/>
            <a:ext cx="3216600" cy="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1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CREDITS:</a:t>
            </a:r>
            <a:r>
              <a:rPr lang="en-GB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This presentation template was created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2"/>
              </a:rPr>
              <a:t>Slidesgo</a:t>
            </a:r>
            <a:r>
              <a:rPr lang="en-GB" sz="11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-GB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including icons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3"/>
              </a:rPr>
              <a:t>Flaticon</a:t>
            </a:r>
            <a:r>
              <a:rPr lang="en-GB" sz="1100" b="1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,</a:t>
            </a:r>
            <a:r>
              <a:rPr lang="en-GB" sz="110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 and infographics &amp; images by </a:t>
            </a:r>
            <a:r>
              <a:rPr lang="en-GB" sz="1100" b="1">
                <a:solidFill>
                  <a:schemeClr val="dk1"/>
                </a:solidFill>
                <a:uFill>
                  <a:noFill/>
                </a:uFill>
                <a:latin typeface="Assistant"/>
                <a:ea typeface="Assistant"/>
                <a:cs typeface="Assistant"/>
                <a:sym typeface="Assistant"/>
                <a:hlinkClick r:id="rId4"/>
              </a:rPr>
              <a:t>Freepik</a:t>
            </a:r>
            <a:endParaRPr sz="1100" b="1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oogle Shape;25;p4"/>
          <p:cNvGrpSpPr/>
          <p:nvPr/>
        </p:nvGrpSpPr>
        <p:grpSpPr>
          <a:xfrm>
            <a:off x="-3660927" y="-3923700"/>
            <a:ext cx="15480978" cy="12421700"/>
            <a:chOff x="-3660927" y="-3923700"/>
            <a:chExt cx="15480978" cy="12421700"/>
          </a:xfrm>
        </p:grpSpPr>
        <p:sp>
          <p:nvSpPr>
            <p:cNvPr id="26" name="Google Shape;26;p4"/>
            <p:cNvSpPr/>
            <p:nvPr/>
          </p:nvSpPr>
          <p:spPr>
            <a:xfrm rot="-2700000">
              <a:off x="4723439" y="-32571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7" name="Google Shape;27;p4"/>
            <p:cNvSpPr/>
            <p:nvPr/>
          </p:nvSpPr>
          <p:spPr>
            <a:xfrm rot="-2700000">
              <a:off x="6608083" y="2444632"/>
              <a:ext cx="4317735" cy="4317735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4"/>
            <p:cNvSpPr/>
            <p:nvPr/>
          </p:nvSpPr>
          <p:spPr>
            <a:xfrm rot="-2700000">
              <a:off x="1244314" y="46129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4"/>
            <p:cNvSpPr/>
            <p:nvPr/>
          </p:nvSpPr>
          <p:spPr>
            <a:xfrm rot="-2700000">
              <a:off x="-2994361" y="613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0" name="Google Shape;30;p4"/>
          <p:cNvSpPr txBox="1"/>
          <p:nvPr>
            <p:ph type="subTitle" idx="1"/>
          </p:nvPr>
        </p:nvSpPr>
        <p:spPr>
          <a:xfrm>
            <a:off x="944338" y="2691075"/>
            <a:ext cx="3818400" cy="821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944338" y="1631350"/>
            <a:ext cx="3818400" cy="113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4"/>
          <p:cNvSpPr/>
          <p:nvPr>
            <p:ph type="pic" idx="2"/>
          </p:nvPr>
        </p:nvSpPr>
        <p:spPr>
          <a:xfrm>
            <a:off x="5016163" y="999450"/>
            <a:ext cx="3191700" cy="3144600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>
            <a:outerShdw blurRad="100013" dist="66675" dir="6600000" algn="bl" rotWithShape="0">
              <a:schemeClr val="accent1">
                <a:alpha val="30000"/>
              </a:schemeClr>
            </a:outerShdw>
          </a:effectLst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" name="Google Shape;310;p31"/>
          <p:cNvGrpSpPr/>
          <p:nvPr/>
        </p:nvGrpSpPr>
        <p:grpSpPr>
          <a:xfrm>
            <a:off x="-2433151" y="-2560200"/>
            <a:ext cx="13598300" cy="10147350"/>
            <a:chOff x="-2433151" y="-2560200"/>
            <a:chExt cx="13598300" cy="10147350"/>
          </a:xfrm>
        </p:grpSpPr>
        <p:sp>
          <p:nvSpPr>
            <p:cNvPr id="311" name="Google Shape;311;p31"/>
            <p:cNvSpPr/>
            <p:nvPr/>
          </p:nvSpPr>
          <p:spPr>
            <a:xfrm rot="-2700000">
              <a:off x="-1979137" y="6172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2" name="Google Shape;312;p31"/>
            <p:cNvSpPr/>
            <p:nvPr/>
          </p:nvSpPr>
          <p:spPr>
            <a:xfrm rot="-2700000">
              <a:off x="-480637" y="494096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3" name="Google Shape;313;p31"/>
            <p:cNvSpPr/>
            <p:nvPr/>
          </p:nvSpPr>
          <p:spPr>
            <a:xfrm rot="-2700000">
              <a:off x="8518963" y="2269014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4" name="Google Shape;314;p31"/>
            <p:cNvSpPr/>
            <p:nvPr/>
          </p:nvSpPr>
          <p:spPr>
            <a:xfrm rot="-2700000">
              <a:off x="5133488" y="-2106186"/>
              <a:ext cx="2192172" cy="2192172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bg>
      <p:bgPr>
        <a:solidFill>
          <a:schemeClr val="accent1"/>
        </a:solidFill>
        <a:effectLst/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32"/>
          <p:cNvGrpSpPr/>
          <p:nvPr/>
        </p:nvGrpSpPr>
        <p:grpSpPr>
          <a:xfrm>
            <a:off x="-3438127" y="-1779747"/>
            <a:ext cx="14072232" cy="8512898"/>
            <a:chOff x="-3438127" y="-1779747"/>
            <a:chExt cx="14072232" cy="8512898"/>
          </a:xfrm>
        </p:grpSpPr>
        <p:sp>
          <p:nvSpPr>
            <p:cNvPr id="317" name="Google Shape;317;p32"/>
            <p:cNvSpPr/>
            <p:nvPr/>
          </p:nvSpPr>
          <p:spPr>
            <a:xfrm rot="-2700000">
              <a:off x="-2771561" y="15689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8" name="Google Shape;318;p32"/>
            <p:cNvSpPr/>
            <p:nvPr/>
          </p:nvSpPr>
          <p:spPr>
            <a:xfrm rot="-2700000">
              <a:off x="-626060" y="-619427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19" name="Google Shape;319;p32"/>
            <p:cNvSpPr/>
            <p:nvPr/>
          </p:nvSpPr>
          <p:spPr>
            <a:xfrm rot="-2700000">
              <a:off x="8409915" y="2482848"/>
              <a:ext cx="1842579" cy="184257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0" name="Google Shape;320;p32"/>
            <p:cNvSpPr/>
            <p:nvPr/>
          </p:nvSpPr>
          <p:spPr>
            <a:xfrm rot="-2700000">
              <a:off x="7398302" y="-1320022"/>
              <a:ext cx="2219750" cy="221975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1" name="Google Shape;321;p32"/>
            <p:cNvSpPr/>
            <p:nvPr/>
          </p:nvSpPr>
          <p:spPr>
            <a:xfrm rot="-2700000">
              <a:off x="3773484" y="4808046"/>
              <a:ext cx="1594809" cy="159480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bg>
      <p:bgPr>
        <a:solidFill>
          <a:schemeClr val="lt1"/>
        </a:solidFill>
        <a:effectLst/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-2484577" y="-2104200"/>
            <a:ext cx="12855001" cy="11050900"/>
            <a:chOff x="-2484577" y="-2104200"/>
            <a:chExt cx="12855001" cy="11050900"/>
          </a:xfrm>
        </p:grpSpPr>
        <p:sp>
          <p:nvSpPr>
            <p:cNvPr id="324" name="Google Shape;324;p33"/>
            <p:cNvSpPr/>
            <p:nvPr/>
          </p:nvSpPr>
          <p:spPr>
            <a:xfrm rot="-2700000">
              <a:off x="4391514" y="431921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5" name="Google Shape;325;p33"/>
            <p:cNvSpPr/>
            <p:nvPr/>
          </p:nvSpPr>
          <p:spPr>
            <a:xfrm rot="-2700000">
              <a:off x="-1818011" y="-143763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6" name="Google Shape;326;p33"/>
            <p:cNvSpPr/>
            <p:nvPr/>
          </p:nvSpPr>
          <p:spPr>
            <a:xfrm rot="-2700000">
              <a:off x="1693964" y="5061666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7" name="Google Shape;327;p33"/>
            <p:cNvSpPr/>
            <p:nvPr/>
          </p:nvSpPr>
          <p:spPr>
            <a:xfrm rot="-2700000">
              <a:off x="8230736" y="717437"/>
              <a:ext cx="1772575" cy="1772575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subTitle" idx="1"/>
          </p:nvPr>
        </p:nvSpPr>
        <p:spPr>
          <a:xfrm>
            <a:off x="893600" y="2686150"/>
            <a:ext cx="35844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type="subTitle" idx="2"/>
          </p:nvPr>
        </p:nvSpPr>
        <p:spPr>
          <a:xfrm>
            <a:off x="4666025" y="2686279"/>
            <a:ext cx="35844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type="title" idx="3"/>
          </p:nvPr>
        </p:nvSpPr>
        <p:spPr>
          <a:xfrm>
            <a:off x="893588" y="2340825"/>
            <a:ext cx="35844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5"/>
          <p:cNvSpPr txBox="1"/>
          <p:nvPr>
            <p:ph type="title" idx="4"/>
          </p:nvPr>
        </p:nvSpPr>
        <p:spPr>
          <a:xfrm>
            <a:off x="4666013" y="2340825"/>
            <a:ext cx="3584400" cy="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39" name="Google Shape;39;p5"/>
          <p:cNvGrpSpPr/>
          <p:nvPr/>
        </p:nvGrpSpPr>
        <p:grpSpPr>
          <a:xfrm>
            <a:off x="-2396725" y="-3225100"/>
            <a:ext cx="13714800" cy="11730625"/>
            <a:chOff x="-2396725" y="-3225100"/>
            <a:chExt cx="13714800" cy="11730625"/>
          </a:xfrm>
        </p:grpSpPr>
        <p:sp>
          <p:nvSpPr>
            <p:cNvPr id="40" name="Google Shape;40;p5"/>
            <p:cNvSpPr/>
            <p:nvPr/>
          </p:nvSpPr>
          <p:spPr>
            <a:xfrm rot="-2700000">
              <a:off x="8050160" y="43985"/>
              <a:ext cx="2707229" cy="270722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5"/>
            <p:cNvSpPr/>
            <p:nvPr/>
          </p:nvSpPr>
          <p:spPr>
            <a:xfrm rot="-2700000">
              <a:off x="386535" y="-2664415"/>
              <a:ext cx="2707229" cy="270722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5"/>
            <p:cNvSpPr/>
            <p:nvPr/>
          </p:nvSpPr>
          <p:spPr>
            <a:xfrm rot="-2700000">
              <a:off x="-1836040" y="3872585"/>
              <a:ext cx="2707229" cy="270722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3" name="Google Shape;43;p5"/>
            <p:cNvSpPr/>
            <p:nvPr/>
          </p:nvSpPr>
          <p:spPr>
            <a:xfrm rot="-2700000">
              <a:off x="4881585" y="5237610"/>
              <a:ext cx="2707229" cy="270722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46" name="Google Shape;46;p6"/>
          <p:cNvGrpSpPr/>
          <p:nvPr/>
        </p:nvGrpSpPr>
        <p:grpSpPr>
          <a:xfrm>
            <a:off x="-3872877" y="-2769325"/>
            <a:ext cx="15937775" cy="10869238"/>
            <a:chOff x="-3872877" y="-2769325"/>
            <a:chExt cx="15937775" cy="10869238"/>
          </a:xfrm>
        </p:grpSpPr>
        <p:sp>
          <p:nvSpPr>
            <p:cNvPr id="47" name="Google Shape;47;p6"/>
            <p:cNvSpPr/>
            <p:nvPr/>
          </p:nvSpPr>
          <p:spPr>
            <a:xfrm rot="-2700000">
              <a:off x="8179864" y="-210275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" name="Google Shape;48;p6"/>
            <p:cNvSpPr/>
            <p:nvPr/>
          </p:nvSpPr>
          <p:spPr>
            <a:xfrm rot="-2700000">
              <a:off x="-3206311" y="119680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9" name="Google Shape;49;p6"/>
            <p:cNvSpPr/>
            <p:nvPr/>
          </p:nvSpPr>
          <p:spPr>
            <a:xfrm rot="-2700000">
              <a:off x="-2143611" y="421487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7"/>
          <p:cNvSpPr txBox="1"/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type="subTitle" idx="1"/>
          </p:nvPr>
        </p:nvSpPr>
        <p:spPr>
          <a:xfrm rot="-458">
            <a:off x="2320200" y="1927775"/>
            <a:ext cx="4503600" cy="207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3" name="Google Shape;53;p7"/>
          <p:cNvGrpSpPr/>
          <p:nvPr/>
        </p:nvGrpSpPr>
        <p:grpSpPr>
          <a:xfrm>
            <a:off x="-2237222" y="-2462962"/>
            <a:ext cx="13426375" cy="9880075"/>
            <a:chOff x="-2237222" y="-2462962"/>
            <a:chExt cx="13426375" cy="9880075"/>
          </a:xfrm>
        </p:grpSpPr>
        <p:sp>
          <p:nvSpPr>
            <p:cNvPr id="54" name="Google Shape;54;p7"/>
            <p:cNvSpPr/>
            <p:nvPr/>
          </p:nvSpPr>
          <p:spPr>
            <a:xfrm rot="-2700000">
              <a:off x="8366793" y="52428"/>
              <a:ext cx="2338119" cy="23381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5" name="Google Shape;55;p7"/>
            <p:cNvSpPr/>
            <p:nvPr/>
          </p:nvSpPr>
          <p:spPr>
            <a:xfrm rot="-2700000">
              <a:off x="5011893" y="4594753"/>
              <a:ext cx="2338119" cy="2338119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" name="Google Shape;56;p7"/>
            <p:cNvSpPr/>
            <p:nvPr/>
          </p:nvSpPr>
          <p:spPr>
            <a:xfrm rot="-2700000">
              <a:off x="-1752982" y="3170853"/>
              <a:ext cx="2338119" cy="2338119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" name="Google Shape;57;p7"/>
            <p:cNvSpPr/>
            <p:nvPr/>
          </p:nvSpPr>
          <p:spPr>
            <a:xfrm rot="-2700000">
              <a:off x="-344132" y="-1978722"/>
              <a:ext cx="2338119" cy="2338119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8"/>
          <p:cNvGrpSpPr/>
          <p:nvPr/>
        </p:nvGrpSpPr>
        <p:grpSpPr>
          <a:xfrm>
            <a:off x="-2344274" y="-2907250"/>
            <a:ext cx="13589501" cy="10958000"/>
            <a:chOff x="-2344274" y="-2907250"/>
            <a:chExt cx="13589501" cy="10958000"/>
          </a:xfrm>
        </p:grpSpPr>
        <p:sp>
          <p:nvSpPr>
            <p:cNvPr id="60" name="Google Shape;60;p8"/>
            <p:cNvSpPr/>
            <p:nvPr/>
          </p:nvSpPr>
          <p:spPr>
            <a:xfrm rot="-2700000">
              <a:off x="5381827" y="1942750"/>
              <a:ext cx="4857399" cy="485739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1" name="Google Shape;61;p8"/>
            <p:cNvSpPr/>
            <p:nvPr/>
          </p:nvSpPr>
          <p:spPr>
            <a:xfrm rot="-2700000">
              <a:off x="1873044" y="-2368532"/>
              <a:ext cx="2601163" cy="2601163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2" name="Google Shape;62;p8"/>
            <p:cNvSpPr/>
            <p:nvPr/>
          </p:nvSpPr>
          <p:spPr>
            <a:xfrm rot="-2700000">
              <a:off x="-1805556" y="-42807"/>
              <a:ext cx="2601163" cy="260116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3" name="Google Shape;63;p8"/>
            <p:cNvSpPr/>
            <p:nvPr/>
          </p:nvSpPr>
          <p:spPr>
            <a:xfrm rot="-2700000">
              <a:off x="2235844" y="4910868"/>
              <a:ext cx="2601163" cy="260116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4" name="Google Shape;64;p8"/>
          <p:cNvSpPr txBox="1"/>
          <p:nvPr>
            <p:ph type="title"/>
          </p:nvPr>
        </p:nvSpPr>
        <p:spPr>
          <a:xfrm>
            <a:off x="1334325" y="936750"/>
            <a:ext cx="6475200" cy="32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9"/>
          <p:cNvSpPr txBox="1"/>
          <p:nvPr>
            <p:ph type="title"/>
          </p:nvPr>
        </p:nvSpPr>
        <p:spPr>
          <a:xfrm>
            <a:off x="1061100" y="1317313"/>
            <a:ext cx="4667100" cy="143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9"/>
          <p:cNvSpPr txBox="1"/>
          <p:nvPr>
            <p:ph type="subTitle" idx="1"/>
          </p:nvPr>
        </p:nvSpPr>
        <p:spPr>
          <a:xfrm>
            <a:off x="1061000" y="2641487"/>
            <a:ext cx="46671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8" name="Google Shape;68;p9"/>
          <p:cNvGrpSpPr/>
          <p:nvPr/>
        </p:nvGrpSpPr>
        <p:grpSpPr>
          <a:xfrm>
            <a:off x="5667148" y="-1111475"/>
            <a:ext cx="4952326" cy="7384400"/>
            <a:chOff x="5667148" y="-1111475"/>
            <a:chExt cx="4952326" cy="7384400"/>
          </a:xfrm>
        </p:grpSpPr>
        <p:sp>
          <p:nvSpPr>
            <p:cNvPr id="69" name="Google Shape;69;p9"/>
            <p:cNvSpPr/>
            <p:nvPr/>
          </p:nvSpPr>
          <p:spPr>
            <a:xfrm rot="-2700000">
              <a:off x="6333714" y="-444909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0" name="Google Shape;70;p9"/>
            <p:cNvSpPr/>
            <p:nvPr/>
          </p:nvSpPr>
          <p:spPr>
            <a:xfrm rot="-2700000">
              <a:off x="8542266" y="2855267"/>
              <a:ext cx="1720815" cy="1720815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1" name="Google Shape;71;p9"/>
            <p:cNvSpPr/>
            <p:nvPr/>
          </p:nvSpPr>
          <p:spPr>
            <a:xfrm rot="-2700000">
              <a:off x="6145232" y="3671806"/>
              <a:ext cx="2154837" cy="2154837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0"/>
          <p:cNvSpPr txBox="1"/>
          <p:nvPr>
            <p:ph type="title"/>
          </p:nvPr>
        </p:nvSpPr>
        <p:spPr>
          <a:xfrm>
            <a:off x="720050" y="4013400"/>
            <a:ext cx="7704000" cy="590100"/>
          </a:xfrm>
          <a:prstGeom prst="rect">
            <a:avLst/>
          </a:prstGeom>
          <a:solidFill>
            <a:schemeClr val="dk2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4" name="Google Shape;74;p10"/>
          <p:cNvGrpSpPr/>
          <p:nvPr/>
        </p:nvGrpSpPr>
        <p:grpSpPr>
          <a:xfrm>
            <a:off x="-121673" y="-3777950"/>
            <a:ext cx="12080448" cy="11416013"/>
            <a:chOff x="-121673" y="-3777950"/>
            <a:chExt cx="12080448" cy="11416013"/>
          </a:xfrm>
        </p:grpSpPr>
        <p:sp>
          <p:nvSpPr>
            <p:cNvPr id="75" name="Google Shape;75;p10"/>
            <p:cNvSpPr/>
            <p:nvPr/>
          </p:nvSpPr>
          <p:spPr>
            <a:xfrm rot="-2700000">
              <a:off x="2966864" y="-3111384"/>
              <a:ext cx="3218467" cy="3218467"/>
            </a:xfrm>
            <a:prstGeom prst="roundRect">
              <a:avLst>
                <a:gd name="adj" fmla="val 16667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6" name="Google Shape;76;p10"/>
            <p:cNvSpPr/>
            <p:nvPr/>
          </p:nvSpPr>
          <p:spPr>
            <a:xfrm rot="-2700000">
              <a:off x="8857815" y="128241"/>
              <a:ext cx="2568919" cy="2568919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77" name="Google Shape;77;p10"/>
            <p:cNvSpPr/>
            <p:nvPr/>
          </p:nvSpPr>
          <p:spPr>
            <a:xfrm rot="-2700000">
              <a:off x="330495" y="5002631"/>
              <a:ext cx="2183263" cy="2183263"/>
            </a:xfrm>
            <a:prstGeom prst="roundRect">
              <a:avLst>
                <a:gd name="adj" fmla="val 16667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3" Type="http://schemas.openxmlformats.org/officeDocument/2006/relationships/theme" Target="../theme/theme1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type="ctrTitle"/>
          </p:nvPr>
        </p:nvSpPr>
        <p:spPr>
          <a:xfrm>
            <a:off x="1043940" y="699770"/>
            <a:ext cx="5427345" cy="30822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 sz="4800">
                <a:latin typeface="Arial Unicode MS" panose="020B0604020202020204" charset="-122"/>
                <a:ea typeface="Arial Unicode MS" panose="020B0604020202020204" charset="-122"/>
              </a:rPr>
              <a:t>AI-Powered Fraud Detection in Auto Insurance</a:t>
            </a:r>
            <a:br>
              <a:rPr lang="en-US" altLang="en-US" sz="4800"/>
            </a:br>
            <a:r>
              <a:rPr lang="en-US" altLang="en-US" sz="2000">
                <a:latin typeface="Arial Unicode MS" panose="020B0604020202020204" charset="-122"/>
                <a:ea typeface="Arial Unicode MS" panose="020B0604020202020204" charset="-122"/>
              </a:rPr>
              <a:t>Predictive Modeling for Smarter</a:t>
            </a:r>
            <a:br>
              <a:rPr lang="en-US" altLang="en-US" sz="2000">
                <a:latin typeface="Arial Unicode MS" panose="020B0604020202020204" charset="-122"/>
                <a:ea typeface="Arial Unicode MS" panose="020B0604020202020204" charset="-122"/>
              </a:rPr>
            </a:br>
            <a:r>
              <a:rPr lang="en-US" altLang="en-US" sz="2000">
                <a:latin typeface="Arial Unicode MS" panose="020B0604020202020204" charset="-122"/>
                <a:ea typeface="Arial Unicode MS" panose="020B0604020202020204" charset="-122"/>
              </a:rPr>
              <a:t>Claims </a:t>
            </a:r>
            <a:r>
              <a:rPr lang="en-US" altLang="en-US" sz="2000">
                <a:latin typeface="Arial Unicode MS" panose="020B0604020202020204" charset="-122"/>
                <a:ea typeface="Arial Unicode MS" panose="020B0604020202020204" charset="-122"/>
              </a:rPr>
              <a:t>Management</a:t>
            </a:r>
            <a:endParaRPr lang="en-US" altLang="en-US" sz="2000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43940" y="4156075"/>
            <a:ext cx="2434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Asap" charset="0"/>
              </a:rPr>
              <a:t>Team ID: Team(CLB)_4_19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Asap" charset="0"/>
            </a:endParaRPr>
          </a:p>
          <a:p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Asap" charset="0"/>
              </a:rPr>
              <a:t>Team Name: FraudSight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Asap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48130" y="1419860"/>
            <a:ext cx="6374130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The traditional manual review process of insurance claims is time-consuming, inconsistent, and vulnerable to fraud.</a:t>
            </a:r>
            <a:endParaRPr lang="en-US" alt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Insurance fraud accounts for billions in losses globally each year, leading to higher premiums for honest policyholders.</a:t>
            </a:r>
            <a:endParaRPr lang="en-US" alt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Many fraudulent claims follow detectable patterns hidden in the data — patterns that are too complex for rule-based systems to capture.</a:t>
            </a:r>
            <a:endParaRPr lang="en-US" alt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Leveraging AI and predictive modeling can bring automation, accuracy, and scalability to fraud detection — reducing financial loss and improving operational efficiency.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latin typeface="Arial Unicode MS" panose="020B0604020202020204" charset="-122"/>
                <a:ea typeface="Arial Unicode MS" panose="020B0604020202020204" charset="-122"/>
              </a:rPr>
              <a:t>why this</a:t>
            </a:r>
            <a:r>
              <a:rPr lang="en-GB" sz="3200"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r>
              <a:rPr lang="en-US" altLang="en-GB" sz="3200" b="1">
                <a:latin typeface="Arial Unicode MS" panose="020B0604020202020204" charset="-122"/>
                <a:ea typeface="Arial Unicode MS" panose="020B0604020202020204" charset="-122"/>
              </a:rPr>
              <a:t>project</a:t>
            </a:r>
            <a:endParaRPr lang="en-US" altLang="en-GB" sz="3200" b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"/>
          <p:cNvSpPr txBox="1"/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latin typeface="Arial Unicode MS" panose="020B0604020202020204" charset="-122"/>
                <a:ea typeface="Arial Unicode MS" panose="020B0604020202020204" charset="-122"/>
              </a:rPr>
              <a:t>Identifying</a:t>
            </a:r>
            <a:r>
              <a:rPr lang="en-GB" sz="3200"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r>
              <a:rPr lang="en-US" altLang="en-GB" sz="3200" b="1">
                <a:latin typeface="Arial Unicode MS" panose="020B0604020202020204" charset="-122"/>
                <a:ea typeface="Arial Unicode MS" panose="020B0604020202020204" charset="-122"/>
              </a:rPr>
              <a:t>s</a:t>
            </a:r>
            <a:r>
              <a:rPr lang="en-GB" sz="3200" b="1">
                <a:latin typeface="Arial Unicode MS" panose="020B0604020202020204" charset="-122"/>
                <a:ea typeface="Arial Unicode MS" panose="020B0604020202020204" charset="-122"/>
              </a:rPr>
              <a:t>t</a:t>
            </a:r>
            <a:r>
              <a:rPr lang="en-US" altLang="en-GB" sz="3200" b="1">
                <a:latin typeface="Arial Unicode MS" panose="020B0604020202020204" charset="-122"/>
                <a:ea typeface="Arial Unicode MS" panose="020B0604020202020204" charset="-122"/>
              </a:rPr>
              <a:t>akeholders</a:t>
            </a:r>
            <a:endParaRPr lang="en-US" altLang="en-GB" sz="3200" b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graphicFrame>
        <p:nvGraphicFramePr>
          <p:cNvPr id="352" name="Google Shape;352;p38"/>
          <p:cNvGraphicFramePr/>
          <p:nvPr>
            <p:custDataLst>
              <p:tags r:id="rId1"/>
            </p:custDataLst>
          </p:nvPr>
        </p:nvGraphicFramePr>
        <p:xfrm>
          <a:off x="876935" y="1419860"/>
          <a:ext cx="7702550" cy="2773680"/>
        </p:xfrm>
        <a:graphic>
          <a:graphicData uri="http://schemas.openxmlformats.org/drawingml/2006/table">
            <a:tbl>
              <a:tblPr>
                <a:noFill/>
                <a:tableStyleId>{8C8F53B1-22FD-4D84-81EE-4A60F4BEEADF}</a:tableStyleId>
              </a:tblPr>
              <a:tblGrid>
                <a:gridCol w="2152650"/>
                <a:gridCol w="5549900"/>
              </a:tblGrid>
              <a:tr h="5181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Insurance Company/</a:t>
                      </a:r>
                      <a:endParaRPr lang="en-US" sz="1100" b="1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Claim Managers</a:t>
                      </a:r>
                      <a:endParaRPr lang="en-US" sz="1100" b="1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Benefit from faster, more accuratefraud detection. Reduce financial loss due to fraudulent payouts</a:t>
                      </a:r>
                      <a:endParaRPr lang="en-US" sz="1100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Policyholders(Customers)</a:t>
                      </a:r>
                      <a:endParaRPr lang="en-US" sz="1100" b="1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Clr>
                          <a:schemeClr val="dk1"/>
                        </a:buClr>
                        <a:buSzPts val="1100"/>
                        <a:buFont typeface="Arial" panose="020B0604020202020204"/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Quicker claim processing for genuine claim. Reduced insurance premium in the long-run</a:t>
                      </a:r>
                      <a:endParaRPr lang="en-US" sz="1100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Data Scientists/</a:t>
                      </a:r>
                      <a:endParaRPr lang="en-US" sz="1100" b="1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Developers</a:t>
                      </a:r>
                      <a:endParaRPr lang="en-US" sz="1100" b="1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Ensure ethical and bias-free fraud detection system</a:t>
                      </a:r>
                      <a:endParaRPr lang="en-US" sz="1100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Regulatory Bodies/</a:t>
                      </a:r>
                      <a:endParaRPr lang="en-US" sz="1100" b="1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Compliance Authorities</a:t>
                      </a:r>
                      <a:endParaRPr lang="en-US" sz="1100" b="1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Ensure adherence to legal standards and fairness</a:t>
                      </a:r>
                      <a:endParaRPr lang="en-US" sz="1100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5181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Company Executives/</a:t>
                      </a:r>
                      <a:endParaRPr lang="en-US" sz="1100" b="1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Stakeholders</a:t>
                      </a:r>
                      <a:endParaRPr lang="en-US" sz="1100" b="1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Arial Unicode MS" panose="020B0604020202020204" charset="-122"/>
                          <a:ea typeface="Arial Unicode MS" panose="020B0604020202020204" charset="-122"/>
                          <a:cs typeface="Assistant"/>
                          <a:sym typeface="Assistant"/>
                        </a:rPr>
                        <a:t>Align fraud detection goals with business outcomes</a:t>
                      </a:r>
                      <a:endParaRPr lang="en-US" sz="1100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endParaRPr sz="1100">
                        <a:solidFill>
                          <a:schemeClr val="dk1"/>
                        </a:solidFill>
                        <a:latin typeface="Arial Unicode MS" panose="020B0604020202020204" charset="-122"/>
                        <a:ea typeface="Arial Unicode MS" panose="020B0604020202020204" charset="-122"/>
                        <a:cs typeface="Assistant"/>
                        <a:sym typeface="Assistant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46"/>
          <p:cNvSpPr txBox="1"/>
          <p:nvPr>
            <p:ph type="title"/>
          </p:nvPr>
        </p:nvSpPr>
        <p:spPr>
          <a:xfrm>
            <a:off x="720000" y="540000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Arial Unicode MS" panose="020B0604020202020204" charset="-122"/>
                <a:ea typeface="Arial Unicode MS" panose="020B0604020202020204" charset="-122"/>
              </a:rPr>
              <a:t>S</a:t>
            </a: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takeholder</a:t>
            </a:r>
            <a:r>
              <a:rPr lang="en-GB"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r>
              <a:rPr lang="en-US" altLang="en-GB" b="1">
                <a:latin typeface="Arial Unicode MS" panose="020B0604020202020204" charset="-122"/>
                <a:ea typeface="Arial Unicode MS" panose="020B0604020202020204" charset="-122"/>
              </a:rPr>
              <a:t>problem</a:t>
            </a:r>
            <a:r>
              <a:rPr lang="en-GB" b="1">
                <a:latin typeface="Arial Unicode MS" panose="020B0604020202020204" charset="-122"/>
                <a:ea typeface="Arial Unicode MS" panose="020B0604020202020204" charset="-122"/>
              </a:rPr>
              <a:t>s</a:t>
            </a:r>
            <a:endParaRPr b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98" name="Google Shape;498;p46"/>
          <p:cNvSpPr txBox="1"/>
          <p:nvPr/>
        </p:nvSpPr>
        <p:spPr>
          <a:xfrm>
            <a:off x="2402205" y="3147695"/>
            <a:ext cx="2389505" cy="10579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Imbalanced datasets, difficulty in ensuring model fairness</a:t>
            </a:r>
            <a:endParaRPr lang="en-US" altLang="en-GB" sz="2000" b="1">
              <a:solidFill>
                <a:schemeClr val="dk1"/>
              </a:solidFill>
              <a:latin typeface="Arial Unicode MS" panose="020B0604020202020204" charset="-122"/>
              <a:ea typeface="Arial Unicode MS" panose="020B0604020202020204" charset="-122"/>
              <a:cs typeface="Asap"/>
              <a:sym typeface="Asap"/>
            </a:endParaRPr>
          </a:p>
        </p:txBody>
      </p:sp>
      <p:sp>
        <p:nvSpPr>
          <p:cNvPr id="500" name="Google Shape;500;p46"/>
          <p:cNvSpPr/>
          <p:nvPr/>
        </p:nvSpPr>
        <p:spPr>
          <a:xfrm>
            <a:off x="1736565" y="3194457"/>
            <a:ext cx="578400" cy="578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14300" dist="66675" dir="72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1" name="Google Shape;501;p46"/>
          <p:cNvSpPr txBox="1"/>
          <p:nvPr/>
        </p:nvSpPr>
        <p:spPr>
          <a:xfrm>
            <a:off x="2409190" y="1635760"/>
            <a:ext cx="1814195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Ma</a:t>
            </a:r>
            <a:r>
              <a:rPr lang="en-US" altLang="en-GB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nual Claim Verification</a:t>
            </a:r>
            <a:endParaRPr lang="en-US" altLang="en-GB" sz="2000" b="1">
              <a:solidFill>
                <a:schemeClr val="dk1"/>
              </a:solidFill>
              <a:latin typeface="Arial Unicode MS" panose="020B0604020202020204" charset="-122"/>
              <a:ea typeface="Arial Unicode MS" panose="020B0604020202020204" charset="-122"/>
              <a:cs typeface="Asap"/>
              <a:sym typeface="Asap"/>
            </a:endParaRPr>
          </a:p>
        </p:txBody>
      </p:sp>
      <p:sp>
        <p:nvSpPr>
          <p:cNvPr id="502" name="Google Shape;502;p46"/>
          <p:cNvSpPr/>
          <p:nvPr/>
        </p:nvSpPr>
        <p:spPr>
          <a:xfrm>
            <a:off x="1736565" y="1717732"/>
            <a:ext cx="578400" cy="578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  <a:effectLst>
            <a:outerShdw blurRad="114300" dist="66675" dir="72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3" name="Google Shape;503;p46"/>
          <p:cNvSpPr txBox="1"/>
          <p:nvPr/>
        </p:nvSpPr>
        <p:spPr>
          <a:xfrm>
            <a:off x="5427210" y="2970682"/>
            <a:ext cx="18141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Product development strategy</a:t>
            </a:r>
            <a:endParaRPr sz="2000" b="1">
              <a:solidFill>
                <a:schemeClr val="dk1"/>
              </a:solidFill>
              <a:latin typeface="Arial Unicode MS" panose="020B0604020202020204" charset="-122"/>
              <a:ea typeface="Arial Unicode MS" panose="020B0604020202020204" charset="-122"/>
              <a:cs typeface="Asap"/>
              <a:sym typeface="Asap"/>
            </a:endParaRPr>
          </a:p>
        </p:txBody>
      </p:sp>
      <p:sp>
        <p:nvSpPr>
          <p:cNvPr id="505" name="Google Shape;505;p46"/>
          <p:cNvSpPr/>
          <p:nvPr/>
        </p:nvSpPr>
        <p:spPr>
          <a:xfrm>
            <a:off x="4810310" y="3194457"/>
            <a:ext cx="578400" cy="578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  <a:effectLst>
            <a:outerShdw blurRad="114300" dist="66675" dir="72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06" name="Google Shape;506;p46"/>
          <p:cNvSpPr txBox="1"/>
          <p:nvPr/>
        </p:nvSpPr>
        <p:spPr>
          <a:xfrm>
            <a:off x="5427210" y="1493932"/>
            <a:ext cx="18141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Delayed Claim Settlements</a:t>
            </a:r>
            <a:endParaRPr lang="en-US" altLang="en-GB" sz="2000" b="1">
              <a:solidFill>
                <a:schemeClr val="dk1"/>
              </a:solidFill>
              <a:latin typeface="Arial Unicode MS" panose="020B0604020202020204" charset="-122"/>
              <a:ea typeface="Arial Unicode MS" panose="020B0604020202020204" charset="-122"/>
              <a:cs typeface="Asap"/>
              <a:sym typeface="Asap"/>
            </a:endParaRPr>
          </a:p>
        </p:txBody>
      </p:sp>
      <p:sp>
        <p:nvSpPr>
          <p:cNvPr id="507" name="Google Shape;507;p46"/>
          <p:cNvSpPr/>
          <p:nvPr/>
        </p:nvSpPr>
        <p:spPr>
          <a:xfrm>
            <a:off x="4810310" y="1717732"/>
            <a:ext cx="578400" cy="578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  <a:effectLst>
            <a:outerShdw blurRad="114300" dist="66675" dir="72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cxnSp>
        <p:nvCxnSpPr>
          <p:cNvPr id="510" name="Google Shape;510;p46"/>
          <p:cNvCxnSpPr/>
          <p:nvPr/>
        </p:nvCxnSpPr>
        <p:spPr>
          <a:xfrm>
            <a:off x="1581060" y="2761350"/>
            <a:ext cx="566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1" name="Google Shape;511;p46"/>
          <p:cNvCxnSpPr/>
          <p:nvPr/>
        </p:nvCxnSpPr>
        <p:spPr>
          <a:xfrm>
            <a:off x="4591548" y="1353200"/>
            <a:ext cx="0" cy="3250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2" name="Google Shape;512;p46"/>
          <p:cNvCxnSpPr/>
          <p:nvPr/>
        </p:nvCxnSpPr>
        <p:spPr>
          <a:xfrm>
            <a:off x="1581060" y="4238100"/>
            <a:ext cx="5660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1" name="Google Shape;521;p46"/>
          <p:cNvGrpSpPr/>
          <p:nvPr/>
        </p:nvGrpSpPr>
        <p:grpSpPr>
          <a:xfrm>
            <a:off x="1858446" y="3363193"/>
            <a:ext cx="332240" cy="265176"/>
            <a:chOff x="3974138" y="1593252"/>
            <a:chExt cx="332240" cy="265176"/>
          </a:xfrm>
        </p:grpSpPr>
        <p:sp>
          <p:nvSpPr>
            <p:cNvPr id="522" name="Google Shape;522;p46"/>
            <p:cNvSpPr/>
            <p:nvPr/>
          </p:nvSpPr>
          <p:spPr>
            <a:xfrm>
              <a:off x="4063005" y="1654946"/>
              <a:ext cx="105094" cy="118025"/>
            </a:xfrm>
            <a:custGeom>
              <a:avLst/>
              <a:gdLst/>
              <a:ahLst/>
              <a:cxnLst/>
              <a:rect l="l" t="t" r="r" b="b"/>
              <a:pathLst>
                <a:path w="3446" h="3870" extrusionOk="0">
                  <a:moveTo>
                    <a:pt x="1520" y="1098"/>
                  </a:moveTo>
                  <a:cubicBezTo>
                    <a:pt x="1529" y="1098"/>
                    <a:pt x="1534" y="1103"/>
                    <a:pt x="1539" y="1108"/>
                  </a:cubicBezTo>
                  <a:lnTo>
                    <a:pt x="1622" y="1247"/>
                  </a:lnTo>
                  <a:cubicBezTo>
                    <a:pt x="1651" y="1295"/>
                    <a:pt x="1694" y="1336"/>
                    <a:pt x="1743" y="1366"/>
                  </a:cubicBezTo>
                  <a:lnTo>
                    <a:pt x="2115" y="1581"/>
                  </a:lnTo>
                  <a:cubicBezTo>
                    <a:pt x="2163" y="1610"/>
                    <a:pt x="2221" y="1625"/>
                    <a:pt x="2279" y="1627"/>
                  </a:cubicBezTo>
                  <a:lnTo>
                    <a:pt x="2440" y="1632"/>
                  </a:lnTo>
                  <a:cubicBezTo>
                    <a:pt x="2449" y="1632"/>
                    <a:pt x="2456" y="1635"/>
                    <a:pt x="2459" y="1642"/>
                  </a:cubicBezTo>
                  <a:lnTo>
                    <a:pt x="2537" y="1778"/>
                  </a:lnTo>
                  <a:cubicBezTo>
                    <a:pt x="2543" y="1785"/>
                    <a:pt x="2543" y="1793"/>
                    <a:pt x="2537" y="1802"/>
                  </a:cubicBezTo>
                  <a:lnTo>
                    <a:pt x="2459" y="1945"/>
                  </a:lnTo>
                  <a:cubicBezTo>
                    <a:pt x="2432" y="1996"/>
                    <a:pt x="2417" y="2052"/>
                    <a:pt x="2417" y="2110"/>
                  </a:cubicBezTo>
                  <a:lnTo>
                    <a:pt x="2417" y="2540"/>
                  </a:lnTo>
                  <a:cubicBezTo>
                    <a:pt x="2417" y="2596"/>
                    <a:pt x="2432" y="2654"/>
                    <a:pt x="2459" y="2705"/>
                  </a:cubicBezTo>
                  <a:lnTo>
                    <a:pt x="2537" y="2848"/>
                  </a:lnTo>
                  <a:cubicBezTo>
                    <a:pt x="2543" y="2855"/>
                    <a:pt x="2543" y="2864"/>
                    <a:pt x="2537" y="2872"/>
                  </a:cubicBezTo>
                  <a:lnTo>
                    <a:pt x="2459" y="3008"/>
                  </a:lnTo>
                  <a:cubicBezTo>
                    <a:pt x="2456" y="3013"/>
                    <a:pt x="2449" y="3018"/>
                    <a:pt x="2440" y="3018"/>
                  </a:cubicBezTo>
                  <a:lnTo>
                    <a:pt x="2279" y="3022"/>
                  </a:lnTo>
                  <a:cubicBezTo>
                    <a:pt x="2221" y="3025"/>
                    <a:pt x="2163" y="3039"/>
                    <a:pt x="2115" y="3069"/>
                  </a:cubicBezTo>
                  <a:lnTo>
                    <a:pt x="1743" y="3284"/>
                  </a:lnTo>
                  <a:cubicBezTo>
                    <a:pt x="1694" y="3314"/>
                    <a:pt x="1651" y="3354"/>
                    <a:pt x="1622" y="3403"/>
                  </a:cubicBezTo>
                  <a:lnTo>
                    <a:pt x="1539" y="3541"/>
                  </a:lnTo>
                  <a:cubicBezTo>
                    <a:pt x="1534" y="3548"/>
                    <a:pt x="1525" y="3553"/>
                    <a:pt x="1520" y="3553"/>
                  </a:cubicBezTo>
                  <a:lnTo>
                    <a:pt x="1362" y="3553"/>
                  </a:lnTo>
                  <a:cubicBezTo>
                    <a:pt x="1353" y="3553"/>
                    <a:pt x="1346" y="3548"/>
                    <a:pt x="1343" y="3541"/>
                  </a:cubicBezTo>
                  <a:lnTo>
                    <a:pt x="1260" y="3403"/>
                  </a:lnTo>
                  <a:cubicBezTo>
                    <a:pt x="1231" y="3354"/>
                    <a:pt x="1188" y="3311"/>
                    <a:pt x="1139" y="3284"/>
                  </a:cubicBezTo>
                  <a:lnTo>
                    <a:pt x="766" y="3069"/>
                  </a:lnTo>
                  <a:cubicBezTo>
                    <a:pt x="717" y="3039"/>
                    <a:pt x="661" y="3025"/>
                    <a:pt x="603" y="3022"/>
                  </a:cubicBezTo>
                  <a:lnTo>
                    <a:pt x="441" y="3018"/>
                  </a:lnTo>
                  <a:cubicBezTo>
                    <a:pt x="433" y="3018"/>
                    <a:pt x="426" y="3013"/>
                    <a:pt x="423" y="3008"/>
                  </a:cubicBezTo>
                  <a:lnTo>
                    <a:pt x="343" y="2872"/>
                  </a:lnTo>
                  <a:cubicBezTo>
                    <a:pt x="339" y="2865"/>
                    <a:pt x="339" y="2857"/>
                    <a:pt x="343" y="2848"/>
                  </a:cubicBezTo>
                  <a:lnTo>
                    <a:pt x="423" y="2705"/>
                  </a:lnTo>
                  <a:cubicBezTo>
                    <a:pt x="450" y="2654"/>
                    <a:pt x="465" y="2596"/>
                    <a:pt x="465" y="2540"/>
                  </a:cubicBezTo>
                  <a:lnTo>
                    <a:pt x="465" y="2110"/>
                  </a:lnTo>
                  <a:cubicBezTo>
                    <a:pt x="465" y="2052"/>
                    <a:pt x="450" y="1996"/>
                    <a:pt x="423" y="1945"/>
                  </a:cubicBezTo>
                  <a:lnTo>
                    <a:pt x="343" y="1802"/>
                  </a:lnTo>
                  <a:cubicBezTo>
                    <a:pt x="339" y="1795"/>
                    <a:pt x="339" y="1787"/>
                    <a:pt x="343" y="1778"/>
                  </a:cubicBezTo>
                  <a:lnTo>
                    <a:pt x="423" y="1642"/>
                  </a:lnTo>
                  <a:cubicBezTo>
                    <a:pt x="426" y="1635"/>
                    <a:pt x="433" y="1632"/>
                    <a:pt x="441" y="1632"/>
                  </a:cubicBezTo>
                  <a:lnTo>
                    <a:pt x="603" y="1627"/>
                  </a:lnTo>
                  <a:cubicBezTo>
                    <a:pt x="661" y="1625"/>
                    <a:pt x="717" y="1610"/>
                    <a:pt x="766" y="1581"/>
                  </a:cubicBezTo>
                  <a:lnTo>
                    <a:pt x="1139" y="1366"/>
                  </a:lnTo>
                  <a:cubicBezTo>
                    <a:pt x="1188" y="1336"/>
                    <a:pt x="1231" y="1295"/>
                    <a:pt x="1260" y="1247"/>
                  </a:cubicBezTo>
                  <a:lnTo>
                    <a:pt x="1343" y="1108"/>
                  </a:lnTo>
                  <a:cubicBezTo>
                    <a:pt x="1346" y="1103"/>
                    <a:pt x="1355" y="1098"/>
                    <a:pt x="1362" y="1098"/>
                  </a:cubicBezTo>
                  <a:close/>
                  <a:moveTo>
                    <a:pt x="1438" y="0"/>
                  </a:moveTo>
                  <a:cubicBezTo>
                    <a:pt x="1352" y="0"/>
                    <a:pt x="1278" y="73"/>
                    <a:pt x="1278" y="160"/>
                  </a:cubicBezTo>
                  <a:lnTo>
                    <a:pt x="1278" y="791"/>
                  </a:lnTo>
                  <a:cubicBezTo>
                    <a:pt x="1192" y="813"/>
                    <a:pt x="1113" y="868"/>
                    <a:pt x="1066" y="946"/>
                  </a:cubicBezTo>
                  <a:lnTo>
                    <a:pt x="984" y="1086"/>
                  </a:lnTo>
                  <a:cubicBezTo>
                    <a:pt x="981" y="1089"/>
                    <a:pt x="979" y="1091"/>
                    <a:pt x="976" y="1094"/>
                  </a:cubicBezTo>
                  <a:lnTo>
                    <a:pt x="603" y="1309"/>
                  </a:lnTo>
                  <a:cubicBezTo>
                    <a:pt x="598" y="1310"/>
                    <a:pt x="596" y="1310"/>
                    <a:pt x="593" y="1310"/>
                  </a:cubicBezTo>
                  <a:lnTo>
                    <a:pt x="431" y="1315"/>
                  </a:lnTo>
                  <a:cubicBezTo>
                    <a:pt x="312" y="1317"/>
                    <a:pt x="201" y="1383"/>
                    <a:pt x="142" y="1486"/>
                  </a:cubicBezTo>
                  <a:lnTo>
                    <a:pt x="62" y="1622"/>
                  </a:lnTo>
                  <a:cubicBezTo>
                    <a:pt x="2" y="1724"/>
                    <a:pt x="1" y="1853"/>
                    <a:pt x="59" y="1957"/>
                  </a:cubicBezTo>
                  <a:lnTo>
                    <a:pt x="137" y="2100"/>
                  </a:lnTo>
                  <a:cubicBezTo>
                    <a:pt x="139" y="2103"/>
                    <a:pt x="139" y="2107"/>
                    <a:pt x="139" y="2110"/>
                  </a:cubicBezTo>
                  <a:lnTo>
                    <a:pt x="139" y="2540"/>
                  </a:lnTo>
                  <a:cubicBezTo>
                    <a:pt x="139" y="2544"/>
                    <a:pt x="139" y="2549"/>
                    <a:pt x="137" y="2551"/>
                  </a:cubicBezTo>
                  <a:lnTo>
                    <a:pt x="59" y="2693"/>
                  </a:lnTo>
                  <a:cubicBezTo>
                    <a:pt x="1" y="2797"/>
                    <a:pt x="2" y="2927"/>
                    <a:pt x="62" y="3029"/>
                  </a:cubicBezTo>
                  <a:lnTo>
                    <a:pt x="142" y="3165"/>
                  </a:lnTo>
                  <a:cubicBezTo>
                    <a:pt x="201" y="3267"/>
                    <a:pt x="312" y="3333"/>
                    <a:pt x="431" y="3335"/>
                  </a:cubicBezTo>
                  <a:lnTo>
                    <a:pt x="593" y="3340"/>
                  </a:lnTo>
                  <a:cubicBezTo>
                    <a:pt x="596" y="3340"/>
                    <a:pt x="601" y="3342"/>
                    <a:pt x="603" y="3342"/>
                  </a:cubicBezTo>
                  <a:lnTo>
                    <a:pt x="976" y="3556"/>
                  </a:lnTo>
                  <a:cubicBezTo>
                    <a:pt x="979" y="3558"/>
                    <a:pt x="981" y="3561"/>
                    <a:pt x="984" y="3565"/>
                  </a:cubicBezTo>
                  <a:lnTo>
                    <a:pt x="1066" y="3702"/>
                  </a:lnTo>
                  <a:cubicBezTo>
                    <a:pt x="1129" y="3804"/>
                    <a:pt x="1241" y="3869"/>
                    <a:pt x="1360" y="3869"/>
                  </a:cubicBezTo>
                  <a:lnTo>
                    <a:pt x="1517" y="3869"/>
                  </a:lnTo>
                  <a:cubicBezTo>
                    <a:pt x="1636" y="3869"/>
                    <a:pt x="1750" y="3804"/>
                    <a:pt x="1811" y="3702"/>
                  </a:cubicBezTo>
                  <a:lnTo>
                    <a:pt x="1894" y="3565"/>
                  </a:lnTo>
                  <a:cubicBezTo>
                    <a:pt x="1896" y="3561"/>
                    <a:pt x="1898" y="3558"/>
                    <a:pt x="1901" y="3556"/>
                  </a:cubicBezTo>
                  <a:lnTo>
                    <a:pt x="2274" y="3342"/>
                  </a:lnTo>
                  <a:cubicBezTo>
                    <a:pt x="2279" y="3340"/>
                    <a:pt x="2281" y="3340"/>
                    <a:pt x="2284" y="3340"/>
                  </a:cubicBezTo>
                  <a:lnTo>
                    <a:pt x="2447" y="3335"/>
                  </a:lnTo>
                  <a:cubicBezTo>
                    <a:pt x="2566" y="3333"/>
                    <a:pt x="2677" y="3267"/>
                    <a:pt x="2736" y="3165"/>
                  </a:cubicBezTo>
                  <a:lnTo>
                    <a:pt x="2815" y="3029"/>
                  </a:lnTo>
                  <a:cubicBezTo>
                    <a:pt x="2874" y="2927"/>
                    <a:pt x="2876" y="2797"/>
                    <a:pt x="2818" y="2693"/>
                  </a:cubicBezTo>
                  <a:lnTo>
                    <a:pt x="2740" y="2551"/>
                  </a:lnTo>
                  <a:cubicBezTo>
                    <a:pt x="2738" y="2545"/>
                    <a:pt x="2738" y="2544"/>
                    <a:pt x="2738" y="2540"/>
                  </a:cubicBezTo>
                  <a:lnTo>
                    <a:pt x="2738" y="2484"/>
                  </a:lnTo>
                  <a:lnTo>
                    <a:pt x="3286" y="2484"/>
                  </a:lnTo>
                  <a:cubicBezTo>
                    <a:pt x="3374" y="2484"/>
                    <a:pt x="3446" y="2413"/>
                    <a:pt x="3446" y="2324"/>
                  </a:cubicBezTo>
                  <a:cubicBezTo>
                    <a:pt x="3446" y="2238"/>
                    <a:pt x="3374" y="2166"/>
                    <a:pt x="3286" y="2166"/>
                  </a:cubicBezTo>
                  <a:lnTo>
                    <a:pt x="2738" y="2166"/>
                  </a:lnTo>
                  <a:lnTo>
                    <a:pt x="2738" y="2110"/>
                  </a:lnTo>
                  <a:cubicBezTo>
                    <a:pt x="2738" y="2107"/>
                    <a:pt x="2738" y="2101"/>
                    <a:pt x="2740" y="2100"/>
                  </a:cubicBezTo>
                  <a:lnTo>
                    <a:pt x="2818" y="1957"/>
                  </a:lnTo>
                  <a:cubicBezTo>
                    <a:pt x="2876" y="1853"/>
                    <a:pt x="2874" y="1724"/>
                    <a:pt x="2815" y="1622"/>
                  </a:cubicBezTo>
                  <a:lnTo>
                    <a:pt x="2736" y="1486"/>
                  </a:lnTo>
                  <a:cubicBezTo>
                    <a:pt x="2677" y="1383"/>
                    <a:pt x="2566" y="1317"/>
                    <a:pt x="2447" y="1315"/>
                  </a:cubicBezTo>
                  <a:lnTo>
                    <a:pt x="2284" y="1310"/>
                  </a:lnTo>
                  <a:cubicBezTo>
                    <a:pt x="2281" y="1310"/>
                    <a:pt x="2277" y="1309"/>
                    <a:pt x="2274" y="1309"/>
                  </a:cubicBezTo>
                  <a:lnTo>
                    <a:pt x="1901" y="1094"/>
                  </a:lnTo>
                  <a:cubicBezTo>
                    <a:pt x="1898" y="1091"/>
                    <a:pt x="1896" y="1089"/>
                    <a:pt x="1894" y="1086"/>
                  </a:cubicBezTo>
                  <a:lnTo>
                    <a:pt x="1811" y="946"/>
                  </a:lnTo>
                  <a:cubicBezTo>
                    <a:pt x="1763" y="868"/>
                    <a:pt x="1685" y="813"/>
                    <a:pt x="1598" y="791"/>
                  </a:cubicBezTo>
                  <a:lnTo>
                    <a:pt x="1598" y="160"/>
                  </a:lnTo>
                  <a:cubicBezTo>
                    <a:pt x="1598" y="73"/>
                    <a:pt x="1525" y="0"/>
                    <a:pt x="14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3" name="Google Shape;523;p46"/>
            <p:cNvSpPr/>
            <p:nvPr/>
          </p:nvSpPr>
          <p:spPr>
            <a:xfrm>
              <a:off x="4085023" y="1704381"/>
              <a:ext cx="43611" cy="42940"/>
            </a:xfrm>
            <a:custGeom>
              <a:avLst/>
              <a:gdLst/>
              <a:ahLst/>
              <a:cxnLst/>
              <a:rect l="l" t="t" r="r" b="b"/>
              <a:pathLst>
                <a:path w="1430" h="1408" extrusionOk="0">
                  <a:moveTo>
                    <a:pt x="713" y="318"/>
                  </a:moveTo>
                  <a:cubicBezTo>
                    <a:pt x="817" y="318"/>
                    <a:pt x="914" y="358"/>
                    <a:pt x="987" y="431"/>
                  </a:cubicBezTo>
                  <a:cubicBezTo>
                    <a:pt x="1065" y="513"/>
                    <a:pt x="1106" y="617"/>
                    <a:pt x="1099" y="729"/>
                  </a:cubicBezTo>
                  <a:cubicBezTo>
                    <a:pt x="1087" y="919"/>
                    <a:pt x="929" y="1076"/>
                    <a:pt x="742" y="1086"/>
                  </a:cubicBezTo>
                  <a:cubicBezTo>
                    <a:pt x="733" y="1087"/>
                    <a:pt x="725" y="1087"/>
                    <a:pt x="716" y="1087"/>
                  </a:cubicBezTo>
                  <a:cubicBezTo>
                    <a:pt x="614" y="1087"/>
                    <a:pt x="520" y="1049"/>
                    <a:pt x="444" y="974"/>
                  </a:cubicBezTo>
                  <a:cubicBezTo>
                    <a:pt x="366" y="896"/>
                    <a:pt x="325" y="788"/>
                    <a:pt x="332" y="676"/>
                  </a:cubicBezTo>
                  <a:cubicBezTo>
                    <a:pt x="344" y="487"/>
                    <a:pt x="502" y="329"/>
                    <a:pt x="689" y="319"/>
                  </a:cubicBezTo>
                  <a:cubicBezTo>
                    <a:pt x="697" y="318"/>
                    <a:pt x="705" y="318"/>
                    <a:pt x="713" y="318"/>
                  </a:cubicBezTo>
                  <a:close/>
                  <a:moveTo>
                    <a:pt x="717" y="1"/>
                  </a:moveTo>
                  <a:cubicBezTo>
                    <a:pt x="702" y="1"/>
                    <a:pt x="686" y="1"/>
                    <a:pt x="670" y="2"/>
                  </a:cubicBezTo>
                  <a:cubicBezTo>
                    <a:pt x="318" y="23"/>
                    <a:pt x="36" y="307"/>
                    <a:pt x="12" y="659"/>
                  </a:cubicBezTo>
                  <a:cubicBezTo>
                    <a:pt x="0" y="862"/>
                    <a:pt x="75" y="1059"/>
                    <a:pt x="216" y="1202"/>
                  </a:cubicBezTo>
                  <a:cubicBezTo>
                    <a:pt x="346" y="1330"/>
                    <a:pt x="525" y="1407"/>
                    <a:pt x="717" y="1407"/>
                  </a:cubicBezTo>
                  <a:cubicBezTo>
                    <a:pt x="731" y="1407"/>
                    <a:pt x="745" y="1407"/>
                    <a:pt x="759" y="1406"/>
                  </a:cubicBezTo>
                  <a:cubicBezTo>
                    <a:pt x="1113" y="1384"/>
                    <a:pt x="1393" y="1101"/>
                    <a:pt x="1416" y="749"/>
                  </a:cubicBezTo>
                  <a:cubicBezTo>
                    <a:pt x="1429" y="547"/>
                    <a:pt x="1354" y="349"/>
                    <a:pt x="1211" y="206"/>
                  </a:cubicBezTo>
                  <a:cubicBezTo>
                    <a:pt x="1081" y="75"/>
                    <a:pt x="902" y="1"/>
                    <a:pt x="7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6"/>
            <p:cNvSpPr/>
            <p:nvPr/>
          </p:nvSpPr>
          <p:spPr>
            <a:xfrm>
              <a:off x="4101918" y="1628414"/>
              <a:ext cx="9790" cy="14944"/>
            </a:xfrm>
            <a:custGeom>
              <a:avLst/>
              <a:gdLst/>
              <a:ahLst/>
              <a:cxnLst/>
              <a:rect l="l" t="t" r="r" b="b"/>
              <a:pathLst>
                <a:path w="321" h="490" extrusionOk="0">
                  <a:moveTo>
                    <a:pt x="161" y="1"/>
                  </a:moveTo>
                  <a:cubicBezTo>
                    <a:pt x="72" y="1"/>
                    <a:pt x="1" y="72"/>
                    <a:pt x="1" y="161"/>
                  </a:cubicBezTo>
                  <a:lnTo>
                    <a:pt x="1" y="331"/>
                  </a:lnTo>
                  <a:cubicBezTo>
                    <a:pt x="1" y="418"/>
                    <a:pt x="74" y="489"/>
                    <a:pt x="161" y="489"/>
                  </a:cubicBezTo>
                  <a:cubicBezTo>
                    <a:pt x="247" y="489"/>
                    <a:pt x="321" y="418"/>
                    <a:pt x="321" y="331"/>
                  </a:cubicBezTo>
                  <a:lnTo>
                    <a:pt x="321" y="161"/>
                  </a:lnTo>
                  <a:cubicBezTo>
                    <a:pt x="321" y="72"/>
                    <a:pt x="247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6"/>
            <p:cNvSpPr/>
            <p:nvPr/>
          </p:nvSpPr>
          <p:spPr>
            <a:xfrm>
              <a:off x="4163307" y="1655556"/>
              <a:ext cx="14334" cy="13419"/>
            </a:xfrm>
            <a:custGeom>
              <a:avLst/>
              <a:gdLst/>
              <a:ahLst/>
              <a:cxnLst/>
              <a:rect l="l" t="t" r="r" b="b"/>
              <a:pathLst>
                <a:path w="470" h="440" extrusionOk="0">
                  <a:moveTo>
                    <a:pt x="295" y="1"/>
                  </a:moveTo>
                  <a:cubicBezTo>
                    <a:pt x="254" y="1"/>
                    <a:pt x="213" y="16"/>
                    <a:pt x="182" y="47"/>
                  </a:cubicBezTo>
                  <a:lnTo>
                    <a:pt x="62" y="167"/>
                  </a:lnTo>
                  <a:cubicBezTo>
                    <a:pt x="0" y="229"/>
                    <a:pt x="0" y="331"/>
                    <a:pt x="62" y="394"/>
                  </a:cubicBezTo>
                  <a:cubicBezTo>
                    <a:pt x="94" y="424"/>
                    <a:pt x="133" y="440"/>
                    <a:pt x="174" y="440"/>
                  </a:cubicBezTo>
                  <a:cubicBezTo>
                    <a:pt x="215" y="440"/>
                    <a:pt x="257" y="423"/>
                    <a:pt x="286" y="394"/>
                  </a:cubicBezTo>
                  <a:lnTo>
                    <a:pt x="409" y="271"/>
                  </a:lnTo>
                  <a:cubicBezTo>
                    <a:pt x="470" y="210"/>
                    <a:pt x="470" y="108"/>
                    <a:pt x="409" y="47"/>
                  </a:cubicBezTo>
                  <a:cubicBezTo>
                    <a:pt x="377" y="16"/>
                    <a:pt x="336" y="1"/>
                    <a:pt x="2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6"/>
            <p:cNvSpPr/>
            <p:nvPr/>
          </p:nvSpPr>
          <p:spPr>
            <a:xfrm>
              <a:off x="4189351" y="1721001"/>
              <a:ext cx="14974" cy="9729"/>
            </a:xfrm>
            <a:custGeom>
              <a:avLst/>
              <a:gdLst/>
              <a:ahLst/>
              <a:cxnLst/>
              <a:rect l="l" t="t" r="r" b="b"/>
              <a:pathLst>
                <a:path w="491" h="319" extrusionOk="0">
                  <a:moveTo>
                    <a:pt x="160" y="0"/>
                  </a:moveTo>
                  <a:cubicBezTo>
                    <a:pt x="74" y="0"/>
                    <a:pt x="0" y="72"/>
                    <a:pt x="0" y="158"/>
                  </a:cubicBezTo>
                  <a:cubicBezTo>
                    <a:pt x="0" y="247"/>
                    <a:pt x="74" y="318"/>
                    <a:pt x="160" y="318"/>
                  </a:cubicBezTo>
                  <a:lnTo>
                    <a:pt x="331" y="318"/>
                  </a:lnTo>
                  <a:cubicBezTo>
                    <a:pt x="417" y="318"/>
                    <a:pt x="490" y="247"/>
                    <a:pt x="490" y="158"/>
                  </a:cubicBezTo>
                  <a:cubicBezTo>
                    <a:pt x="490" y="72"/>
                    <a:pt x="417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6"/>
            <p:cNvSpPr/>
            <p:nvPr/>
          </p:nvSpPr>
          <p:spPr>
            <a:xfrm>
              <a:off x="4163307" y="1782787"/>
              <a:ext cx="14334" cy="13449"/>
            </a:xfrm>
            <a:custGeom>
              <a:avLst/>
              <a:gdLst/>
              <a:ahLst/>
              <a:cxnLst/>
              <a:rect l="l" t="t" r="r" b="b"/>
              <a:pathLst>
                <a:path w="470" h="441" extrusionOk="0">
                  <a:moveTo>
                    <a:pt x="174" y="0"/>
                  </a:moveTo>
                  <a:cubicBezTo>
                    <a:pt x="133" y="0"/>
                    <a:pt x="92" y="16"/>
                    <a:pt x="62" y="46"/>
                  </a:cubicBezTo>
                  <a:cubicBezTo>
                    <a:pt x="0" y="109"/>
                    <a:pt x="0" y="211"/>
                    <a:pt x="62" y="273"/>
                  </a:cubicBezTo>
                  <a:lnTo>
                    <a:pt x="182" y="393"/>
                  </a:lnTo>
                  <a:cubicBezTo>
                    <a:pt x="215" y="426"/>
                    <a:pt x="256" y="441"/>
                    <a:pt x="295" y="441"/>
                  </a:cubicBezTo>
                  <a:cubicBezTo>
                    <a:pt x="336" y="441"/>
                    <a:pt x="376" y="426"/>
                    <a:pt x="409" y="393"/>
                  </a:cubicBezTo>
                  <a:cubicBezTo>
                    <a:pt x="470" y="332"/>
                    <a:pt x="470" y="230"/>
                    <a:pt x="409" y="169"/>
                  </a:cubicBezTo>
                  <a:lnTo>
                    <a:pt x="286" y="46"/>
                  </a:lnTo>
                  <a:cubicBezTo>
                    <a:pt x="256" y="16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8" name="Google Shape;528;p46"/>
            <p:cNvSpPr/>
            <p:nvPr/>
          </p:nvSpPr>
          <p:spPr>
            <a:xfrm>
              <a:off x="4101918" y="1808403"/>
              <a:ext cx="9790" cy="14944"/>
            </a:xfrm>
            <a:custGeom>
              <a:avLst/>
              <a:gdLst/>
              <a:ahLst/>
              <a:cxnLst/>
              <a:rect l="l" t="t" r="r" b="b"/>
              <a:pathLst>
                <a:path w="321" h="490" extrusionOk="0">
                  <a:moveTo>
                    <a:pt x="161" y="1"/>
                  </a:moveTo>
                  <a:cubicBezTo>
                    <a:pt x="72" y="1"/>
                    <a:pt x="1" y="71"/>
                    <a:pt x="1" y="159"/>
                  </a:cubicBezTo>
                  <a:lnTo>
                    <a:pt x="1" y="329"/>
                  </a:lnTo>
                  <a:cubicBezTo>
                    <a:pt x="1" y="416"/>
                    <a:pt x="72" y="489"/>
                    <a:pt x="161" y="489"/>
                  </a:cubicBezTo>
                  <a:cubicBezTo>
                    <a:pt x="247" y="489"/>
                    <a:pt x="321" y="416"/>
                    <a:pt x="321" y="329"/>
                  </a:cubicBezTo>
                  <a:lnTo>
                    <a:pt x="321" y="159"/>
                  </a:lnTo>
                  <a:cubicBezTo>
                    <a:pt x="321" y="72"/>
                    <a:pt x="247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9" name="Google Shape;529;p46"/>
            <p:cNvSpPr/>
            <p:nvPr/>
          </p:nvSpPr>
          <p:spPr>
            <a:xfrm>
              <a:off x="4036046" y="1782787"/>
              <a:ext cx="14334" cy="13449"/>
            </a:xfrm>
            <a:custGeom>
              <a:avLst/>
              <a:gdLst/>
              <a:ahLst/>
              <a:cxnLst/>
              <a:rect l="l" t="t" r="r" b="b"/>
              <a:pathLst>
                <a:path w="470" h="441" extrusionOk="0">
                  <a:moveTo>
                    <a:pt x="295" y="0"/>
                  </a:moveTo>
                  <a:cubicBezTo>
                    <a:pt x="255" y="0"/>
                    <a:pt x="214" y="16"/>
                    <a:pt x="184" y="46"/>
                  </a:cubicBezTo>
                  <a:lnTo>
                    <a:pt x="61" y="169"/>
                  </a:lnTo>
                  <a:cubicBezTo>
                    <a:pt x="0" y="230"/>
                    <a:pt x="0" y="332"/>
                    <a:pt x="61" y="393"/>
                  </a:cubicBezTo>
                  <a:cubicBezTo>
                    <a:pt x="94" y="426"/>
                    <a:pt x="134" y="441"/>
                    <a:pt x="175" y="441"/>
                  </a:cubicBezTo>
                  <a:cubicBezTo>
                    <a:pt x="214" y="441"/>
                    <a:pt x="255" y="426"/>
                    <a:pt x="288" y="393"/>
                  </a:cubicBezTo>
                  <a:lnTo>
                    <a:pt x="408" y="273"/>
                  </a:lnTo>
                  <a:cubicBezTo>
                    <a:pt x="470" y="210"/>
                    <a:pt x="470" y="108"/>
                    <a:pt x="408" y="46"/>
                  </a:cubicBezTo>
                  <a:cubicBezTo>
                    <a:pt x="377" y="16"/>
                    <a:pt x="336" y="0"/>
                    <a:pt x="29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46"/>
            <p:cNvSpPr/>
            <p:nvPr/>
          </p:nvSpPr>
          <p:spPr>
            <a:xfrm>
              <a:off x="4009362" y="1721001"/>
              <a:ext cx="14974" cy="9729"/>
            </a:xfrm>
            <a:custGeom>
              <a:avLst/>
              <a:gdLst/>
              <a:ahLst/>
              <a:cxnLst/>
              <a:rect l="l" t="t" r="r" b="b"/>
              <a:pathLst>
                <a:path w="491" h="319" extrusionOk="0">
                  <a:moveTo>
                    <a:pt x="160" y="0"/>
                  </a:moveTo>
                  <a:cubicBezTo>
                    <a:pt x="74" y="0"/>
                    <a:pt x="1" y="72"/>
                    <a:pt x="1" y="158"/>
                  </a:cubicBezTo>
                  <a:cubicBezTo>
                    <a:pt x="1" y="247"/>
                    <a:pt x="74" y="318"/>
                    <a:pt x="160" y="318"/>
                  </a:cubicBezTo>
                  <a:lnTo>
                    <a:pt x="331" y="318"/>
                  </a:lnTo>
                  <a:cubicBezTo>
                    <a:pt x="417" y="318"/>
                    <a:pt x="491" y="247"/>
                    <a:pt x="491" y="158"/>
                  </a:cubicBezTo>
                  <a:cubicBezTo>
                    <a:pt x="491" y="72"/>
                    <a:pt x="417" y="0"/>
                    <a:pt x="3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46"/>
            <p:cNvSpPr/>
            <p:nvPr/>
          </p:nvSpPr>
          <p:spPr>
            <a:xfrm>
              <a:off x="4036046" y="1655526"/>
              <a:ext cx="14334" cy="13449"/>
            </a:xfrm>
            <a:custGeom>
              <a:avLst/>
              <a:gdLst/>
              <a:ahLst/>
              <a:cxnLst/>
              <a:rect l="l" t="t" r="r" b="b"/>
              <a:pathLst>
                <a:path w="470" h="441" extrusionOk="0">
                  <a:moveTo>
                    <a:pt x="175" y="0"/>
                  </a:moveTo>
                  <a:cubicBezTo>
                    <a:pt x="134" y="0"/>
                    <a:pt x="93" y="16"/>
                    <a:pt x="61" y="48"/>
                  </a:cubicBezTo>
                  <a:cubicBezTo>
                    <a:pt x="0" y="109"/>
                    <a:pt x="0" y="211"/>
                    <a:pt x="61" y="272"/>
                  </a:cubicBezTo>
                  <a:lnTo>
                    <a:pt x="184" y="395"/>
                  </a:lnTo>
                  <a:cubicBezTo>
                    <a:pt x="214" y="425"/>
                    <a:pt x="255" y="441"/>
                    <a:pt x="296" y="441"/>
                  </a:cubicBezTo>
                  <a:cubicBezTo>
                    <a:pt x="337" y="441"/>
                    <a:pt x="376" y="425"/>
                    <a:pt x="408" y="395"/>
                  </a:cubicBezTo>
                  <a:cubicBezTo>
                    <a:pt x="470" y="330"/>
                    <a:pt x="470" y="230"/>
                    <a:pt x="408" y="168"/>
                  </a:cubicBezTo>
                  <a:lnTo>
                    <a:pt x="288" y="48"/>
                  </a:lnTo>
                  <a:cubicBezTo>
                    <a:pt x="257" y="16"/>
                    <a:pt x="216" y="0"/>
                    <a:pt x="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46"/>
            <p:cNvSpPr/>
            <p:nvPr/>
          </p:nvSpPr>
          <p:spPr>
            <a:xfrm>
              <a:off x="4243970" y="1710876"/>
              <a:ext cx="16286" cy="9729"/>
            </a:xfrm>
            <a:custGeom>
              <a:avLst/>
              <a:gdLst/>
              <a:ahLst/>
              <a:cxnLst/>
              <a:rect l="l" t="t" r="r" b="b"/>
              <a:pathLst>
                <a:path w="534" h="319" extrusionOk="0">
                  <a:moveTo>
                    <a:pt x="159" y="0"/>
                  </a:moveTo>
                  <a:cubicBezTo>
                    <a:pt x="72" y="0"/>
                    <a:pt x="1" y="72"/>
                    <a:pt x="1" y="159"/>
                  </a:cubicBezTo>
                  <a:cubicBezTo>
                    <a:pt x="1" y="247"/>
                    <a:pt x="72" y="318"/>
                    <a:pt x="159" y="318"/>
                  </a:cubicBezTo>
                  <a:lnTo>
                    <a:pt x="375" y="318"/>
                  </a:lnTo>
                  <a:cubicBezTo>
                    <a:pt x="462" y="318"/>
                    <a:pt x="533" y="247"/>
                    <a:pt x="533" y="159"/>
                  </a:cubicBezTo>
                  <a:cubicBezTo>
                    <a:pt x="533" y="72"/>
                    <a:pt x="464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46"/>
            <p:cNvSpPr/>
            <p:nvPr/>
          </p:nvSpPr>
          <p:spPr>
            <a:xfrm>
              <a:off x="4243970" y="1735670"/>
              <a:ext cx="16286" cy="9790"/>
            </a:xfrm>
            <a:custGeom>
              <a:avLst/>
              <a:gdLst/>
              <a:ahLst/>
              <a:cxnLst/>
              <a:rect l="l" t="t" r="r" b="b"/>
              <a:pathLst>
                <a:path w="534" h="321" extrusionOk="0">
                  <a:moveTo>
                    <a:pt x="159" y="1"/>
                  </a:moveTo>
                  <a:cubicBezTo>
                    <a:pt x="72" y="1"/>
                    <a:pt x="1" y="74"/>
                    <a:pt x="1" y="160"/>
                  </a:cubicBezTo>
                  <a:cubicBezTo>
                    <a:pt x="1" y="247"/>
                    <a:pt x="72" y="320"/>
                    <a:pt x="159" y="320"/>
                  </a:cubicBezTo>
                  <a:lnTo>
                    <a:pt x="375" y="320"/>
                  </a:lnTo>
                  <a:cubicBezTo>
                    <a:pt x="462" y="320"/>
                    <a:pt x="533" y="247"/>
                    <a:pt x="533" y="160"/>
                  </a:cubicBezTo>
                  <a:cubicBezTo>
                    <a:pt x="533" y="72"/>
                    <a:pt x="464" y="1"/>
                    <a:pt x="3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6"/>
            <p:cNvSpPr/>
            <p:nvPr/>
          </p:nvSpPr>
          <p:spPr>
            <a:xfrm>
              <a:off x="4243970" y="1760524"/>
              <a:ext cx="16286" cy="9790"/>
            </a:xfrm>
            <a:custGeom>
              <a:avLst/>
              <a:gdLst/>
              <a:ahLst/>
              <a:cxnLst/>
              <a:rect l="l" t="t" r="r" b="b"/>
              <a:pathLst>
                <a:path w="534" h="321" extrusionOk="0">
                  <a:moveTo>
                    <a:pt x="159" y="0"/>
                  </a:moveTo>
                  <a:cubicBezTo>
                    <a:pt x="72" y="0"/>
                    <a:pt x="1" y="74"/>
                    <a:pt x="1" y="160"/>
                  </a:cubicBezTo>
                  <a:cubicBezTo>
                    <a:pt x="1" y="247"/>
                    <a:pt x="72" y="320"/>
                    <a:pt x="159" y="320"/>
                  </a:cubicBezTo>
                  <a:lnTo>
                    <a:pt x="375" y="320"/>
                  </a:lnTo>
                  <a:cubicBezTo>
                    <a:pt x="462" y="320"/>
                    <a:pt x="533" y="247"/>
                    <a:pt x="533" y="160"/>
                  </a:cubicBezTo>
                  <a:cubicBezTo>
                    <a:pt x="533" y="70"/>
                    <a:pt x="464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5" name="Google Shape;535;p46"/>
            <p:cNvSpPr/>
            <p:nvPr/>
          </p:nvSpPr>
          <p:spPr>
            <a:xfrm>
              <a:off x="4243970" y="1785379"/>
              <a:ext cx="16286" cy="9729"/>
            </a:xfrm>
            <a:custGeom>
              <a:avLst/>
              <a:gdLst/>
              <a:ahLst/>
              <a:cxnLst/>
              <a:rect l="l" t="t" r="r" b="b"/>
              <a:pathLst>
                <a:path w="534" h="319" extrusionOk="0">
                  <a:moveTo>
                    <a:pt x="159" y="0"/>
                  </a:moveTo>
                  <a:cubicBezTo>
                    <a:pt x="72" y="0"/>
                    <a:pt x="1" y="72"/>
                    <a:pt x="1" y="160"/>
                  </a:cubicBezTo>
                  <a:cubicBezTo>
                    <a:pt x="1" y="247"/>
                    <a:pt x="72" y="319"/>
                    <a:pt x="159" y="319"/>
                  </a:cubicBezTo>
                  <a:lnTo>
                    <a:pt x="375" y="319"/>
                  </a:lnTo>
                  <a:cubicBezTo>
                    <a:pt x="462" y="319"/>
                    <a:pt x="533" y="247"/>
                    <a:pt x="533" y="160"/>
                  </a:cubicBezTo>
                  <a:cubicBezTo>
                    <a:pt x="533" y="70"/>
                    <a:pt x="464" y="0"/>
                    <a:pt x="3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6" name="Google Shape;536;p46"/>
            <p:cNvSpPr/>
            <p:nvPr/>
          </p:nvSpPr>
          <p:spPr>
            <a:xfrm>
              <a:off x="3995242" y="1614264"/>
              <a:ext cx="223242" cy="223303"/>
            </a:xfrm>
            <a:custGeom>
              <a:avLst/>
              <a:gdLst/>
              <a:ahLst/>
              <a:cxnLst/>
              <a:rect l="l" t="t" r="r" b="b"/>
              <a:pathLst>
                <a:path w="7320" h="7322" extrusionOk="0">
                  <a:moveTo>
                    <a:pt x="3660" y="0"/>
                  </a:moveTo>
                  <a:cubicBezTo>
                    <a:pt x="1643" y="0"/>
                    <a:pt x="1" y="1642"/>
                    <a:pt x="1" y="3662"/>
                  </a:cubicBezTo>
                  <a:cubicBezTo>
                    <a:pt x="1" y="5679"/>
                    <a:pt x="1643" y="7321"/>
                    <a:pt x="3660" y="7321"/>
                  </a:cubicBezTo>
                  <a:cubicBezTo>
                    <a:pt x="4223" y="7321"/>
                    <a:pt x="4765" y="7195"/>
                    <a:pt x="5268" y="6950"/>
                  </a:cubicBezTo>
                  <a:cubicBezTo>
                    <a:pt x="5346" y="6913"/>
                    <a:pt x="5380" y="6816"/>
                    <a:pt x="5341" y="6738"/>
                  </a:cubicBezTo>
                  <a:cubicBezTo>
                    <a:pt x="5313" y="6682"/>
                    <a:pt x="5257" y="6649"/>
                    <a:pt x="5199" y="6649"/>
                  </a:cubicBezTo>
                  <a:cubicBezTo>
                    <a:pt x="5175" y="6649"/>
                    <a:pt x="5151" y="6654"/>
                    <a:pt x="5129" y="6666"/>
                  </a:cubicBezTo>
                  <a:cubicBezTo>
                    <a:pt x="4669" y="6891"/>
                    <a:pt x="4176" y="7003"/>
                    <a:pt x="3660" y="7003"/>
                  </a:cubicBezTo>
                  <a:cubicBezTo>
                    <a:pt x="1819" y="7003"/>
                    <a:pt x="319" y="5504"/>
                    <a:pt x="319" y="3663"/>
                  </a:cubicBezTo>
                  <a:cubicBezTo>
                    <a:pt x="319" y="1821"/>
                    <a:pt x="1819" y="322"/>
                    <a:pt x="3660" y="322"/>
                  </a:cubicBezTo>
                  <a:cubicBezTo>
                    <a:pt x="5503" y="322"/>
                    <a:pt x="7002" y="1821"/>
                    <a:pt x="7002" y="3663"/>
                  </a:cubicBezTo>
                  <a:cubicBezTo>
                    <a:pt x="7002" y="4201"/>
                    <a:pt x="6878" y="4715"/>
                    <a:pt x="6631" y="5193"/>
                  </a:cubicBezTo>
                  <a:cubicBezTo>
                    <a:pt x="6398" y="5645"/>
                    <a:pt x="6058" y="6047"/>
                    <a:pt x="5644" y="6351"/>
                  </a:cubicBezTo>
                  <a:cubicBezTo>
                    <a:pt x="5574" y="6404"/>
                    <a:pt x="5559" y="6505"/>
                    <a:pt x="5610" y="6574"/>
                  </a:cubicBezTo>
                  <a:cubicBezTo>
                    <a:pt x="5644" y="6614"/>
                    <a:pt x="5693" y="6635"/>
                    <a:pt x="5742" y="6635"/>
                  </a:cubicBezTo>
                  <a:cubicBezTo>
                    <a:pt x="5775" y="6635"/>
                    <a:pt x="5808" y="6626"/>
                    <a:pt x="5836" y="6605"/>
                  </a:cubicBezTo>
                  <a:cubicBezTo>
                    <a:pt x="6287" y="6270"/>
                    <a:pt x="6660" y="5833"/>
                    <a:pt x="6917" y="5334"/>
                  </a:cubicBezTo>
                  <a:cubicBezTo>
                    <a:pt x="7180" y="4820"/>
                    <a:pt x="7320" y="4242"/>
                    <a:pt x="7320" y="3662"/>
                  </a:cubicBezTo>
                  <a:cubicBezTo>
                    <a:pt x="7320" y="1642"/>
                    <a:pt x="5678" y="0"/>
                    <a:pt x="36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7" name="Google Shape;537;p46"/>
            <p:cNvSpPr/>
            <p:nvPr/>
          </p:nvSpPr>
          <p:spPr>
            <a:xfrm>
              <a:off x="3974138" y="1593252"/>
              <a:ext cx="332240" cy="265176"/>
            </a:xfrm>
            <a:custGeom>
              <a:avLst/>
              <a:gdLst/>
              <a:ahLst/>
              <a:cxnLst/>
              <a:rect l="l" t="t" r="r" b="b"/>
              <a:pathLst>
                <a:path w="10894" h="8695" extrusionOk="0">
                  <a:moveTo>
                    <a:pt x="9557" y="1540"/>
                  </a:moveTo>
                  <a:cubicBezTo>
                    <a:pt x="9557" y="1540"/>
                    <a:pt x="9558" y="1540"/>
                    <a:pt x="9558" y="1543"/>
                  </a:cubicBezTo>
                  <a:lnTo>
                    <a:pt x="9558" y="2105"/>
                  </a:lnTo>
                  <a:lnTo>
                    <a:pt x="9106" y="2105"/>
                  </a:lnTo>
                  <a:lnTo>
                    <a:pt x="9106" y="1543"/>
                  </a:lnTo>
                  <a:lnTo>
                    <a:pt x="9557" y="1540"/>
                  </a:lnTo>
                  <a:close/>
                  <a:moveTo>
                    <a:pt x="10441" y="2421"/>
                  </a:moveTo>
                  <a:cubicBezTo>
                    <a:pt x="10516" y="2421"/>
                    <a:pt x="10576" y="2481"/>
                    <a:pt x="10576" y="2556"/>
                  </a:cubicBezTo>
                  <a:lnTo>
                    <a:pt x="10576" y="3105"/>
                  </a:lnTo>
                  <a:lnTo>
                    <a:pt x="8519" y="3105"/>
                  </a:lnTo>
                  <a:cubicBezTo>
                    <a:pt x="8449" y="2871"/>
                    <a:pt x="8357" y="2641"/>
                    <a:pt x="8248" y="2421"/>
                  </a:cubicBezTo>
                  <a:close/>
                  <a:moveTo>
                    <a:pt x="4347" y="0"/>
                  </a:moveTo>
                  <a:cubicBezTo>
                    <a:pt x="3560" y="0"/>
                    <a:pt x="2785" y="216"/>
                    <a:pt x="2112" y="620"/>
                  </a:cubicBezTo>
                  <a:cubicBezTo>
                    <a:pt x="2033" y="664"/>
                    <a:pt x="2011" y="763"/>
                    <a:pt x="2056" y="839"/>
                  </a:cubicBezTo>
                  <a:cubicBezTo>
                    <a:pt x="2085" y="889"/>
                    <a:pt x="2138" y="917"/>
                    <a:pt x="2192" y="917"/>
                  </a:cubicBezTo>
                  <a:cubicBezTo>
                    <a:pt x="2221" y="917"/>
                    <a:pt x="2249" y="909"/>
                    <a:pt x="2275" y="894"/>
                  </a:cubicBezTo>
                  <a:cubicBezTo>
                    <a:pt x="2898" y="519"/>
                    <a:pt x="3614" y="320"/>
                    <a:pt x="4347" y="320"/>
                  </a:cubicBezTo>
                  <a:cubicBezTo>
                    <a:pt x="6567" y="320"/>
                    <a:pt x="8376" y="2127"/>
                    <a:pt x="8376" y="4347"/>
                  </a:cubicBezTo>
                  <a:cubicBezTo>
                    <a:pt x="8376" y="6568"/>
                    <a:pt x="6567" y="8376"/>
                    <a:pt x="4347" y="8376"/>
                  </a:cubicBezTo>
                  <a:cubicBezTo>
                    <a:pt x="2129" y="8376"/>
                    <a:pt x="320" y="6568"/>
                    <a:pt x="320" y="4347"/>
                  </a:cubicBezTo>
                  <a:cubicBezTo>
                    <a:pt x="320" y="3146"/>
                    <a:pt x="849" y="2016"/>
                    <a:pt x="1775" y="1249"/>
                  </a:cubicBezTo>
                  <a:cubicBezTo>
                    <a:pt x="1843" y="1195"/>
                    <a:pt x="1851" y="1091"/>
                    <a:pt x="1795" y="1025"/>
                  </a:cubicBezTo>
                  <a:cubicBezTo>
                    <a:pt x="1765" y="986"/>
                    <a:pt x="1719" y="967"/>
                    <a:pt x="1673" y="967"/>
                  </a:cubicBezTo>
                  <a:cubicBezTo>
                    <a:pt x="1637" y="967"/>
                    <a:pt x="1600" y="979"/>
                    <a:pt x="1571" y="1002"/>
                  </a:cubicBezTo>
                  <a:cubicBezTo>
                    <a:pt x="574" y="1833"/>
                    <a:pt x="0" y="3051"/>
                    <a:pt x="0" y="4347"/>
                  </a:cubicBezTo>
                  <a:cubicBezTo>
                    <a:pt x="0" y="6744"/>
                    <a:pt x="1952" y="8694"/>
                    <a:pt x="4347" y="8694"/>
                  </a:cubicBezTo>
                  <a:cubicBezTo>
                    <a:pt x="5572" y="8694"/>
                    <a:pt x="6681" y="8187"/>
                    <a:pt x="7473" y="7367"/>
                  </a:cubicBezTo>
                  <a:lnTo>
                    <a:pt x="10436" y="7367"/>
                  </a:lnTo>
                  <a:cubicBezTo>
                    <a:pt x="10685" y="7367"/>
                    <a:pt x="10889" y="7166"/>
                    <a:pt x="10889" y="6915"/>
                  </a:cubicBezTo>
                  <a:lnTo>
                    <a:pt x="10889" y="5554"/>
                  </a:lnTo>
                  <a:cubicBezTo>
                    <a:pt x="10889" y="5467"/>
                    <a:pt x="10817" y="5394"/>
                    <a:pt x="10731" y="5394"/>
                  </a:cubicBezTo>
                  <a:cubicBezTo>
                    <a:pt x="10642" y="5394"/>
                    <a:pt x="10571" y="5467"/>
                    <a:pt x="10571" y="5554"/>
                  </a:cubicBezTo>
                  <a:lnTo>
                    <a:pt x="10571" y="6915"/>
                  </a:lnTo>
                  <a:cubicBezTo>
                    <a:pt x="10571" y="6989"/>
                    <a:pt x="10511" y="7049"/>
                    <a:pt x="10436" y="7049"/>
                  </a:cubicBezTo>
                  <a:lnTo>
                    <a:pt x="7755" y="7049"/>
                  </a:lnTo>
                  <a:cubicBezTo>
                    <a:pt x="8347" y="6307"/>
                    <a:pt x="8699" y="5366"/>
                    <a:pt x="8699" y="4347"/>
                  </a:cubicBezTo>
                  <a:cubicBezTo>
                    <a:pt x="8699" y="4031"/>
                    <a:pt x="8665" y="3723"/>
                    <a:pt x="8601" y="3425"/>
                  </a:cubicBezTo>
                  <a:lnTo>
                    <a:pt x="10576" y="3425"/>
                  </a:lnTo>
                  <a:lnTo>
                    <a:pt x="10576" y="4917"/>
                  </a:lnTo>
                  <a:cubicBezTo>
                    <a:pt x="10576" y="5004"/>
                    <a:pt x="10647" y="5077"/>
                    <a:pt x="10734" y="5077"/>
                  </a:cubicBezTo>
                  <a:cubicBezTo>
                    <a:pt x="10823" y="5077"/>
                    <a:pt x="10894" y="5004"/>
                    <a:pt x="10894" y="4917"/>
                  </a:cubicBezTo>
                  <a:lnTo>
                    <a:pt x="10894" y="2556"/>
                  </a:lnTo>
                  <a:cubicBezTo>
                    <a:pt x="10892" y="2306"/>
                    <a:pt x="10690" y="2102"/>
                    <a:pt x="10440" y="2102"/>
                  </a:cubicBezTo>
                  <a:lnTo>
                    <a:pt x="9875" y="2102"/>
                  </a:lnTo>
                  <a:lnTo>
                    <a:pt x="9875" y="1540"/>
                  </a:lnTo>
                  <a:cubicBezTo>
                    <a:pt x="9875" y="1365"/>
                    <a:pt x="9730" y="1220"/>
                    <a:pt x="9555" y="1220"/>
                  </a:cubicBezTo>
                  <a:lnTo>
                    <a:pt x="9104" y="1220"/>
                  </a:lnTo>
                  <a:cubicBezTo>
                    <a:pt x="8927" y="1220"/>
                    <a:pt x="8783" y="1365"/>
                    <a:pt x="8783" y="1540"/>
                  </a:cubicBezTo>
                  <a:lnTo>
                    <a:pt x="8783" y="2102"/>
                  </a:lnTo>
                  <a:lnTo>
                    <a:pt x="8070" y="2102"/>
                  </a:lnTo>
                  <a:cubicBezTo>
                    <a:pt x="7306" y="843"/>
                    <a:pt x="5924" y="0"/>
                    <a:pt x="43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38" name="Google Shape;538;p46"/>
          <p:cNvGrpSpPr/>
          <p:nvPr/>
        </p:nvGrpSpPr>
        <p:grpSpPr>
          <a:xfrm>
            <a:off x="4934982" y="1866887"/>
            <a:ext cx="332270" cy="280089"/>
            <a:chOff x="6414727" y="1585842"/>
            <a:chExt cx="332270" cy="280089"/>
          </a:xfrm>
        </p:grpSpPr>
        <p:sp>
          <p:nvSpPr>
            <p:cNvPr id="539" name="Google Shape;539;p46"/>
            <p:cNvSpPr/>
            <p:nvPr/>
          </p:nvSpPr>
          <p:spPr>
            <a:xfrm>
              <a:off x="6414727" y="1585842"/>
              <a:ext cx="332270" cy="280089"/>
            </a:xfrm>
            <a:custGeom>
              <a:avLst/>
              <a:gdLst/>
              <a:ahLst/>
              <a:cxnLst/>
              <a:rect l="l" t="t" r="r" b="b"/>
              <a:pathLst>
                <a:path w="10895" h="9184" extrusionOk="0">
                  <a:moveTo>
                    <a:pt x="928" y="0"/>
                  </a:moveTo>
                  <a:cubicBezTo>
                    <a:pt x="809" y="0"/>
                    <a:pt x="696" y="56"/>
                    <a:pt x="627" y="155"/>
                  </a:cubicBezTo>
                  <a:lnTo>
                    <a:pt x="305" y="609"/>
                  </a:lnTo>
                  <a:lnTo>
                    <a:pt x="161" y="609"/>
                  </a:lnTo>
                  <a:cubicBezTo>
                    <a:pt x="74" y="609"/>
                    <a:pt x="1" y="682"/>
                    <a:pt x="1" y="769"/>
                  </a:cubicBezTo>
                  <a:lnTo>
                    <a:pt x="1" y="9026"/>
                  </a:lnTo>
                  <a:cubicBezTo>
                    <a:pt x="1" y="9112"/>
                    <a:pt x="74" y="9184"/>
                    <a:pt x="161" y="9184"/>
                  </a:cubicBezTo>
                  <a:lnTo>
                    <a:pt x="1302" y="9184"/>
                  </a:lnTo>
                  <a:cubicBezTo>
                    <a:pt x="1391" y="9184"/>
                    <a:pt x="1462" y="9112"/>
                    <a:pt x="1462" y="9026"/>
                  </a:cubicBezTo>
                  <a:cubicBezTo>
                    <a:pt x="1462" y="8937"/>
                    <a:pt x="1391" y="8866"/>
                    <a:pt x="1302" y="8866"/>
                  </a:cubicBezTo>
                  <a:lnTo>
                    <a:pt x="320" y="8866"/>
                  </a:lnTo>
                  <a:lnTo>
                    <a:pt x="320" y="929"/>
                  </a:lnTo>
                  <a:lnTo>
                    <a:pt x="10571" y="929"/>
                  </a:lnTo>
                  <a:lnTo>
                    <a:pt x="10571" y="8866"/>
                  </a:lnTo>
                  <a:lnTo>
                    <a:pt x="1940" y="8866"/>
                  </a:lnTo>
                  <a:cubicBezTo>
                    <a:pt x="1853" y="8866"/>
                    <a:pt x="1782" y="8937"/>
                    <a:pt x="1782" y="9026"/>
                  </a:cubicBezTo>
                  <a:cubicBezTo>
                    <a:pt x="1782" y="9112"/>
                    <a:pt x="1853" y="9184"/>
                    <a:pt x="1940" y="9184"/>
                  </a:cubicBezTo>
                  <a:lnTo>
                    <a:pt x="10731" y="9184"/>
                  </a:lnTo>
                  <a:cubicBezTo>
                    <a:pt x="10818" y="9184"/>
                    <a:pt x="10889" y="9112"/>
                    <a:pt x="10889" y="9026"/>
                  </a:cubicBezTo>
                  <a:lnTo>
                    <a:pt x="10889" y="769"/>
                  </a:lnTo>
                  <a:cubicBezTo>
                    <a:pt x="10894" y="682"/>
                    <a:pt x="10821" y="609"/>
                    <a:pt x="10734" y="609"/>
                  </a:cubicBezTo>
                  <a:lnTo>
                    <a:pt x="10590" y="609"/>
                  </a:lnTo>
                  <a:lnTo>
                    <a:pt x="10268" y="155"/>
                  </a:lnTo>
                  <a:cubicBezTo>
                    <a:pt x="10200" y="56"/>
                    <a:pt x="10088" y="0"/>
                    <a:pt x="9967" y="0"/>
                  </a:cubicBezTo>
                  <a:lnTo>
                    <a:pt x="8410" y="0"/>
                  </a:lnTo>
                  <a:cubicBezTo>
                    <a:pt x="8322" y="0"/>
                    <a:pt x="8250" y="72"/>
                    <a:pt x="8250" y="158"/>
                  </a:cubicBezTo>
                  <a:cubicBezTo>
                    <a:pt x="8250" y="245"/>
                    <a:pt x="8322" y="318"/>
                    <a:pt x="8410" y="318"/>
                  </a:cubicBezTo>
                  <a:lnTo>
                    <a:pt x="9967" y="318"/>
                  </a:lnTo>
                  <a:cubicBezTo>
                    <a:pt x="9984" y="318"/>
                    <a:pt x="9999" y="327"/>
                    <a:pt x="10008" y="340"/>
                  </a:cubicBezTo>
                  <a:lnTo>
                    <a:pt x="10198" y="611"/>
                  </a:lnTo>
                  <a:lnTo>
                    <a:pt x="696" y="611"/>
                  </a:lnTo>
                  <a:lnTo>
                    <a:pt x="889" y="340"/>
                  </a:lnTo>
                  <a:cubicBezTo>
                    <a:pt x="897" y="327"/>
                    <a:pt x="911" y="318"/>
                    <a:pt x="928" y="318"/>
                  </a:cubicBezTo>
                  <a:lnTo>
                    <a:pt x="7771" y="318"/>
                  </a:lnTo>
                  <a:cubicBezTo>
                    <a:pt x="7857" y="318"/>
                    <a:pt x="7929" y="245"/>
                    <a:pt x="7929" y="158"/>
                  </a:cubicBezTo>
                  <a:cubicBezTo>
                    <a:pt x="7929" y="72"/>
                    <a:pt x="7857" y="0"/>
                    <a:pt x="7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0" name="Google Shape;540;p46"/>
            <p:cNvSpPr/>
            <p:nvPr/>
          </p:nvSpPr>
          <p:spPr>
            <a:xfrm>
              <a:off x="6571569" y="1629207"/>
              <a:ext cx="49680" cy="9729"/>
            </a:xfrm>
            <a:custGeom>
              <a:avLst/>
              <a:gdLst/>
              <a:ahLst/>
              <a:cxnLst/>
              <a:rect l="l" t="t" r="r" b="b"/>
              <a:pathLst>
                <a:path w="1629" h="319" extrusionOk="0">
                  <a:moveTo>
                    <a:pt x="159" y="0"/>
                  </a:moveTo>
                  <a:cubicBezTo>
                    <a:pt x="72" y="0"/>
                    <a:pt x="1" y="72"/>
                    <a:pt x="1" y="160"/>
                  </a:cubicBezTo>
                  <a:cubicBezTo>
                    <a:pt x="1" y="247"/>
                    <a:pt x="72" y="319"/>
                    <a:pt x="159" y="319"/>
                  </a:cubicBezTo>
                  <a:lnTo>
                    <a:pt x="1471" y="319"/>
                  </a:lnTo>
                  <a:cubicBezTo>
                    <a:pt x="1557" y="319"/>
                    <a:pt x="1629" y="247"/>
                    <a:pt x="1629" y="160"/>
                  </a:cubicBezTo>
                  <a:cubicBezTo>
                    <a:pt x="1629" y="72"/>
                    <a:pt x="1557" y="0"/>
                    <a:pt x="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1" name="Google Shape;541;p46"/>
            <p:cNvSpPr/>
            <p:nvPr/>
          </p:nvSpPr>
          <p:spPr>
            <a:xfrm>
              <a:off x="6540494" y="1629207"/>
              <a:ext cx="22355" cy="9729"/>
            </a:xfrm>
            <a:custGeom>
              <a:avLst/>
              <a:gdLst/>
              <a:ahLst/>
              <a:cxnLst/>
              <a:rect l="l" t="t" r="r" b="b"/>
              <a:pathLst>
                <a:path w="733" h="319" extrusionOk="0">
                  <a:moveTo>
                    <a:pt x="161" y="0"/>
                  </a:moveTo>
                  <a:cubicBezTo>
                    <a:pt x="72" y="0"/>
                    <a:pt x="1" y="72"/>
                    <a:pt x="1" y="160"/>
                  </a:cubicBezTo>
                  <a:cubicBezTo>
                    <a:pt x="1" y="247"/>
                    <a:pt x="72" y="319"/>
                    <a:pt x="161" y="319"/>
                  </a:cubicBezTo>
                  <a:lnTo>
                    <a:pt x="572" y="319"/>
                  </a:lnTo>
                  <a:cubicBezTo>
                    <a:pt x="661" y="319"/>
                    <a:pt x="732" y="247"/>
                    <a:pt x="732" y="160"/>
                  </a:cubicBezTo>
                  <a:cubicBezTo>
                    <a:pt x="732" y="72"/>
                    <a:pt x="66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2" name="Google Shape;542;p46"/>
            <p:cNvSpPr/>
            <p:nvPr/>
          </p:nvSpPr>
          <p:spPr>
            <a:xfrm>
              <a:off x="6462606" y="1780255"/>
              <a:ext cx="67796" cy="21867"/>
            </a:xfrm>
            <a:custGeom>
              <a:avLst/>
              <a:gdLst/>
              <a:ahLst/>
              <a:cxnLst/>
              <a:rect l="l" t="t" r="r" b="b"/>
              <a:pathLst>
                <a:path w="2223" h="717" extrusionOk="0">
                  <a:moveTo>
                    <a:pt x="2049" y="0"/>
                  </a:moveTo>
                  <a:cubicBezTo>
                    <a:pt x="2008" y="0"/>
                    <a:pt x="1967" y="16"/>
                    <a:pt x="1935" y="48"/>
                  </a:cubicBezTo>
                  <a:lnTo>
                    <a:pt x="1585" y="398"/>
                  </a:lnTo>
                  <a:lnTo>
                    <a:pt x="161" y="398"/>
                  </a:lnTo>
                  <a:cubicBezTo>
                    <a:pt x="72" y="398"/>
                    <a:pt x="1" y="470"/>
                    <a:pt x="1" y="558"/>
                  </a:cubicBezTo>
                  <a:cubicBezTo>
                    <a:pt x="1" y="645"/>
                    <a:pt x="72" y="716"/>
                    <a:pt x="161" y="716"/>
                  </a:cubicBezTo>
                  <a:lnTo>
                    <a:pt x="1651" y="716"/>
                  </a:lnTo>
                  <a:cubicBezTo>
                    <a:pt x="1694" y="716"/>
                    <a:pt x="1733" y="699"/>
                    <a:pt x="1764" y="670"/>
                  </a:cubicBezTo>
                  <a:lnTo>
                    <a:pt x="2162" y="272"/>
                  </a:lnTo>
                  <a:cubicBezTo>
                    <a:pt x="2223" y="211"/>
                    <a:pt x="2223" y="109"/>
                    <a:pt x="2162" y="48"/>
                  </a:cubicBezTo>
                  <a:cubicBezTo>
                    <a:pt x="2131" y="16"/>
                    <a:pt x="2090" y="0"/>
                    <a:pt x="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3" name="Google Shape;543;p46"/>
            <p:cNvSpPr/>
            <p:nvPr/>
          </p:nvSpPr>
          <p:spPr>
            <a:xfrm>
              <a:off x="6462667" y="1824902"/>
              <a:ext cx="15615" cy="9790"/>
            </a:xfrm>
            <a:custGeom>
              <a:avLst/>
              <a:gdLst/>
              <a:ahLst/>
              <a:cxnLst/>
              <a:rect l="l" t="t" r="r" b="b"/>
              <a:pathLst>
                <a:path w="512" h="321" extrusionOk="0">
                  <a:moveTo>
                    <a:pt x="161" y="1"/>
                  </a:moveTo>
                  <a:cubicBezTo>
                    <a:pt x="72" y="1"/>
                    <a:pt x="1" y="74"/>
                    <a:pt x="1" y="161"/>
                  </a:cubicBezTo>
                  <a:cubicBezTo>
                    <a:pt x="1" y="248"/>
                    <a:pt x="72" y="321"/>
                    <a:pt x="161" y="321"/>
                  </a:cubicBezTo>
                  <a:lnTo>
                    <a:pt x="351" y="321"/>
                  </a:lnTo>
                  <a:cubicBezTo>
                    <a:pt x="440" y="321"/>
                    <a:pt x="511" y="251"/>
                    <a:pt x="511" y="161"/>
                  </a:cubicBezTo>
                  <a:cubicBezTo>
                    <a:pt x="511" y="74"/>
                    <a:pt x="440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4" name="Google Shape;544;p46"/>
            <p:cNvSpPr/>
            <p:nvPr/>
          </p:nvSpPr>
          <p:spPr>
            <a:xfrm>
              <a:off x="6482429" y="1824902"/>
              <a:ext cx="27539" cy="9790"/>
            </a:xfrm>
            <a:custGeom>
              <a:avLst/>
              <a:gdLst/>
              <a:ahLst/>
              <a:cxnLst/>
              <a:rect l="l" t="t" r="r" b="b"/>
              <a:pathLst>
                <a:path w="903" h="321" extrusionOk="0">
                  <a:moveTo>
                    <a:pt x="161" y="1"/>
                  </a:moveTo>
                  <a:cubicBezTo>
                    <a:pt x="74" y="1"/>
                    <a:pt x="1" y="74"/>
                    <a:pt x="1" y="161"/>
                  </a:cubicBezTo>
                  <a:cubicBezTo>
                    <a:pt x="1" y="248"/>
                    <a:pt x="74" y="321"/>
                    <a:pt x="161" y="321"/>
                  </a:cubicBezTo>
                  <a:lnTo>
                    <a:pt x="743" y="321"/>
                  </a:lnTo>
                  <a:cubicBezTo>
                    <a:pt x="831" y="321"/>
                    <a:pt x="903" y="248"/>
                    <a:pt x="903" y="161"/>
                  </a:cubicBezTo>
                  <a:cubicBezTo>
                    <a:pt x="903" y="74"/>
                    <a:pt x="831" y="1"/>
                    <a:pt x="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5" name="Google Shape;545;p46"/>
            <p:cNvSpPr/>
            <p:nvPr/>
          </p:nvSpPr>
          <p:spPr>
            <a:xfrm>
              <a:off x="6462667" y="1809257"/>
              <a:ext cx="15615" cy="9729"/>
            </a:xfrm>
            <a:custGeom>
              <a:avLst/>
              <a:gdLst/>
              <a:ahLst/>
              <a:cxnLst/>
              <a:rect l="l" t="t" r="r" b="b"/>
              <a:pathLst>
                <a:path w="512" h="319" extrusionOk="0">
                  <a:moveTo>
                    <a:pt x="161" y="0"/>
                  </a:moveTo>
                  <a:cubicBezTo>
                    <a:pt x="72" y="0"/>
                    <a:pt x="1" y="71"/>
                    <a:pt x="1" y="160"/>
                  </a:cubicBezTo>
                  <a:cubicBezTo>
                    <a:pt x="1" y="247"/>
                    <a:pt x="72" y="318"/>
                    <a:pt x="161" y="318"/>
                  </a:cubicBezTo>
                  <a:lnTo>
                    <a:pt x="351" y="318"/>
                  </a:lnTo>
                  <a:cubicBezTo>
                    <a:pt x="440" y="318"/>
                    <a:pt x="511" y="247"/>
                    <a:pt x="511" y="160"/>
                  </a:cubicBezTo>
                  <a:cubicBezTo>
                    <a:pt x="511" y="71"/>
                    <a:pt x="440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6" name="Google Shape;546;p46"/>
            <p:cNvSpPr/>
            <p:nvPr/>
          </p:nvSpPr>
          <p:spPr>
            <a:xfrm>
              <a:off x="6482429" y="1809257"/>
              <a:ext cx="27539" cy="9729"/>
            </a:xfrm>
            <a:custGeom>
              <a:avLst/>
              <a:gdLst/>
              <a:ahLst/>
              <a:cxnLst/>
              <a:rect l="l" t="t" r="r" b="b"/>
              <a:pathLst>
                <a:path w="903" h="319" extrusionOk="0">
                  <a:moveTo>
                    <a:pt x="161" y="0"/>
                  </a:moveTo>
                  <a:cubicBezTo>
                    <a:pt x="74" y="0"/>
                    <a:pt x="1" y="71"/>
                    <a:pt x="1" y="160"/>
                  </a:cubicBezTo>
                  <a:cubicBezTo>
                    <a:pt x="1" y="247"/>
                    <a:pt x="74" y="318"/>
                    <a:pt x="161" y="318"/>
                  </a:cubicBezTo>
                  <a:lnTo>
                    <a:pt x="743" y="318"/>
                  </a:lnTo>
                  <a:cubicBezTo>
                    <a:pt x="831" y="318"/>
                    <a:pt x="903" y="247"/>
                    <a:pt x="903" y="160"/>
                  </a:cubicBezTo>
                  <a:cubicBezTo>
                    <a:pt x="903" y="70"/>
                    <a:pt x="831" y="0"/>
                    <a:pt x="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7" name="Google Shape;547;p46"/>
            <p:cNvSpPr/>
            <p:nvPr/>
          </p:nvSpPr>
          <p:spPr>
            <a:xfrm>
              <a:off x="6631342" y="1780255"/>
              <a:ext cx="67857" cy="21867"/>
            </a:xfrm>
            <a:custGeom>
              <a:avLst/>
              <a:gdLst/>
              <a:ahLst/>
              <a:cxnLst/>
              <a:rect l="l" t="t" r="r" b="b"/>
              <a:pathLst>
                <a:path w="2225" h="717" extrusionOk="0">
                  <a:moveTo>
                    <a:pt x="176" y="0"/>
                  </a:moveTo>
                  <a:cubicBezTo>
                    <a:pt x="135" y="0"/>
                    <a:pt x="94" y="16"/>
                    <a:pt x="64" y="48"/>
                  </a:cubicBezTo>
                  <a:cubicBezTo>
                    <a:pt x="1" y="109"/>
                    <a:pt x="1" y="211"/>
                    <a:pt x="64" y="272"/>
                  </a:cubicBezTo>
                  <a:lnTo>
                    <a:pt x="460" y="670"/>
                  </a:lnTo>
                  <a:cubicBezTo>
                    <a:pt x="491" y="699"/>
                    <a:pt x="531" y="716"/>
                    <a:pt x="574" y="716"/>
                  </a:cubicBezTo>
                  <a:lnTo>
                    <a:pt x="2064" y="716"/>
                  </a:lnTo>
                  <a:cubicBezTo>
                    <a:pt x="2151" y="716"/>
                    <a:pt x="2224" y="645"/>
                    <a:pt x="2224" y="558"/>
                  </a:cubicBezTo>
                  <a:cubicBezTo>
                    <a:pt x="2224" y="470"/>
                    <a:pt x="2151" y="398"/>
                    <a:pt x="2064" y="398"/>
                  </a:cubicBezTo>
                  <a:lnTo>
                    <a:pt x="639" y="398"/>
                  </a:lnTo>
                  <a:lnTo>
                    <a:pt x="288" y="48"/>
                  </a:lnTo>
                  <a:cubicBezTo>
                    <a:pt x="258" y="16"/>
                    <a:pt x="217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8" name="Google Shape;548;p46"/>
            <p:cNvSpPr/>
            <p:nvPr/>
          </p:nvSpPr>
          <p:spPr>
            <a:xfrm>
              <a:off x="6683582" y="1824902"/>
              <a:ext cx="15615" cy="9790"/>
            </a:xfrm>
            <a:custGeom>
              <a:avLst/>
              <a:gdLst/>
              <a:ahLst/>
              <a:cxnLst/>
              <a:rect l="l" t="t" r="r" b="b"/>
              <a:pathLst>
                <a:path w="512" h="321" extrusionOk="0">
                  <a:moveTo>
                    <a:pt x="159" y="1"/>
                  </a:moveTo>
                  <a:cubicBezTo>
                    <a:pt x="72" y="1"/>
                    <a:pt x="1" y="74"/>
                    <a:pt x="1" y="161"/>
                  </a:cubicBezTo>
                  <a:cubicBezTo>
                    <a:pt x="1" y="248"/>
                    <a:pt x="72" y="321"/>
                    <a:pt x="159" y="321"/>
                  </a:cubicBezTo>
                  <a:lnTo>
                    <a:pt x="351" y="321"/>
                  </a:lnTo>
                  <a:cubicBezTo>
                    <a:pt x="438" y="321"/>
                    <a:pt x="511" y="248"/>
                    <a:pt x="511" y="161"/>
                  </a:cubicBezTo>
                  <a:cubicBezTo>
                    <a:pt x="511" y="74"/>
                    <a:pt x="438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49" name="Google Shape;549;p46"/>
            <p:cNvSpPr/>
            <p:nvPr/>
          </p:nvSpPr>
          <p:spPr>
            <a:xfrm>
              <a:off x="6651775" y="1824902"/>
              <a:ext cx="27539" cy="9790"/>
            </a:xfrm>
            <a:custGeom>
              <a:avLst/>
              <a:gdLst/>
              <a:ahLst/>
              <a:cxnLst/>
              <a:rect l="l" t="t" r="r" b="b"/>
              <a:pathLst>
                <a:path w="903" h="321" extrusionOk="0">
                  <a:moveTo>
                    <a:pt x="161" y="1"/>
                  </a:moveTo>
                  <a:cubicBezTo>
                    <a:pt x="74" y="1"/>
                    <a:pt x="1" y="74"/>
                    <a:pt x="1" y="161"/>
                  </a:cubicBezTo>
                  <a:cubicBezTo>
                    <a:pt x="1" y="248"/>
                    <a:pt x="74" y="321"/>
                    <a:pt x="161" y="321"/>
                  </a:cubicBezTo>
                  <a:lnTo>
                    <a:pt x="743" y="321"/>
                  </a:lnTo>
                  <a:cubicBezTo>
                    <a:pt x="831" y="321"/>
                    <a:pt x="903" y="248"/>
                    <a:pt x="903" y="161"/>
                  </a:cubicBezTo>
                  <a:cubicBezTo>
                    <a:pt x="903" y="74"/>
                    <a:pt x="833" y="1"/>
                    <a:pt x="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0" name="Google Shape;550;p46"/>
            <p:cNvSpPr/>
            <p:nvPr/>
          </p:nvSpPr>
          <p:spPr>
            <a:xfrm>
              <a:off x="6683582" y="1809257"/>
              <a:ext cx="15615" cy="9729"/>
            </a:xfrm>
            <a:custGeom>
              <a:avLst/>
              <a:gdLst/>
              <a:ahLst/>
              <a:cxnLst/>
              <a:rect l="l" t="t" r="r" b="b"/>
              <a:pathLst>
                <a:path w="512" h="319" extrusionOk="0">
                  <a:moveTo>
                    <a:pt x="159" y="0"/>
                  </a:moveTo>
                  <a:cubicBezTo>
                    <a:pt x="72" y="0"/>
                    <a:pt x="1" y="71"/>
                    <a:pt x="1" y="160"/>
                  </a:cubicBezTo>
                  <a:cubicBezTo>
                    <a:pt x="1" y="247"/>
                    <a:pt x="72" y="318"/>
                    <a:pt x="159" y="318"/>
                  </a:cubicBezTo>
                  <a:lnTo>
                    <a:pt x="351" y="318"/>
                  </a:lnTo>
                  <a:cubicBezTo>
                    <a:pt x="438" y="318"/>
                    <a:pt x="511" y="247"/>
                    <a:pt x="511" y="160"/>
                  </a:cubicBezTo>
                  <a:cubicBezTo>
                    <a:pt x="511" y="70"/>
                    <a:pt x="43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1" name="Google Shape;551;p46"/>
            <p:cNvSpPr/>
            <p:nvPr/>
          </p:nvSpPr>
          <p:spPr>
            <a:xfrm>
              <a:off x="6651775" y="1809257"/>
              <a:ext cx="27539" cy="9729"/>
            </a:xfrm>
            <a:custGeom>
              <a:avLst/>
              <a:gdLst/>
              <a:ahLst/>
              <a:cxnLst/>
              <a:rect l="l" t="t" r="r" b="b"/>
              <a:pathLst>
                <a:path w="903" h="319" extrusionOk="0">
                  <a:moveTo>
                    <a:pt x="161" y="0"/>
                  </a:moveTo>
                  <a:cubicBezTo>
                    <a:pt x="74" y="0"/>
                    <a:pt x="1" y="71"/>
                    <a:pt x="1" y="160"/>
                  </a:cubicBezTo>
                  <a:cubicBezTo>
                    <a:pt x="1" y="247"/>
                    <a:pt x="74" y="318"/>
                    <a:pt x="161" y="318"/>
                  </a:cubicBezTo>
                  <a:lnTo>
                    <a:pt x="743" y="318"/>
                  </a:lnTo>
                  <a:cubicBezTo>
                    <a:pt x="831" y="318"/>
                    <a:pt x="903" y="247"/>
                    <a:pt x="903" y="160"/>
                  </a:cubicBezTo>
                  <a:cubicBezTo>
                    <a:pt x="903" y="70"/>
                    <a:pt x="833" y="0"/>
                    <a:pt x="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2" name="Google Shape;552;p46"/>
            <p:cNvSpPr/>
            <p:nvPr/>
          </p:nvSpPr>
          <p:spPr>
            <a:xfrm>
              <a:off x="6460593" y="1661411"/>
              <a:ext cx="94725" cy="109425"/>
            </a:xfrm>
            <a:custGeom>
              <a:avLst/>
              <a:gdLst/>
              <a:ahLst/>
              <a:cxnLst/>
              <a:rect l="l" t="t" r="r" b="b"/>
              <a:pathLst>
                <a:path w="3106" h="3588" extrusionOk="0">
                  <a:moveTo>
                    <a:pt x="1028" y="1069"/>
                  </a:moveTo>
                  <a:lnTo>
                    <a:pt x="1028" y="1922"/>
                  </a:lnTo>
                  <a:cubicBezTo>
                    <a:pt x="1028" y="1951"/>
                    <a:pt x="1037" y="1980"/>
                    <a:pt x="1052" y="2002"/>
                  </a:cubicBezTo>
                  <a:lnTo>
                    <a:pt x="1489" y="2737"/>
                  </a:lnTo>
                  <a:cubicBezTo>
                    <a:pt x="1392" y="2771"/>
                    <a:pt x="1292" y="2789"/>
                    <a:pt x="1188" y="2789"/>
                  </a:cubicBezTo>
                  <a:cubicBezTo>
                    <a:pt x="708" y="2789"/>
                    <a:pt x="320" y="2400"/>
                    <a:pt x="320" y="1922"/>
                  </a:cubicBezTo>
                  <a:cubicBezTo>
                    <a:pt x="320" y="1498"/>
                    <a:pt x="627" y="1143"/>
                    <a:pt x="1028" y="1069"/>
                  </a:cubicBezTo>
                  <a:close/>
                  <a:moveTo>
                    <a:pt x="1346" y="326"/>
                  </a:moveTo>
                  <a:cubicBezTo>
                    <a:pt x="1710" y="363"/>
                    <a:pt x="2051" y="525"/>
                    <a:pt x="2316" y="790"/>
                  </a:cubicBezTo>
                  <a:cubicBezTo>
                    <a:pt x="2621" y="1095"/>
                    <a:pt x="2787" y="1493"/>
                    <a:pt x="2787" y="1918"/>
                  </a:cubicBezTo>
                  <a:cubicBezTo>
                    <a:pt x="2787" y="2425"/>
                    <a:pt x="2542" y="2907"/>
                    <a:pt x="2139" y="3205"/>
                  </a:cubicBezTo>
                  <a:lnTo>
                    <a:pt x="1346" y="1874"/>
                  </a:lnTo>
                  <a:lnTo>
                    <a:pt x="1346" y="326"/>
                  </a:lnTo>
                  <a:close/>
                  <a:moveTo>
                    <a:pt x="1188" y="1"/>
                  </a:moveTo>
                  <a:cubicBezTo>
                    <a:pt x="1100" y="1"/>
                    <a:pt x="1028" y="74"/>
                    <a:pt x="1028" y="161"/>
                  </a:cubicBezTo>
                  <a:lnTo>
                    <a:pt x="1028" y="743"/>
                  </a:lnTo>
                  <a:cubicBezTo>
                    <a:pt x="450" y="823"/>
                    <a:pt x="1" y="1319"/>
                    <a:pt x="1" y="1920"/>
                  </a:cubicBezTo>
                  <a:cubicBezTo>
                    <a:pt x="1" y="2575"/>
                    <a:pt x="533" y="3106"/>
                    <a:pt x="1188" y="3106"/>
                  </a:cubicBezTo>
                  <a:cubicBezTo>
                    <a:pt x="1350" y="3106"/>
                    <a:pt x="1506" y="3074"/>
                    <a:pt x="1653" y="3011"/>
                  </a:cubicBezTo>
                  <a:lnTo>
                    <a:pt x="1954" y="3511"/>
                  </a:lnTo>
                  <a:cubicBezTo>
                    <a:pt x="1974" y="3547"/>
                    <a:pt x="2010" y="3572"/>
                    <a:pt x="2051" y="3582"/>
                  </a:cubicBezTo>
                  <a:cubicBezTo>
                    <a:pt x="2064" y="3586"/>
                    <a:pt x="2078" y="3587"/>
                    <a:pt x="2091" y="3587"/>
                  </a:cubicBezTo>
                  <a:cubicBezTo>
                    <a:pt x="2119" y="3587"/>
                    <a:pt x="2146" y="3580"/>
                    <a:pt x="2171" y="3565"/>
                  </a:cubicBezTo>
                  <a:cubicBezTo>
                    <a:pt x="2748" y="3222"/>
                    <a:pt x="3106" y="2589"/>
                    <a:pt x="3106" y="1920"/>
                  </a:cubicBezTo>
                  <a:cubicBezTo>
                    <a:pt x="3106" y="1411"/>
                    <a:pt x="2906" y="928"/>
                    <a:pt x="2542" y="564"/>
                  </a:cubicBezTo>
                  <a:cubicBezTo>
                    <a:pt x="2178" y="203"/>
                    <a:pt x="1695" y="1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3" name="Google Shape;553;p46"/>
            <p:cNvSpPr/>
            <p:nvPr/>
          </p:nvSpPr>
          <p:spPr>
            <a:xfrm>
              <a:off x="6559706" y="1653848"/>
              <a:ext cx="42453" cy="9729"/>
            </a:xfrm>
            <a:custGeom>
              <a:avLst/>
              <a:gdLst/>
              <a:ahLst/>
              <a:cxnLst/>
              <a:rect l="l" t="t" r="r" b="b"/>
              <a:pathLst>
                <a:path w="1392" h="319" extrusionOk="0">
                  <a:moveTo>
                    <a:pt x="160" y="1"/>
                  </a:moveTo>
                  <a:cubicBezTo>
                    <a:pt x="70" y="1"/>
                    <a:pt x="0" y="72"/>
                    <a:pt x="0" y="160"/>
                  </a:cubicBezTo>
                  <a:cubicBezTo>
                    <a:pt x="0" y="247"/>
                    <a:pt x="73" y="319"/>
                    <a:pt x="160" y="319"/>
                  </a:cubicBezTo>
                  <a:lnTo>
                    <a:pt x="1232" y="319"/>
                  </a:lnTo>
                  <a:cubicBezTo>
                    <a:pt x="1319" y="319"/>
                    <a:pt x="1392" y="247"/>
                    <a:pt x="1392" y="160"/>
                  </a:cubicBezTo>
                  <a:cubicBezTo>
                    <a:pt x="1392" y="72"/>
                    <a:pt x="1319" y="1"/>
                    <a:pt x="1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4" name="Google Shape;554;p46"/>
            <p:cNvSpPr/>
            <p:nvPr/>
          </p:nvSpPr>
          <p:spPr>
            <a:xfrm>
              <a:off x="6599138" y="1653909"/>
              <a:ext cx="102136" cy="117080"/>
            </a:xfrm>
            <a:custGeom>
              <a:avLst/>
              <a:gdLst/>
              <a:ahLst/>
              <a:cxnLst/>
              <a:rect l="l" t="t" r="r" b="b"/>
              <a:pathLst>
                <a:path w="3349" h="3839" extrusionOk="0">
                  <a:moveTo>
                    <a:pt x="1268" y="1064"/>
                  </a:moveTo>
                  <a:lnTo>
                    <a:pt x="1268" y="1851"/>
                  </a:lnTo>
                  <a:lnTo>
                    <a:pt x="708" y="2404"/>
                  </a:lnTo>
                  <a:cubicBezTo>
                    <a:pt x="613" y="2261"/>
                    <a:pt x="560" y="2093"/>
                    <a:pt x="560" y="1916"/>
                  </a:cubicBezTo>
                  <a:cubicBezTo>
                    <a:pt x="560" y="1494"/>
                    <a:pt x="866" y="1138"/>
                    <a:pt x="1268" y="1064"/>
                  </a:cubicBezTo>
                  <a:close/>
                  <a:moveTo>
                    <a:pt x="1428" y="0"/>
                  </a:moveTo>
                  <a:cubicBezTo>
                    <a:pt x="1339" y="0"/>
                    <a:pt x="1268" y="73"/>
                    <a:pt x="1268" y="160"/>
                  </a:cubicBezTo>
                  <a:lnTo>
                    <a:pt x="1268" y="742"/>
                  </a:lnTo>
                  <a:cubicBezTo>
                    <a:pt x="689" y="822"/>
                    <a:pt x="240" y="1319"/>
                    <a:pt x="240" y="1919"/>
                  </a:cubicBezTo>
                  <a:cubicBezTo>
                    <a:pt x="240" y="2180"/>
                    <a:pt x="323" y="2426"/>
                    <a:pt x="478" y="2634"/>
                  </a:cubicBezTo>
                  <a:lnTo>
                    <a:pt x="65" y="3044"/>
                  </a:lnTo>
                  <a:cubicBezTo>
                    <a:pt x="2" y="3105"/>
                    <a:pt x="0" y="3207"/>
                    <a:pt x="61" y="3268"/>
                  </a:cubicBezTo>
                  <a:cubicBezTo>
                    <a:pt x="419" y="3631"/>
                    <a:pt x="917" y="3838"/>
                    <a:pt x="1428" y="3838"/>
                  </a:cubicBezTo>
                  <a:cubicBezTo>
                    <a:pt x="1736" y="3838"/>
                    <a:pt x="2043" y="3762"/>
                    <a:pt x="2319" y="3617"/>
                  </a:cubicBezTo>
                  <a:cubicBezTo>
                    <a:pt x="2397" y="3576"/>
                    <a:pt x="2426" y="3479"/>
                    <a:pt x="2384" y="3403"/>
                  </a:cubicBezTo>
                  <a:cubicBezTo>
                    <a:pt x="2357" y="3349"/>
                    <a:pt x="2301" y="3317"/>
                    <a:pt x="2244" y="3317"/>
                  </a:cubicBezTo>
                  <a:cubicBezTo>
                    <a:pt x="2218" y="3317"/>
                    <a:pt x="2193" y="3323"/>
                    <a:pt x="2169" y="3337"/>
                  </a:cubicBezTo>
                  <a:cubicBezTo>
                    <a:pt x="1941" y="3459"/>
                    <a:pt x="1684" y="3522"/>
                    <a:pt x="1429" y="3522"/>
                  </a:cubicBezTo>
                  <a:cubicBezTo>
                    <a:pt x="1057" y="3522"/>
                    <a:pt x="694" y="3391"/>
                    <a:pt x="408" y="3155"/>
                  </a:cubicBezTo>
                  <a:lnTo>
                    <a:pt x="810" y="2758"/>
                  </a:lnTo>
                  <a:lnTo>
                    <a:pt x="1542" y="2035"/>
                  </a:lnTo>
                  <a:cubicBezTo>
                    <a:pt x="1572" y="2006"/>
                    <a:pt x="1589" y="1965"/>
                    <a:pt x="1589" y="1923"/>
                  </a:cubicBezTo>
                  <a:lnTo>
                    <a:pt x="1589" y="332"/>
                  </a:lnTo>
                  <a:cubicBezTo>
                    <a:pt x="1953" y="368"/>
                    <a:pt x="2294" y="529"/>
                    <a:pt x="2559" y="796"/>
                  </a:cubicBezTo>
                  <a:cubicBezTo>
                    <a:pt x="2863" y="1099"/>
                    <a:pt x="3029" y="1499"/>
                    <a:pt x="3029" y="1924"/>
                  </a:cubicBezTo>
                  <a:cubicBezTo>
                    <a:pt x="3029" y="2311"/>
                    <a:pt x="2886" y="2685"/>
                    <a:pt x="2629" y="2978"/>
                  </a:cubicBezTo>
                  <a:cubicBezTo>
                    <a:pt x="2571" y="3044"/>
                    <a:pt x="2578" y="3144"/>
                    <a:pt x="2644" y="3204"/>
                  </a:cubicBezTo>
                  <a:cubicBezTo>
                    <a:pt x="2674" y="3230"/>
                    <a:pt x="2712" y="3242"/>
                    <a:pt x="2749" y="3242"/>
                  </a:cubicBezTo>
                  <a:cubicBezTo>
                    <a:pt x="2793" y="3242"/>
                    <a:pt x="2836" y="3224"/>
                    <a:pt x="2869" y="3189"/>
                  </a:cubicBezTo>
                  <a:cubicBezTo>
                    <a:pt x="3178" y="2838"/>
                    <a:pt x="3348" y="2389"/>
                    <a:pt x="3348" y="1924"/>
                  </a:cubicBezTo>
                  <a:cubicBezTo>
                    <a:pt x="3348" y="1409"/>
                    <a:pt x="3146" y="927"/>
                    <a:pt x="2782" y="563"/>
                  </a:cubicBezTo>
                  <a:cubicBezTo>
                    <a:pt x="2418" y="201"/>
                    <a:pt x="1938" y="0"/>
                    <a:pt x="1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55" name="Google Shape;555;p46"/>
          <p:cNvGrpSpPr/>
          <p:nvPr/>
        </p:nvGrpSpPr>
        <p:grpSpPr>
          <a:xfrm>
            <a:off x="4983670" y="3327662"/>
            <a:ext cx="234922" cy="331996"/>
            <a:chOff x="5649849" y="1559889"/>
            <a:chExt cx="234922" cy="331996"/>
          </a:xfrm>
        </p:grpSpPr>
        <p:sp>
          <p:nvSpPr>
            <p:cNvPr id="556" name="Google Shape;556;p46"/>
            <p:cNvSpPr/>
            <p:nvPr/>
          </p:nvSpPr>
          <p:spPr>
            <a:xfrm>
              <a:off x="5649849" y="1559889"/>
              <a:ext cx="234922" cy="331996"/>
            </a:xfrm>
            <a:custGeom>
              <a:avLst/>
              <a:gdLst/>
              <a:ahLst/>
              <a:cxnLst/>
              <a:rect l="l" t="t" r="r" b="b"/>
              <a:pathLst>
                <a:path w="7703" h="10886" extrusionOk="0">
                  <a:moveTo>
                    <a:pt x="928" y="0"/>
                  </a:moveTo>
                  <a:cubicBezTo>
                    <a:pt x="809" y="0"/>
                    <a:pt x="695" y="57"/>
                    <a:pt x="625" y="155"/>
                  </a:cubicBezTo>
                  <a:lnTo>
                    <a:pt x="303" y="610"/>
                  </a:lnTo>
                  <a:lnTo>
                    <a:pt x="159" y="610"/>
                  </a:lnTo>
                  <a:cubicBezTo>
                    <a:pt x="72" y="610"/>
                    <a:pt x="0" y="683"/>
                    <a:pt x="0" y="769"/>
                  </a:cubicBezTo>
                  <a:lnTo>
                    <a:pt x="0" y="10727"/>
                  </a:lnTo>
                  <a:cubicBezTo>
                    <a:pt x="0" y="10814"/>
                    <a:pt x="72" y="10886"/>
                    <a:pt x="159" y="10886"/>
                  </a:cubicBezTo>
                  <a:lnTo>
                    <a:pt x="6280" y="10886"/>
                  </a:lnTo>
                  <a:cubicBezTo>
                    <a:pt x="6367" y="10886"/>
                    <a:pt x="6440" y="10814"/>
                    <a:pt x="6440" y="10727"/>
                  </a:cubicBezTo>
                  <a:cubicBezTo>
                    <a:pt x="6440" y="10639"/>
                    <a:pt x="6367" y="10567"/>
                    <a:pt x="6280" y="10567"/>
                  </a:cubicBezTo>
                  <a:lnTo>
                    <a:pt x="319" y="10567"/>
                  </a:lnTo>
                  <a:lnTo>
                    <a:pt x="319" y="929"/>
                  </a:lnTo>
                  <a:lnTo>
                    <a:pt x="7379" y="929"/>
                  </a:lnTo>
                  <a:lnTo>
                    <a:pt x="7379" y="10567"/>
                  </a:lnTo>
                  <a:lnTo>
                    <a:pt x="6918" y="10567"/>
                  </a:lnTo>
                  <a:cubicBezTo>
                    <a:pt x="6831" y="10567"/>
                    <a:pt x="6758" y="10639"/>
                    <a:pt x="6758" y="10727"/>
                  </a:cubicBezTo>
                  <a:cubicBezTo>
                    <a:pt x="6758" y="10814"/>
                    <a:pt x="6831" y="10886"/>
                    <a:pt x="6918" y="10886"/>
                  </a:cubicBezTo>
                  <a:lnTo>
                    <a:pt x="7539" y="10886"/>
                  </a:lnTo>
                  <a:cubicBezTo>
                    <a:pt x="7626" y="10886"/>
                    <a:pt x="7699" y="10814"/>
                    <a:pt x="7699" y="10727"/>
                  </a:cubicBezTo>
                  <a:lnTo>
                    <a:pt x="7699" y="769"/>
                  </a:lnTo>
                  <a:cubicBezTo>
                    <a:pt x="7702" y="683"/>
                    <a:pt x="7631" y="610"/>
                    <a:pt x="7542" y="610"/>
                  </a:cubicBezTo>
                  <a:lnTo>
                    <a:pt x="7400" y="610"/>
                  </a:lnTo>
                  <a:lnTo>
                    <a:pt x="7078" y="155"/>
                  </a:lnTo>
                  <a:cubicBezTo>
                    <a:pt x="7010" y="57"/>
                    <a:pt x="6898" y="0"/>
                    <a:pt x="6775" y="0"/>
                  </a:cubicBezTo>
                  <a:lnTo>
                    <a:pt x="2427" y="0"/>
                  </a:lnTo>
                  <a:cubicBezTo>
                    <a:pt x="2340" y="0"/>
                    <a:pt x="2267" y="72"/>
                    <a:pt x="2267" y="159"/>
                  </a:cubicBezTo>
                  <a:cubicBezTo>
                    <a:pt x="2267" y="245"/>
                    <a:pt x="2340" y="319"/>
                    <a:pt x="2427" y="319"/>
                  </a:cubicBezTo>
                  <a:lnTo>
                    <a:pt x="6775" y="319"/>
                  </a:lnTo>
                  <a:cubicBezTo>
                    <a:pt x="6792" y="319"/>
                    <a:pt x="6808" y="327"/>
                    <a:pt x="6816" y="341"/>
                  </a:cubicBezTo>
                  <a:lnTo>
                    <a:pt x="7007" y="611"/>
                  </a:lnTo>
                  <a:lnTo>
                    <a:pt x="695" y="611"/>
                  </a:lnTo>
                  <a:lnTo>
                    <a:pt x="887" y="341"/>
                  </a:lnTo>
                  <a:cubicBezTo>
                    <a:pt x="895" y="327"/>
                    <a:pt x="911" y="319"/>
                    <a:pt x="928" y="319"/>
                  </a:cubicBezTo>
                  <a:lnTo>
                    <a:pt x="1789" y="319"/>
                  </a:lnTo>
                  <a:cubicBezTo>
                    <a:pt x="1875" y="319"/>
                    <a:pt x="1948" y="245"/>
                    <a:pt x="1948" y="159"/>
                  </a:cubicBezTo>
                  <a:cubicBezTo>
                    <a:pt x="1948" y="72"/>
                    <a:pt x="1875" y="0"/>
                    <a:pt x="1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7" name="Google Shape;557;p46"/>
            <p:cNvSpPr/>
            <p:nvPr/>
          </p:nvSpPr>
          <p:spPr>
            <a:xfrm>
              <a:off x="5678638" y="1647627"/>
              <a:ext cx="65722" cy="52639"/>
            </a:xfrm>
            <a:custGeom>
              <a:avLst/>
              <a:gdLst/>
              <a:ahLst/>
              <a:cxnLst/>
              <a:rect l="l" t="t" r="r" b="b"/>
              <a:pathLst>
                <a:path w="2155" h="1726" extrusionOk="0">
                  <a:moveTo>
                    <a:pt x="1219" y="506"/>
                  </a:moveTo>
                  <a:lnTo>
                    <a:pt x="1219" y="696"/>
                  </a:lnTo>
                  <a:lnTo>
                    <a:pt x="993" y="922"/>
                  </a:lnTo>
                  <a:lnTo>
                    <a:pt x="792" y="722"/>
                  </a:lnTo>
                  <a:cubicBezTo>
                    <a:pt x="760" y="690"/>
                    <a:pt x="719" y="675"/>
                    <a:pt x="678" y="675"/>
                  </a:cubicBezTo>
                  <a:cubicBezTo>
                    <a:pt x="637" y="675"/>
                    <a:pt x="596" y="690"/>
                    <a:pt x="566" y="722"/>
                  </a:cubicBezTo>
                  <a:cubicBezTo>
                    <a:pt x="504" y="783"/>
                    <a:pt x="504" y="885"/>
                    <a:pt x="566" y="946"/>
                  </a:cubicBezTo>
                  <a:lnTo>
                    <a:pt x="880" y="1261"/>
                  </a:lnTo>
                  <a:cubicBezTo>
                    <a:pt x="911" y="1292"/>
                    <a:pt x="950" y="1309"/>
                    <a:pt x="993" y="1309"/>
                  </a:cubicBezTo>
                  <a:cubicBezTo>
                    <a:pt x="1035" y="1309"/>
                    <a:pt x="1076" y="1292"/>
                    <a:pt x="1107" y="1261"/>
                  </a:cubicBezTo>
                  <a:lnTo>
                    <a:pt x="1219" y="1149"/>
                  </a:lnTo>
                  <a:lnTo>
                    <a:pt x="1219" y="1407"/>
                  </a:lnTo>
                  <a:lnTo>
                    <a:pt x="319" y="1407"/>
                  </a:lnTo>
                  <a:lnTo>
                    <a:pt x="319" y="506"/>
                  </a:lnTo>
                  <a:close/>
                  <a:moveTo>
                    <a:pt x="1981" y="0"/>
                  </a:moveTo>
                  <a:cubicBezTo>
                    <a:pt x="1940" y="0"/>
                    <a:pt x="1899" y="16"/>
                    <a:pt x="1867" y="46"/>
                  </a:cubicBezTo>
                  <a:lnTo>
                    <a:pt x="1535" y="378"/>
                  </a:lnTo>
                  <a:cubicBezTo>
                    <a:pt x="1518" y="271"/>
                    <a:pt x="1423" y="188"/>
                    <a:pt x="1311" y="188"/>
                  </a:cubicBezTo>
                  <a:lnTo>
                    <a:pt x="229" y="188"/>
                  </a:lnTo>
                  <a:cubicBezTo>
                    <a:pt x="103" y="188"/>
                    <a:pt x="1" y="290"/>
                    <a:pt x="1" y="416"/>
                  </a:cubicBezTo>
                  <a:lnTo>
                    <a:pt x="1" y="1498"/>
                  </a:lnTo>
                  <a:cubicBezTo>
                    <a:pt x="1" y="1623"/>
                    <a:pt x="103" y="1726"/>
                    <a:pt x="229" y="1726"/>
                  </a:cubicBezTo>
                  <a:lnTo>
                    <a:pt x="1311" y="1726"/>
                  </a:lnTo>
                  <a:cubicBezTo>
                    <a:pt x="1437" y="1726"/>
                    <a:pt x="1539" y="1623"/>
                    <a:pt x="1539" y="1498"/>
                  </a:cubicBezTo>
                  <a:lnTo>
                    <a:pt x="1539" y="827"/>
                  </a:lnTo>
                  <a:lnTo>
                    <a:pt x="2093" y="273"/>
                  </a:lnTo>
                  <a:cubicBezTo>
                    <a:pt x="2155" y="211"/>
                    <a:pt x="2155" y="109"/>
                    <a:pt x="2093" y="46"/>
                  </a:cubicBezTo>
                  <a:cubicBezTo>
                    <a:pt x="2063" y="16"/>
                    <a:pt x="2022" y="0"/>
                    <a:pt x="1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8" name="Google Shape;558;p46"/>
            <p:cNvSpPr/>
            <p:nvPr/>
          </p:nvSpPr>
          <p:spPr>
            <a:xfrm>
              <a:off x="5742924" y="1662418"/>
              <a:ext cx="58555" cy="9729"/>
            </a:xfrm>
            <a:custGeom>
              <a:avLst/>
              <a:gdLst/>
              <a:ahLst/>
              <a:cxnLst/>
              <a:rect l="l" t="t" r="r" b="b"/>
              <a:pathLst>
                <a:path w="1920" h="319" extrusionOk="0">
                  <a:moveTo>
                    <a:pt x="159" y="0"/>
                  </a:moveTo>
                  <a:cubicBezTo>
                    <a:pt x="72" y="0"/>
                    <a:pt x="1" y="72"/>
                    <a:pt x="1" y="160"/>
                  </a:cubicBezTo>
                  <a:cubicBezTo>
                    <a:pt x="1" y="247"/>
                    <a:pt x="72" y="318"/>
                    <a:pt x="159" y="318"/>
                  </a:cubicBezTo>
                  <a:lnTo>
                    <a:pt x="1762" y="318"/>
                  </a:lnTo>
                  <a:cubicBezTo>
                    <a:pt x="1848" y="318"/>
                    <a:pt x="1920" y="247"/>
                    <a:pt x="1920" y="160"/>
                  </a:cubicBezTo>
                  <a:cubicBezTo>
                    <a:pt x="1920" y="72"/>
                    <a:pt x="1848" y="0"/>
                    <a:pt x="1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59" name="Google Shape;559;p46"/>
            <p:cNvSpPr/>
            <p:nvPr/>
          </p:nvSpPr>
          <p:spPr>
            <a:xfrm>
              <a:off x="5742924" y="1681356"/>
              <a:ext cx="113207" cy="9729"/>
            </a:xfrm>
            <a:custGeom>
              <a:avLst/>
              <a:gdLst/>
              <a:ahLst/>
              <a:cxnLst/>
              <a:rect l="l" t="t" r="r" b="b"/>
              <a:pathLst>
                <a:path w="3712" h="319" extrusionOk="0">
                  <a:moveTo>
                    <a:pt x="159" y="0"/>
                  </a:moveTo>
                  <a:cubicBezTo>
                    <a:pt x="72" y="0"/>
                    <a:pt x="1" y="72"/>
                    <a:pt x="1" y="160"/>
                  </a:cubicBezTo>
                  <a:cubicBezTo>
                    <a:pt x="1" y="247"/>
                    <a:pt x="72" y="318"/>
                    <a:pt x="159" y="318"/>
                  </a:cubicBezTo>
                  <a:lnTo>
                    <a:pt x="3551" y="318"/>
                  </a:lnTo>
                  <a:cubicBezTo>
                    <a:pt x="3638" y="318"/>
                    <a:pt x="3711" y="247"/>
                    <a:pt x="3711" y="160"/>
                  </a:cubicBezTo>
                  <a:cubicBezTo>
                    <a:pt x="3711" y="72"/>
                    <a:pt x="3638" y="0"/>
                    <a:pt x="35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0" name="Google Shape;560;p46"/>
            <p:cNvSpPr/>
            <p:nvPr/>
          </p:nvSpPr>
          <p:spPr>
            <a:xfrm>
              <a:off x="5742924" y="1734846"/>
              <a:ext cx="58555" cy="9790"/>
            </a:xfrm>
            <a:custGeom>
              <a:avLst/>
              <a:gdLst/>
              <a:ahLst/>
              <a:cxnLst/>
              <a:rect l="l" t="t" r="r" b="b"/>
              <a:pathLst>
                <a:path w="1920" h="321" extrusionOk="0">
                  <a:moveTo>
                    <a:pt x="159" y="0"/>
                  </a:moveTo>
                  <a:cubicBezTo>
                    <a:pt x="72" y="0"/>
                    <a:pt x="1" y="73"/>
                    <a:pt x="1" y="160"/>
                  </a:cubicBezTo>
                  <a:cubicBezTo>
                    <a:pt x="1" y="247"/>
                    <a:pt x="72" y="320"/>
                    <a:pt x="159" y="320"/>
                  </a:cubicBezTo>
                  <a:lnTo>
                    <a:pt x="1762" y="320"/>
                  </a:lnTo>
                  <a:cubicBezTo>
                    <a:pt x="1848" y="320"/>
                    <a:pt x="1920" y="247"/>
                    <a:pt x="1920" y="160"/>
                  </a:cubicBezTo>
                  <a:cubicBezTo>
                    <a:pt x="1920" y="73"/>
                    <a:pt x="1848" y="0"/>
                    <a:pt x="17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1" name="Google Shape;561;p46"/>
            <p:cNvSpPr/>
            <p:nvPr/>
          </p:nvSpPr>
          <p:spPr>
            <a:xfrm>
              <a:off x="5742924" y="1753724"/>
              <a:ext cx="113207" cy="9729"/>
            </a:xfrm>
            <a:custGeom>
              <a:avLst/>
              <a:gdLst/>
              <a:ahLst/>
              <a:cxnLst/>
              <a:rect l="l" t="t" r="r" b="b"/>
              <a:pathLst>
                <a:path w="3712" h="319" extrusionOk="0">
                  <a:moveTo>
                    <a:pt x="159" y="1"/>
                  </a:moveTo>
                  <a:cubicBezTo>
                    <a:pt x="72" y="1"/>
                    <a:pt x="1" y="72"/>
                    <a:pt x="1" y="161"/>
                  </a:cubicBezTo>
                  <a:cubicBezTo>
                    <a:pt x="1" y="247"/>
                    <a:pt x="72" y="319"/>
                    <a:pt x="159" y="319"/>
                  </a:cubicBezTo>
                  <a:lnTo>
                    <a:pt x="3551" y="319"/>
                  </a:lnTo>
                  <a:cubicBezTo>
                    <a:pt x="3638" y="319"/>
                    <a:pt x="3711" y="247"/>
                    <a:pt x="3711" y="161"/>
                  </a:cubicBezTo>
                  <a:cubicBezTo>
                    <a:pt x="3711" y="72"/>
                    <a:pt x="3638" y="1"/>
                    <a:pt x="3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2" name="Google Shape;562;p46"/>
            <p:cNvSpPr/>
            <p:nvPr/>
          </p:nvSpPr>
          <p:spPr>
            <a:xfrm>
              <a:off x="5678638" y="1719995"/>
              <a:ext cx="65722" cy="52639"/>
            </a:xfrm>
            <a:custGeom>
              <a:avLst/>
              <a:gdLst/>
              <a:ahLst/>
              <a:cxnLst/>
              <a:rect l="l" t="t" r="r" b="b"/>
              <a:pathLst>
                <a:path w="2155" h="1726" extrusionOk="0">
                  <a:moveTo>
                    <a:pt x="1981" y="1"/>
                  </a:moveTo>
                  <a:cubicBezTo>
                    <a:pt x="1940" y="1"/>
                    <a:pt x="1899" y="16"/>
                    <a:pt x="1867" y="47"/>
                  </a:cubicBezTo>
                  <a:lnTo>
                    <a:pt x="1535" y="378"/>
                  </a:lnTo>
                  <a:cubicBezTo>
                    <a:pt x="1518" y="271"/>
                    <a:pt x="1423" y="188"/>
                    <a:pt x="1311" y="188"/>
                  </a:cubicBezTo>
                  <a:lnTo>
                    <a:pt x="1090" y="188"/>
                  </a:lnTo>
                  <a:cubicBezTo>
                    <a:pt x="1003" y="188"/>
                    <a:pt x="930" y="259"/>
                    <a:pt x="930" y="348"/>
                  </a:cubicBezTo>
                  <a:cubicBezTo>
                    <a:pt x="930" y="435"/>
                    <a:pt x="1003" y="506"/>
                    <a:pt x="1090" y="506"/>
                  </a:cubicBezTo>
                  <a:lnTo>
                    <a:pt x="1221" y="506"/>
                  </a:lnTo>
                  <a:lnTo>
                    <a:pt x="1221" y="697"/>
                  </a:lnTo>
                  <a:lnTo>
                    <a:pt x="996" y="923"/>
                  </a:lnTo>
                  <a:lnTo>
                    <a:pt x="794" y="722"/>
                  </a:lnTo>
                  <a:cubicBezTo>
                    <a:pt x="763" y="691"/>
                    <a:pt x="722" y="675"/>
                    <a:pt x="681" y="675"/>
                  </a:cubicBezTo>
                  <a:cubicBezTo>
                    <a:pt x="640" y="675"/>
                    <a:pt x="600" y="691"/>
                    <a:pt x="569" y="722"/>
                  </a:cubicBezTo>
                  <a:cubicBezTo>
                    <a:pt x="506" y="783"/>
                    <a:pt x="506" y="885"/>
                    <a:pt x="569" y="947"/>
                  </a:cubicBezTo>
                  <a:lnTo>
                    <a:pt x="884" y="1261"/>
                  </a:lnTo>
                  <a:cubicBezTo>
                    <a:pt x="914" y="1294"/>
                    <a:pt x="955" y="1309"/>
                    <a:pt x="996" y="1309"/>
                  </a:cubicBezTo>
                  <a:cubicBezTo>
                    <a:pt x="1035" y="1309"/>
                    <a:pt x="1076" y="1294"/>
                    <a:pt x="1108" y="1261"/>
                  </a:cubicBezTo>
                  <a:lnTo>
                    <a:pt x="1221" y="1149"/>
                  </a:lnTo>
                  <a:lnTo>
                    <a:pt x="1221" y="1408"/>
                  </a:lnTo>
                  <a:lnTo>
                    <a:pt x="321" y="1408"/>
                  </a:lnTo>
                  <a:lnTo>
                    <a:pt x="321" y="509"/>
                  </a:lnTo>
                  <a:lnTo>
                    <a:pt x="453" y="509"/>
                  </a:lnTo>
                  <a:cubicBezTo>
                    <a:pt x="540" y="509"/>
                    <a:pt x="613" y="436"/>
                    <a:pt x="613" y="350"/>
                  </a:cubicBezTo>
                  <a:cubicBezTo>
                    <a:pt x="613" y="263"/>
                    <a:pt x="540" y="190"/>
                    <a:pt x="453" y="190"/>
                  </a:cubicBezTo>
                  <a:lnTo>
                    <a:pt x="232" y="190"/>
                  </a:lnTo>
                  <a:cubicBezTo>
                    <a:pt x="106" y="190"/>
                    <a:pt x="4" y="292"/>
                    <a:pt x="4" y="418"/>
                  </a:cubicBezTo>
                  <a:lnTo>
                    <a:pt x="1" y="1498"/>
                  </a:lnTo>
                  <a:cubicBezTo>
                    <a:pt x="1" y="1624"/>
                    <a:pt x="103" y="1726"/>
                    <a:pt x="229" y="1726"/>
                  </a:cubicBezTo>
                  <a:lnTo>
                    <a:pt x="1311" y="1726"/>
                  </a:lnTo>
                  <a:cubicBezTo>
                    <a:pt x="1437" y="1726"/>
                    <a:pt x="1539" y="1624"/>
                    <a:pt x="1539" y="1498"/>
                  </a:cubicBezTo>
                  <a:lnTo>
                    <a:pt x="1539" y="828"/>
                  </a:lnTo>
                  <a:lnTo>
                    <a:pt x="2093" y="273"/>
                  </a:lnTo>
                  <a:cubicBezTo>
                    <a:pt x="2155" y="212"/>
                    <a:pt x="2155" y="110"/>
                    <a:pt x="2093" y="47"/>
                  </a:cubicBezTo>
                  <a:cubicBezTo>
                    <a:pt x="2063" y="16"/>
                    <a:pt x="2022" y="1"/>
                    <a:pt x="19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3" name="Google Shape;563;p46"/>
            <p:cNvSpPr/>
            <p:nvPr/>
          </p:nvSpPr>
          <p:spPr>
            <a:xfrm>
              <a:off x="5678638" y="1792393"/>
              <a:ext cx="65722" cy="52639"/>
            </a:xfrm>
            <a:custGeom>
              <a:avLst/>
              <a:gdLst/>
              <a:ahLst/>
              <a:cxnLst/>
              <a:rect l="l" t="t" r="r" b="b"/>
              <a:pathLst>
                <a:path w="2155" h="1726" extrusionOk="0">
                  <a:moveTo>
                    <a:pt x="1219" y="505"/>
                  </a:moveTo>
                  <a:lnTo>
                    <a:pt x="1219" y="696"/>
                  </a:lnTo>
                  <a:lnTo>
                    <a:pt x="993" y="921"/>
                  </a:lnTo>
                  <a:lnTo>
                    <a:pt x="792" y="718"/>
                  </a:lnTo>
                  <a:cubicBezTo>
                    <a:pt x="760" y="687"/>
                    <a:pt x="719" y="672"/>
                    <a:pt x="678" y="672"/>
                  </a:cubicBezTo>
                  <a:cubicBezTo>
                    <a:pt x="637" y="672"/>
                    <a:pt x="596" y="687"/>
                    <a:pt x="566" y="718"/>
                  </a:cubicBezTo>
                  <a:cubicBezTo>
                    <a:pt x="504" y="781"/>
                    <a:pt x="504" y="883"/>
                    <a:pt x="566" y="944"/>
                  </a:cubicBezTo>
                  <a:lnTo>
                    <a:pt x="880" y="1259"/>
                  </a:lnTo>
                  <a:cubicBezTo>
                    <a:pt x="911" y="1288"/>
                    <a:pt x="950" y="1305"/>
                    <a:pt x="993" y="1305"/>
                  </a:cubicBezTo>
                  <a:cubicBezTo>
                    <a:pt x="1035" y="1305"/>
                    <a:pt x="1076" y="1288"/>
                    <a:pt x="1107" y="1259"/>
                  </a:cubicBezTo>
                  <a:lnTo>
                    <a:pt x="1219" y="1147"/>
                  </a:lnTo>
                  <a:lnTo>
                    <a:pt x="1219" y="1405"/>
                  </a:lnTo>
                  <a:lnTo>
                    <a:pt x="319" y="1405"/>
                  </a:lnTo>
                  <a:lnTo>
                    <a:pt x="319" y="505"/>
                  </a:lnTo>
                  <a:close/>
                  <a:moveTo>
                    <a:pt x="1981" y="0"/>
                  </a:moveTo>
                  <a:cubicBezTo>
                    <a:pt x="1940" y="0"/>
                    <a:pt x="1899" y="15"/>
                    <a:pt x="1867" y="46"/>
                  </a:cubicBezTo>
                  <a:lnTo>
                    <a:pt x="1535" y="378"/>
                  </a:lnTo>
                  <a:cubicBezTo>
                    <a:pt x="1518" y="271"/>
                    <a:pt x="1423" y="187"/>
                    <a:pt x="1311" y="187"/>
                  </a:cubicBezTo>
                  <a:lnTo>
                    <a:pt x="229" y="187"/>
                  </a:lnTo>
                  <a:cubicBezTo>
                    <a:pt x="103" y="187"/>
                    <a:pt x="1" y="289"/>
                    <a:pt x="1" y="415"/>
                  </a:cubicBezTo>
                  <a:lnTo>
                    <a:pt x="1" y="1497"/>
                  </a:lnTo>
                  <a:cubicBezTo>
                    <a:pt x="1" y="1623"/>
                    <a:pt x="103" y="1725"/>
                    <a:pt x="229" y="1725"/>
                  </a:cubicBezTo>
                  <a:lnTo>
                    <a:pt x="1311" y="1725"/>
                  </a:lnTo>
                  <a:cubicBezTo>
                    <a:pt x="1437" y="1725"/>
                    <a:pt x="1539" y="1623"/>
                    <a:pt x="1539" y="1497"/>
                  </a:cubicBezTo>
                  <a:lnTo>
                    <a:pt x="1539" y="827"/>
                  </a:lnTo>
                  <a:lnTo>
                    <a:pt x="2093" y="272"/>
                  </a:lnTo>
                  <a:cubicBezTo>
                    <a:pt x="2155" y="211"/>
                    <a:pt x="2155" y="109"/>
                    <a:pt x="2093" y="46"/>
                  </a:cubicBezTo>
                  <a:cubicBezTo>
                    <a:pt x="2063" y="15"/>
                    <a:pt x="2022" y="0"/>
                    <a:pt x="19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4" name="Google Shape;564;p46"/>
            <p:cNvSpPr/>
            <p:nvPr/>
          </p:nvSpPr>
          <p:spPr>
            <a:xfrm>
              <a:off x="5742924" y="1807214"/>
              <a:ext cx="58555" cy="9790"/>
            </a:xfrm>
            <a:custGeom>
              <a:avLst/>
              <a:gdLst/>
              <a:ahLst/>
              <a:cxnLst/>
              <a:rect l="l" t="t" r="r" b="b"/>
              <a:pathLst>
                <a:path w="1920" h="321" extrusionOk="0">
                  <a:moveTo>
                    <a:pt x="159" y="1"/>
                  </a:moveTo>
                  <a:cubicBezTo>
                    <a:pt x="72" y="1"/>
                    <a:pt x="1" y="74"/>
                    <a:pt x="1" y="161"/>
                  </a:cubicBezTo>
                  <a:cubicBezTo>
                    <a:pt x="1" y="247"/>
                    <a:pt x="72" y="321"/>
                    <a:pt x="159" y="321"/>
                  </a:cubicBezTo>
                  <a:lnTo>
                    <a:pt x="1762" y="321"/>
                  </a:lnTo>
                  <a:cubicBezTo>
                    <a:pt x="1848" y="321"/>
                    <a:pt x="1920" y="247"/>
                    <a:pt x="1920" y="161"/>
                  </a:cubicBezTo>
                  <a:cubicBezTo>
                    <a:pt x="1920" y="74"/>
                    <a:pt x="1848" y="1"/>
                    <a:pt x="176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5" name="Google Shape;565;p46"/>
            <p:cNvSpPr/>
            <p:nvPr/>
          </p:nvSpPr>
          <p:spPr>
            <a:xfrm>
              <a:off x="5742924" y="1826091"/>
              <a:ext cx="113207" cy="9759"/>
            </a:xfrm>
            <a:custGeom>
              <a:avLst/>
              <a:gdLst/>
              <a:ahLst/>
              <a:cxnLst/>
              <a:rect l="l" t="t" r="r" b="b"/>
              <a:pathLst>
                <a:path w="3712" h="320" extrusionOk="0">
                  <a:moveTo>
                    <a:pt x="159" y="1"/>
                  </a:moveTo>
                  <a:cubicBezTo>
                    <a:pt x="72" y="1"/>
                    <a:pt x="1" y="72"/>
                    <a:pt x="1" y="161"/>
                  </a:cubicBezTo>
                  <a:cubicBezTo>
                    <a:pt x="1" y="248"/>
                    <a:pt x="72" y="319"/>
                    <a:pt x="159" y="319"/>
                  </a:cubicBezTo>
                  <a:lnTo>
                    <a:pt x="3551" y="319"/>
                  </a:lnTo>
                  <a:cubicBezTo>
                    <a:pt x="3638" y="319"/>
                    <a:pt x="3711" y="248"/>
                    <a:pt x="3711" y="161"/>
                  </a:cubicBezTo>
                  <a:cubicBezTo>
                    <a:pt x="3711" y="72"/>
                    <a:pt x="3638" y="1"/>
                    <a:pt x="35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6" name="Google Shape;566;p46"/>
            <p:cNvSpPr/>
            <p:nvPr/>
          </p:nvSpPr>
          <p:spPr>
            <a:xfrm>
              <a:off x="5746309" y="1608805"/>
              <a:ext cx="78684" cy="9790"/>
            </a:xfrm>
            <a:custGeom>
              <a:avLst/>
              <a:gdLst/>
              <a:ahLst/>
              <a:cxnLst/>
              <a:rect l="l" t="t" r="r" b="b"/>
              <a:pathLst>
                <a:path w="2580" h="321" extrusionOk="0">
                  <a:moveTo>
                    <a:pt x="158" y="1"/>
                  </a:moveTo>
                  <a:cubicBezTo>
                    <a:pt x="72" y="1"/>
                    <a:pt x="0" y="74"/>
                    <a:pt x="0" y="161"/>
                  </a:cubicBezTo>
                  <a:cubicBezTo>
                    <a:pt x="0" y="247"/>
                    <a:pt x="72" y="321"/>
                    <a:pt x="158" y="321"/>
                  </a:cubicBezTo>
                  <a:lnTo>
                    <a:pt x="2420" y="321"/>
                  </a:lnTo>
                  <a:cubicBezTo>
                    <a:pt x="2506" y="321"/>
                    <a:pt x="2579" y="247"/>
                    <a:pt x="2579" y="161"/>
                  </a:cubicBezTo>
                  <a:cubicBezTo>
                    <a:pt x="2579" y="74"/>
                    <a:pt x="2506" y="1"/>
                    <a:pt x="24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67" name="Google Shape;567;p46"/>
            <p:cNvSpPr/>
            <p:nvPr/>
          </p:nvSpPr>
          <p:spPr>
            <a:xfrm>
              <a:off x="5709774" y="1608805"/>
              <a:ext cx="28424" cy="9790"/>
            </a:xfrm>
            <a:custGeom>
              <a:avLst/>
              <a:gdLst/>
              <a:ahLst/>
              <a:cxnLst/>
              <a:rect l="l" t="t" r="r" b="b"/>
              <a:pathLst>
                <a:path w="932" h="321" extrusionOk="0">
                  <a:moveTo>
                    <a:pt x="160" y="1"/>
                  </a:moveTo>
                  <a:cubicBezTo>
                    <a:pt x="72" y="1"/>
                    <a:pt x="0" y="74"/>
                    <a:pt x="0" y="161"/>
                  </a:cubicBezTo>
                  <a:cubicBezTo>
                    <a:pt x="0" y="247"/>
                    <a:pt x="72" y="321"/>
                    <a:pt x="160" y="321"/>
                  </a:cubicBezTo>
                  <a:lnTo>
                    <a:pt x="771" y="321"/>
                  </a:lnTo>
                  <a:cubicBezTo>
                    <a:pt x="860" y="321"/>
                    <a:pt x="931" y="247"/>
                    <a:pt x="931" y="161"/>
                  </a:cubicBezTo>
                  <a:cubicBezTo>
                    <a:pt x="931" y="74"/>
                    <a:pt x="860" y="1"/>
                    <a:pt x="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68" name="Google Shape;568;p46"/>
          <p:cNvGrpSpPr/>
          <p:nvPr/>
        </p:nvGrpSpPr>
        <p:grpSpPr>
          <a:xfrm>
            <a:off x="1908303" y="1839659"/>
            <a:ext cx="234922" cy="331996"/>
            <a:chOff x="4836299" y="1559889"/>
            <a:chExt cx="234922" cy="331996"/>
          </a:xfrm>
        </p:grpSpPr>
        <p:sp>
          <p:nvSpPr>
            <p:cNvPr id="569" name="Google Shape;569;p46"/>
            <p:cNvSpPr/>
            <p:nvPr/>
          </p:nvSpPr>
          <p:spPr>
            <a:xfrm>
              <a:off x="4836299" y="1559889"/>
              <a:ext cx="234922" cy="331996"/>
            </a:xfrm>
            <a:custGeom>
              <a:avLst/>
              <a:gdLst/>
              <a:ahLst/>
              <a:cxnLst/>
              <a:rect l="l" t="t" r="r" b="b"/>
              <a:pathLst>
                <a:path w="7703" h="10886" extrusionOk="0">
                  <a:moveTo>
                    <a:pt x="928" y="0"/>
                  </a:moveTo>
                  <a:cubicBezTo>
                    <a:pt x="809" y="0"/>
                    <a:pt x="695" y="57"/>
                    <a:pt x="625" y="155"/>
                  </a:cubicBezTo>
                  <a:lnTo>
                    <a:pt x="303" y="610"/>
                  </a:lnTo>
                  <a:lnTo>
                    <a:pt x="159" y="610"/>
                  </a:lnTo>
                  <a:cubicBezTo>
                    <a:pt x="72" y="610"/>
                    <a:pt x="0" y="683"/>
                    <a:pt x="0" y="769"/>
                  </a:cubicBezTo>
                  <a:lnTo>
                    <a:pt x="0" y="10727"/>
                  </a:lnTo>
                  <a:cubicBezTo>
                    <a:pt x="0" y="10814"/>
                    <a:pt x="72" y="10886"/>
                    <a:pt x="159" y="10886"/>
                  </a:cubicBezTo>
                  <a:lnTo>
                    <a:pt x="6280" y="10886"/>
                  </a:lnTo>
                  <a:cubicBezTo>
                    <a:pt x="6367" y="10886"/>
                    <a:pt x="6440" y="10814"/>
                    <a:pt x="6440" y="10727"/>
                  </a:cubicBezTo>
                  <a:cubicBezTo>
                    <a:pt x="6440" y="10639"/>
                    <a:pt x="6367" y="10567"/>
                    <a:pt x="6280" y="10567"/>
                  </a:cubicBezTo>
                  <a:lnTo>
                    <a:pt x="319" y="10567"/>
                  </a:lnTo>
                  <a:lnTo>
                    <a:pt x="319" y="929"/>
                  </a:lnTo>
                  <a:lnTo>
                    <a:pt x="7379" y="929"/>
                  </a:lnTo>
                  <a:lnTo>
                    <a:pt x="7379" y="10567"/>
                  </a:lnTo>
                  <a:lnTo>
                    <a:pt x="6918" y="10567"/>
                  </a:lnTo>
                  <a:cubicBezTo>
                    <a:pt x="6831" y="10567"/>
                    <a:pt x="6758" y="10639"/>
                    <a:pt x="6758" y="10727"/>
                  </a:cubicBezTo>
                  <a:cubicBezTo>
                    <a:pt x="6758" y="10814"/>
                    <a:pt x="6831" y="10886"/>
                    <a:pt x="6918" y="10886"/>
                  </a:cubicBezTo>
                  <a:lnTo>
                    <a:pt x="7539" y="10886"/>
                  </a:lnTo>
                  <a:cubicBezTo>
                    <a:pt x="7626" y="10886"/>
                    <a:pt x="7699" y="10814"/>
                    <a:pt x="7699" y="10727"/>
                  </a:cubicBezTo>
                  <a:lnTo>
                    <a:pt x="7699" y="769"/>
                  </a:lnTo>
                  <a:cubicBezTo>
                    <a:pt x="7702" y="683"/>
                    <a:pt x="7631" y="610"/>
                    <a:pt x="7544" y="610"/>
                  </a:cubicBezTo>
                  <a:lnTo>
                    <a:pt x="7400" y="610"/>
                  </a:lnTo>
                  <a:lnTo>
                    <a:pt x="7078" y="155"/>
                  </a:lnTo>
                  <a:cubicBezTo>
                    <a:pt x="7010" y="57"/>
                    <a:pt x="6896" y="0"/>
                    <a:pt x="6775" y="0"/>
                  </a:cubicBezTo>
                  <a:lnTo>
                    <a:pt x="2427" y="0"/>
                  </a:lnTo>
                  <a:cubicBezTo>
                    <a:pt x="2340" y="0"/>
                    <a:pt x="2267" y="72"/>
                    <a:pt x="2267" y="159"/>
                  </a:cubicBezTo>
                  <a:cubicBezTo>
                    <a:pt x="2267" y="245"/>
                    <a:pt x="2340" y="319"/>
                    <a:pt x="2427" y="319"/>
                  </a:cubicBezTo>
                  <a:lnTo>
                    <a:pt x="6775" y="319"/>
                  </a:lnTo>
                  <a:cubicBezTo>
                    <a:pt x="6792" y="319"/>
                    <a:pt x="6808" y="327"/>
                    <a:pt x="6816" y="341"/>
                  </a:cubicBezTo>
                  <a:lnTo>
                    <a:pt x="7007" y="611"/>
                  </a:lnTo>
                  <a:lnTo>
                    <a:pt x="695" y="611"/>
                  </a:lnTo>
                  <a:lnTo>
                    <a:pt x="887" y="341"/>
                  </a:lnTo>
                  <a:cubicBezTo>
                    <a:pt x="895" y="327"/>
                    <a:pt x="911" y="319"/>
                    <a:pt x="928" y="319"/>
                  </a:cubicBezTo>
                  <a:lnTo>
                    <a:pt x="1789" y="319"/>
                  </a:lnTo>
                  <a:cubicBezTo>
                    <a:pt x="1875" y="319"/>
                    <a:pt x="1948" y="245"/>
                    <a:pt x="1948" y="159"/>
                  </a:cubicBezTo>
                  <a:cubicBezTo>
                    <a:pt x="1948" y="72"/>
                    <a:pt x="1875" y="0"/>
                    <a:pt x="1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0" name="Google Shape;570;p46"/>
            <p:cNvSpPr/>
            <p:nvPr/>
          </p:nvSpPr>
          <p:spPr>
            <a:xfrm>
              <a:off x="4887411" y="1598589"/>
              <a:ext cx="132786" cy="34005"/>
            </a:xfrm>
            <a:custGeom>
              <a:avLst/>
              <a:gdLst/>
              <a:ahLst/>
              <a:cxnLst/>
              <a:rect l="l" t="t" r="r" b="b"/>
              <a:pathLst>
                <a:path w="4354" h="1115" extrusionOk="0">
                  <a:moveTo>
                    <a:pt x="4034" y="319"/>
                  </a:moveTo>
                  <a:lnTo>
                    <a:pt x="4034" y="795"/>
                  </a:lnTo>
                  <a:lnTo>
                    <a:pt x="318" y="795"/>
                  </a:lnTo>
                  <a:lnTo>
                    <a:pt x="318" y="319"/>
                  </a:lnTo>
                  <a:close/>
                  <a:moveTo>
                    <a:pt x="160" y="1"/>
                  </a:moveTo>
                  <a:cubicBezTo>
                    <a:pt x="72" y="1"/>
                    <a:pt x="0" y="72"/>
                    <a:pt x="0" y="161"/>
                  </a:cubicBezTo>
                  <a:lnTo>
                    <a:pt x="0" y="955"/>
                  </a:lnTo>
                  <a:cubicBezTo>
                    <a:pt x="0" y="1042"/>
                    <a:pt x="72" y="1115"/>
                    <a:pt x="160" y="1115"/>
                  </a:cubicBezTo>
                  <a:lnTo>
                    <a:pt x="4194" y="1115"/>
                  </a:lnTo>
                  <a:cubicBezTo>
                    <a:pt x="4283" y="1115"/>
                    <a:pt x="4354" y="1042"/>
                    <a:pt x="4354" y="955"/>
                  </a:cubicBezTo>
                  <a:lnTo>
                    <a:pt x="4354" y="161"/>
                  </a:lnTo>
                  <a:cubicBezTo>
                    <a:pt x="4354" y="72"/>
                    <a:pt x="4281" y="1"/>
                    <a:pt x="4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1" name="Google Shape;571;p46"/>
            <p:cNvSpPr/>
            <p:nvPr/>
          </p:nvSpPr>
          <p:spPr>
            <a:xfrm>
              <a:off x="4909246" y="1646834"/>
              <a:ext cx="9790" cy="221686"/>
            </a:xfrm>
            <a:custGeom>
              <a:avLst/>
              <a:gdLst/>
              <a:ahLst/>
              <a:cxnLst/>
              <a:rect l="l" t="t" r="r" b="b"/>
              <a:pathLst>
                <a:path w="321" h="7269" extrusionOk="0">
                  <a:moveTo>
                    <a:pt x="160" y="1"/>
                  </a:moveTo>
                  <a:cubicBezTo>
                    <a:pt x="74" y="1"/>
                    <a:pt x="1" y="72"/>
                    <a:pt x="1" y="161"/>
                  </a:cubicBezTo>
                  <a:lnTo>
                    <a:pt x="1" y="7111"/>
                  </a:lnTo>
                  <a:cubicBezTo>
                    <a:pt x="1" y="7197"/>
                    <a:pt x="74" y="7269"/>
                    <a:pt x="160" y="7269"/>
                  </a:cubicBezTo>
                  <a:cubicBezTo>
                    <a:pt x="247" y="7269"/>
                    <a:pt x="320" y="7197"/>
                    <a:pt x="320" y="7111"/>
                  </a:cubicBezTo>
                  <a:lnTo>
                    <a:pt x="320" y="161"/>
                  </a:lnTo>
                  <a:cubicBezTo>
                    <a:pt x="320" y="72"/>
                    <a:pt x="247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2" name="Google Shape;572;p46"/>
            <p:cNvSpPr/>
            <p:nvPr/>
          </p:nvSpPr>
          <p:spPr>
            <a:xfrm>
              <a:off x="4859751" y="1656898"/>
              <a:ext cx="35926" cy="9759"/>
            </a:xfrm>
            <a:custGeom>
              <a:avLst/>
              <a:gdLst/>
              <a:ahLst/>
              <a:cxnLst/>
              <a:rect l="l" t="t" r="r" b="b"/>
              <a:pathLst>
                <a:path w="1178" h="320" extrusionOk="0">
                  <a:moveTo>
                    <a:pt x="160" y="1"/>
                  </a:moveTo>
                  <a:cubicBezTo>
                    <a:pt x="74" y="1"/>
                    <a:pt x="0" y="72"/>
                    <a:pt x="0" y="159"/>
                  </a:cubicBezTo>
                  <a:cubicBezTo>
                    <a:pt x="0" y="248"/>
                    <a:pt x="74" y="319"/>
                    <a:pt x="160" y="319"/>
                  </a:cubicBezTo>
                  <a:lnTo>
                    <a:pt x="1018" y="319"/>
                  </a:lnTo>
                  <a:cubicBezTo>
                    <a:pt x="1105" y="319"/>
                    <a:pt x="1178" y="248"/>
                    <a:pt x="1178" y="159"/>
                  </a:cubicBezTo>
                  <a:cubicBezTo>
                    <a:pt x="1178" y="71"/>
                    <a:pt x="1105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3" name="Google Shape;573;p46"/>
            <p:cNvSpPr/>
            <p:nvPr/>
          </p:nvSpPr>
          <p:spPr>
            <a:xfrm>
              <a:off x="4859751" y="1698983"/>
              <a:ext cx="35926" cy="9729"/>
            </a:xfrm>
            <a:custGeom>
              <a:avLst/>
              <a:gdLst/>
              <a:ahLst/>
              <a:cxnLst/>
              <a:rect l="l" t="t" r="r" b="b"/>
              <a:pathLst>
                <a:path w="1178" h="319" extrusionOk="0">
                  <a:moveTo>
                    <a:pt x="160" y="1"/>
                  </a:moveTo>
                  <a:cubicBezTo>
                    <a:pt x="74" y="1"/>
                    <a:pt x="0" y="72"/>
                    <a:pt x="0" y="161"/>
                  </a:cubicBezTo>
                  <a:cubicBezTo>
                    <a:pt x="0" y="247"/>
                    <a:pt x="74" y="319"/>
                    <a:pt x="160" y="319"/>
                  </a:cubicBezTo>
                  <a:lnTo>
                    <a:pt x="1018" y="319"/>
                  </a:lnTo>
                  <a:cubicBezTo>
                    <a:pt x="1105" y="319"/>
                    <a:pt x="1178" y="247"/>
                    <a:pt x="1178" y="161"/>
                  </a:cubicBezTo>
                  <a:cubicBezTo>
                    <a:pt x="1178" y="70"/>
                    <a:pt x="1105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4" name="Google Shape;574;p46"/>
            <p:cNvSpPr/>
            <p:nvPr/>
          </p:nvSpPr>
          <p:spPr>
            <a:xfrm>
              <a:off x="4859751" y="1739055"/>
              <a:ext cx="35926" cy="9759"/>
            </a:xfrm>
            <a:custGeom>
              <a:avLst/>
              <a:gdLst/>
              <a:ahLst/>
              <a:cxnLst/>
              <a:rect l="l" t="t" r="r" b="b"/>
              <a:pathLst>
                <a:path w="1178" h="320" extrusionOk="0">
                  <a:moveTo>
                    <a:pt x="160" y="0"/>
                  </a:moveTo>
                  <a:cubicBezTo>
                    <a:pt x="74" y="0"/>
                    <a:pt x="0" y="73"/>
                    <a:pt x="0" y="160"/>
                  </a:cubicBezTo>
                  <a:cubicBezTo>
                    <a:pt x="0" y="247"/>
                    <a:pt x="74" y="320"/>
                    <a:pt x="160" y="320"/>
                  </a:cubicBezTo>
                  <a:lnTo>
                    <a:pt x="1018" y="320"/>
                  </a:lnTo>
                  <a:cubicBezTo>
                    <a:pt x="1105" y="320"/>
                    <a:pt x="1178" y="247"/>
                    <a:pt x="1178" y="160"/>
                  </a:cubicBezTo>
                  <a:cubicBezTo>
                    <a:pt x="1178" y="72"/>
                    <a:pt x="1105" y="0"/>
                    <a:pt x="10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5" name="Google Shape;575;p46"/>
            <p:cNvSpPr/>
            <p:nvPr/>
          </p:nvSpPr>
          <p:spPr>
            <a:xfrm>
              <a:off x="4859751" y="1768240"/>
              <a:ext cx="35926" cy="9759"/>
            </a:xfrm>
            <a:custGeom>
              <a:avLst/>
              <a:gdLst/>
              <a:ahLst/>
              <a:cxnLst/>
              <a:rect l="l" t="t" r="r" b="b"/>
              <a:pathLst>
                <a:path w="1178" h="320" extrusionOk="0">
                  <a:moveTo>
                    <a:pt x="160" y="1"/>
                  </a:moveTo>
                  <a:cubicBezTo>
                    <a:pt x="74" y="1"/>
                    <a:pt x="0" y="72"/>
                    <a:pt x="0" y="161"/>
                  </a:cubicBezTo>
                  <a:cubicBezTo>
                    <a:pt x="0" y="248"/>
                    <a:pt x="74" y="319"/>
                    <a:pt x="160" y="319"/>
                  </a:cubicBezTo>
                  <a:lnTo>
                    <a:pt x="1018" y="319"/>
                  </a:lnTo>
                  <a:cubicBezTo>
                    <a:pt x="1105" y="319"/>
                    <a:pt x="1178" y="248"/>
                    <a:pt x="1178" y="161"/>
                  </a:cubicBezTo>
                  <a:cubicBezTo>
                    <a:pt x="1178" y="71"/>
                    <a:pt x="1105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6" name="Google Shape;576;p46"/>
            <p:cNvSpPr/>
            <p:nvPr/>
          </p:nvSpPr>
          <p:spPr>
            <a:xfrm>
              <a:off x="4859751" y="1809288"/>
              <a:ext cx="35926" cy="9790"/>
            </a:xfrm>
            <a:custGeom>
              <a:avLst/>
              <a:gdLst/>
              <a:ahLst/>
              <a:cxnLst/>
              <a:rect l="l" t="t" r="r" b="b"/>
              <a:pathLst>
                <a:path w="1178" h="321" extrusionOk="0">
                  <a:moveTo>
                    <a:pt x="160" y="1"/>
                  </a:moveTo>
                  <a:cubicBezTo>
                    <a:pt x="74" y="1"/>
                    <a:pt x="0" y="74"/>
                    <a:pt x="0" y="161"/>
                  </a:cubicBezTo>
                  <a:cubicBezTo>
                    <a:pt x="0" y="247"/>
                    <a:pt x="74" y="321"/>
                    <a:pt x="160" y="321"/>
                  </a:cubicBezTo>
                  <a:lnTo>
                    <a:pt x="1018" y="321"/>
                  </a:lnTo>
                  <a:cubicBezTo>
                    <a:pt x="1105" y="321"/>
                    <a:pt x="1178" y="247"/>
                    <a:pt x="1178" y="161"/>
                  </a:cubicBezTo>
                  <a:cubicBezTo>
                    <a:pt x="1178" y="70"/>
                    <a:pt x="1105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7" name="Google Shape;577;p46"/>
            <p:cNvSpPr/>
            <p:nvPr/>
          </p:nvSpPr>
          <p:spPr>
            <a:xfrm>
              <a:off x="4930045" y="1809288"/>
              <a:ext cx="117812" cy="9790"/>
            </a:xfrm>
            <a:custGeom>
              <a:avLst/>
              <a:gdLst/>
              <a:ahLst/>
              <a:cxnLst/>
              <a:rect l="l" t="t" r="r" b="b"/>
              <a:pathLst>
                <a:path w="3863" h="321" extrusionOk="0">
                  <a:moveTo>
                    <a:pt x="161" y="1"/>
                  </a:moveTo>
                  <a:cubicBezTo>
                    <a:pt x="74" y="1"/>
                    <a:pt x="1" y="74"/>
                    <a:pt x="1" y="161"/>
                  </a:cubicBezTo>
                  <a:cubicBezTo>
                    <a:pt x="1" y="247"/>
                    <a:pt x="74" y="321"/>
                    <a:pt x="161" y="321"/>
                  </a:cubicBezTo>
                  <a:lnTo>
                    <a:pt x="3705" y="321"/>
                  </a:lnTo>
                  <a:cubicBezTo>
                    <a:pt x="3791" y="321"/>
                    <a:pt x="3863" y="247"/>
                    <a:pt x="3863" y="161"/>
                  </a:cubicBezTo>
                  <a:cubicBezTo>
                    <a:pt x="3863" y="70"/>
                    <a:pt x="3793" y="1"/>
                    <a:pt x="3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8" name="Google Shape;578;p46"/>
            <p:cNvSpPr/>
            <p:nvPr/>
          </p:nvSpPr>
          <p:spPr>
            <a:xfrm>
              <a:off x="4930045" y="1826061"/>
              <a:ext cx="117812" cy="9729"/>
            </a:xfrm>
            <a:custGeom>
              <a:avLst/>
              <a:gdLst/>
              <a:ahLst/>
              <a:cxnLst/>
              <a:rect l="l" t="t" r="r" b="b"/>
              <a:pathLst>
                <a:path w="3863" h="319" extrusionOk="0">
                  <a:moveTo>
                    <a:pt x="161" y="0"/>
                  </a:moveTo>
                  <a:cubicBezTo>
                    <a:pt x="74" y="0"/>
                    <a:pt x="1" y="72"/>
                    <a:pt x="1" y="158"/>
                  </a:cubicBezTo>
                  <a:cubicBezTo>
                    <a:pt x="1" y="247"/>
                    <a:pt x="74" y="318"/>
                    <a:pt x="161" y="318"/>
                  </a:cubicBezTo>
                  <a:lnTo>
                    <a:pt x="3705" y="318"/>
                  </a:lnTo>
                  <a:cubicBezTo>
                    <a:pt x="3791" y="318"/>
                    <a:pt x="3863" y="247"/>
                    <a:pt x="3863" y="158"/>
                  </a:cubicBezTo>
                  <a:cubicBezTo>
                    <a:pt x="3863" y="70"/>
                    <a:pt x="3793" y="0"/>
                    <a:pt x="3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79" name="Google Shape;579;p46"/>
            <p:cNvSpPr/>
            <p:nvPr/>
          </p:nvSpPr>
          <p:spPr>
            <a:xfrm>
              <a:off x="4930045" y="1842712"/>
              <a:ext cx="117812" cy="9729"/>
            </a:xfrm>
            <a:custGeom>
              <a:avLst/>
              <a:gdLst/>
              <a:ahLst/>
              <a:cxnLst/>
              <a:rect l="l" t="t" r="r" b="b"/>
              <a:pathLst>
                <a:path w="3863" h="319" extrusionOk="0">
                  <a:moveTo>
                    <a:pt x="161" y="0"/>
                  </a:moveTo>
                  <a:cubicBezTo>
                    <a:pt x="74" y="0"/>
                    <a:pt x="1" y="72"/>
                    <a:pt x="1" y="160"/>
                  </a:cubicBezTo>
                  <a:cubicBezTo>
                    <a:pt x="1" y="249"/>
                    <a:pt x="74" y="319"/>
                    <a:pt x="161" y="319"/>
                  </a:cubicBezTo>
                  <a:lnTo>
                    <a:pt x="3705" y="319"/>
                  </a:lnTo>
                  <a:cubicBezTo>
                    <a:pt x="3791" y="319"/>
                    <a:pt x="3863" y="247"/>
                    <a:pt x="3863" y="160"/>
                  </a:cubicBezTo>
                  <a:cubicBezTo>
                    <a:pt x="3863" y="72"/>
                    <a:pt x="3791" y="0"/>
                    <a:pt x="37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0" name="Google Shape;580;p46"/>
            <p:cNvSpPr/>
            <p:nvPr/>
          </p:nvSpPr>
          <p:spPr>
            <a:xfrm>
              <a:off x="4930045" y="1768240"/>
              <a:ext cx="117812" cy="9759"/>
            </a:xfrm>
            <a:custGeom>
              <a:avLst/>
              <a:gdLst/>
              <a:ahLst/>
              <a:cxnLst/>
              <a:rect l="l" t="t" r="r" b="b"/>
              <a:pathLst>
                <a:path w="3863" h="320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8"/>
                    <a:pt x="74" y="319"/>
                    <a:pt x="161" y="319"/>
                  </a:cubicBezTo>
                  <a:lnTo>
                    <a:pt x="3705" y="319"/>
                  </a:lnTo>
                  <a:cubicBezTo>
                    <a:pt x="3791" y="319"/>
                    <a:pt x="3863" y="248"/>
                    <a:pt x="3863" y="161"/>
                  </a:cubicBezTo>
                  <a:cubicBezTo>
                    <a:pt x="3863" y="71"/>
                    <a:pt x="3793" y="1"/>
                    <a:pt x="3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1" name="Google Shape;581;p46"/>
            <p:cNvSpPr/>
            <p:nvPr/>
          </p:nvSpPr>
          <p:spPr>
            <a:xfrm>
              <a:off x="4930045" y="1784281"/>
              <a:ext cx="35957" cy="9729"/>
            </a:xfrm>
            <a:custGeom>
              <a:avLst/>
              <a:gdLst/>
              <a:ahLst/>
              <a:cxnLst/>
              <a:rect l="l" t="t" r="r" b="b"/>
              <a:pathLst>
                <a:path w="1179" h="319" extrusionOk="0">
                  <a:moveTo>
                    <a:pt x="161" y="1"/>
                  </a:moveTo>
                  <a:cubicBezTo>
                    <a:pt x="74" y="1"/>
                    <a:pt x="1" y="72"/>
                    <a:pt x="1" y="159"/>
                  </a:cubicBezTo>
                  <a:cubicBezTo>
                    <a:pt x="1" y="247"/>
                    <a:pt x="74" y="319"/>
                    <a:pt x="161" y="319"/>
                  </a:cubicBezTo>
                  <a:lnTo>
                    <a:pt x="1018" y="319"/>
                  </a:lnTo>
                  <a:cubicBezTo>
                    <a:pt x="1105" y="319"/>
                    <a:pt x="1178" y="247"/>
                    <a:pt x="1178" y="159"/>
                  </a:cubicBezTo>
                  <a:cubicBezTo>
                    <a:pt x="1178" y="72"/>
                    <a:pt x="1105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2" name="Google Shape;582;p46"/>
            <p:cNvSpPr/>
            <p:nvPr/>
          </p:nvSpPr>
          <p:spPr>
            <a:xfrm>
              <a:off x="4974570" y="1784281"/>
              <a:ext cx="35896" cy="9729"/>
            </a:xfrm>
            <a:custGeom>
              <a:avLst/>
              <a:gdLst/>
              <a:ahLst/>
              <a:cxnLst/>
              <a:rect l="l" t="t" r="r" b="b"/>
              <a:pathLst>
                <a:path w="1177" h="319" extrusionOk="0">
                  <a:moveTo>
                    <a:pt x="160" y="1"/>
                  </a:moveTo>
                  <a:cubicBezTo>
                    <a:pt x="72" y="1"/>
                    <a:pt x="1" y="72"/>
                    <a:pt x="1" y="159"/>
                  </a:cubicBezTo>
                  <a:cubicBezTo>
                    <a:pt x="1" y="247"/>
                    <a:pt x="72" y="319"/>
                    <a:pt x="160" y="319"/>
                  </a:cubicBezTo>
                  <a:lnTo>
                    <a:pt x="1016" y="319"/>
                  </a:lnTo>
                  <a:cubicBezTo>
                    <a:pt x="1105" y="319"/>
                    <a:pt x="1176" y="247"/>
                    <a:pt x="1176" y="159"/>
                  </a:cubicBezTo>
                  <a:cubicBezTo>
                    <a:pt x="1176" y="72"/>
                    <a:pt x="1105" y="1"/>
                    <a:pt x="101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3" name="Google Shape;583;p46"/>
            <p:cNvSpPr/>
            <p:nvPr/>
          </p:nvSpPr>
          <p:spPr>
            <a:xfrm>
              <a:off x="4930045" y="1739055"/>
              <a:ext cx="22812" cy="9759"/>
            </a:xfrm>
            <a:custGeom>
              <a:avLst/>
              <a:gdLst/>
              <a:ahLst/>
              <a:cxnLst/>
              <a:rect l="l" t="t" r="r" b="b"/>
              <a:pathLst>
                <a:path w="748" h="320" extrusionOk="0">
                  <a:moveTo>
                    <a:pt x="161" y="0"/>
                  </a:moveTo>
                  <a:cubicBezTo>
                    <a:pt x="74" y="0"/>
                    <a:pt x="1" y="73"/>
                    <a:pt x="1" y="160"/>
                  </a:cubicBezTo>
                  <a:cubicBezTo>
                    <a:pt x="1" y="247"/>
                    <a:pt x="74" y="320"/>
                    <a:pt x="161" y="320"/>
                  </a:cubicBezTo>
                  <a:lnTo>
                    <a:pt x="588" y="320"/>
                  </a:lnTo>
                  <a:cubicBezTo>
                    <a:pt x="676" y="320"/>
                    <a:pt x="748" y="247"/>
                    <a:pt x="748" y="160"/>
                  </a:cubicBezTo>
                  <a:cubicBezTo>
                    <a:pt x="748" y="73"/>
                    <a:pt x="676" y="0"/>
                    <a:pt x="5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4" name="Google Shape;584;p46"/>
            <p:cNvSpPr/>
            <p:nvPr/>
          </p:nvSpPr>
          <p:spPr>
            <a:xfrm>
              <a:off x="4959382" y="1739055"/>
              <a:ext cx="88473" cy="9759"/>
            </a:xfrm>
            <a:custGeom>
              <a:avLst/>
              <a:gdLst/>
              <a:ahLst/>
              <a:cxnLst/>
              <a:rect l="l" t="t" r="r" b="b"/>
              <a:pathLst>
                <a:path w="2901" h="320" extrusionOk="0">
                  <a:moveTo>
                    <a:pt x="160" y="0"/>
                  </a:moveTo>
                  <a:cubicBezTo>
                    <a:pt x="73" y="0"/>
                    <a:pt x="0" y="73"/>
                    <a:pt x="0" y="160"/>
                  </a:cubicBezTo>
                  <a:cubicBezTo>
                    <a:pt x="0" y="247"/>
                    <a:pt x="73" y="320"/>
                    <a:pt x="160" y="320"/>
                  </a:cubicBezTo>
                  <a:lnTo>
                    <a:pt x="2743" y="320"/>
                  </a:lnTo>
                  <a:cubicBezTo>
                    <a:pt x="2829" y="320"/>
                    <a:pt x="2901" y="247"/>
                    <a:pt x="2901" y="160"/>
                  </a:cubicBezTo>
                  <a:cubicBezTo>
                    <a:pt x="2901" y="72"/>
                    <a:pt x="2831" y="0"/>
                    <a:pt x="2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5" name="Google Shape;585;p46"/>
            <p:cNvSpPr/>
            <p:nvPr/>
          </p:nvSpPr>
          <p:spPr>
            <a:xfrm>
              <a:off x="4930045" y="1698983"/>
              <a:ext cx="35957" cy="9729"/>
            </a:xfrm>
            <a:custGeom>
              <a:avLst/>
              <a:gdLst/>
              <a:ahLst/>
              <a:cxnLst/>
              <a:rect l="l" t="t" r="r" b="b"/>
              <a:pathLst>
                <a:path w="1179" h="319" extrusionOk="0">
                  <a:moveTo>
                    <a:pt x="161" y="1"/>
                  </a:moveTo>
                  <a:cubicBezTo>
                    <a:pt x="74" y="1"/>
                    <a:pt x="1" y="72"/>
                    <a:pt x="1" y="161"/>
                  </a:cubicBezTo>
                  <a:cubicBezTo>
                    <a:pt x="1" y="247"/>
                    <a:pt x="74" y="319"/>
                    <a:pt x="161" y="319"/>
                  </a:cubicBezTo>
                  <a:lnTo>
                    <a:pt x="1018" y="319"/>
                  </a:lnTo>
                  <a:cubicBezTo>
                    <a:pt x="1105" y="319"/>
                    <a:pt x="1178" y="247"/>
                    <a:pt x="1178" y="161"/>
                  </a:cubicBezTo>
                  <a:cubicBezTo>
                    <a:pt x="1178" y="72"/>
                    <a:pt x="1105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6" name="Google Shape;586;p46"/>
            <p:cNvSpPr/>
            <p:nvPr/>
          </p:nvSpPr>
          <p:spPr>
            <a:xfrm>
              <a:off x="4930045" y="1714383"/>
              <a:ext cx="35957" cy="9790"/>
            </a:xfrm>
            <a:custGeom>
              <a:avLst/>
              <a:gdLst/>
              <a:ahLst/>
              <a:cxnLst/>
              <a:rect l="l" t="t" r="r" b="b"/>
              <a:pathLst>
                <a:path w="1179" h="321" extrusionOk="0">
                  <a:moveTo>
                    <a:pt x="161" y="1"/>
                  </a:moveTo>
                  <a:cubicBezTo>
                    <a:pt x="74" y="1"/>
                    <a:pt x="1" y="74"/>
                    <a:pt x="1" y="161"/>
                  </a:cubicBezTo>
                  <a:cubicBezTo>
                    <a:pt x="1" y="248"/>
                    <a:pt x="74" y="321"/>
                    <a:pt x="161" y="321"/>
                  </a:cubicBezTo>
                  <a:lnTo>
                    <a:pt x="1018" y="321"/>
                  </a:lnTo>
                  <a:cubicBezTo>
                    <a:pt x="1105" y="321"/>
                    <a:pt x="1178" y="248"/>
                    <a:pt x="1178" y="161"/>
                  </a:cubicBezTo>
                  <a:cubicBezTo>
                    <a:pt x="1178" y="74"/>
                    <a:pt x="1105" y="1"/>
                    <a:pt x="10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7" name="Google Shape;587;p46"/>
            <p:cNvSpPr/>
            <p:nvPr/>
          </p:nvSpPr>
          <p:spPr>
            <a:xfrm>
              <a:off x="4930045" y="1656898"/>
              <a:ext cx="117812" cy="9759"/>
            </a:xfrm>
            <a:custGeom>
              <a:avLst/>
              <a:gdLst/>
              <a:ahLst/>
              <a:cxnLst/>
              <a:rect l="l" t="t" r="r" b="b"/>
              <a:pathLst>
                <a:path w="3863" h="320" extrusionOk="0">
                  <a:moveTo>
                    <a:pt x="161" y="1"/>
                  </a:moveTo>
                  <a:cubicBezTo>
                    <a:pt x="74" y="1"/>
                    <a:pt x="1" y="72"/>
                    <a:pt x="1" y="159"/>
                  </a:cubicBezTo>
                  <a:cubicBezTo>
                    <a:pt x="1" y="248"/>
                    <a:pt x="74" y="319"/>
                    <a:pt x="161" y="319"/>
                  </a:cubicBezTo>
                  <a:lnTo>
                    <a:pt x="3705" y="319"/>
                  </a:lnTo>
                  <a:cubicBezTo>
                    <a:pt x="3791" y="319"/>
                    <a:pt x="3863" y="248"/>
                    <a:pt x="3863" y="159"/>
                  </a:cubicBezTo>
                  <a:cubicBezTo>
                    <a:pt x="3863" y="71"/>
                    <a:pt x="3793" y="1"/>
                    <a:pt x="3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88" name="Google Shape;588;p46"/>
            <p:cNvSpPr/>
            <p:nvPr/>
          </p:nvSpPr>
          <p:spPr>
            <a:xfrm>
              <a:off x="4930045" y="1673061"/>
              <a:ext cx="63801" cy="9729"/>
            </a:xfrm>
            <a:custGeom>
              <a:avLst/>
              <a:gdLst/>
              <a:ahLst/>
              <a:cxnLst/>
              <a:rect l="l" t="t" r="r" b="b"/>
              <a:pathLst>
                <a:path w="2092" h="319" extrusionOk="0">
                  <a:moveTo>
                    <a:pt x="161" y="0"/>
                  </a:moveTo>
                  <a:cubicBezTo>
                    <a:pt x="74" y="0"/>
                    <a:pt x="1" y="71"/>
                    <a:pt x="1" y="160"/>
                  </a:cubicBezTo>
                  <a:cubicBezTo>
                    <a:pt x="1" y="248"/>
                    <a:pt x="74" y="318"/>
                    <a:pt x="161" y="318"/>
                  </a:cubicBezTo>
                  <a:lnTo>
                    <a:pt x="1932" y="318"/>
                  </a:lnTo>
                  <a:cubicBezTo>
                    <a:pt x="2020" y="318"/>
                    <a:pt x="2092" y="247"/>
                    <a:pt x="2092" y="160"/>
                  </a:cubicBezTo>
                  <a:cubicBezTo>
                    <a:pt x="2092" y="71"/>
                    <a:pt x="2020" y="0"/>
                    <a:pt x="19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" name="Google Shape;507;p46"/>
          <p:cNvSpPr/>
          <p:nvPr/>
        </p:nvSpPr>
        <p:spPr>
          <a:xfrm>
            <a:off x="1736910" y="3194742"/>
            <a:ext cx="578400" cy="5784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  <a:effectLst>
            <a:outerShdw blurRad="114300" dist="66675" dir="720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3" name="Google Shape;538;p46"/>
          <p:cNvGrpSpPr/>
          <p:nvPr/>
        </p:nvGrpSpPr>
        <p:grpSpPr>
          <a:xfrm>
            <a:off x="1862852" y="3337547"/>
            <a:ext cx="332270" cy="280089"/>
            <a:chOff x="6414727" y="1585842"/>
            <a:chExt cx="332270" cy="280089"/>
          </a:xfrm>
        </p:grpSpPr>
        <p:sp>
          <p:nvSpPr>
            <p:cNvPr id="4" name="Google Shape;539;p46"/>
            <p:cNvSpPr/>
            <p:nvPr/>
          </p:nvSpPr>
          <p:spPr>
            <a:xfrm>
              <a:off x="6414727" y="1585842"/>
              <a:ext cx="332270" cy="280089"/>
            </a:xfrm>
            <a:custGeom>
              <a:avLst/>
              <a:gdLst/>
              <a:ahLst/>
              <a:cxnLst/>
              <a:rect l="l" t="t" r="r" b="b"/>
              <a:pathLst>
                <a:path w="10895" h="9184" extrusionOk="0">
                  <a:moveTo>
                    <a:pt x="928" y="0"/>
                  </a:moveTo>
                  <a:cubicBezTo>
                    <a:pt x="809" y="0"/>
                    <a:pt x="696" y="56"/>
                    <a:pt x="627" y="155"/>
                  </a:cubicBezTo>
                  <a:lnTo>
                    <a:pt x="305" y="609"/>
                  </a:lnTo>
                  <a:lnTo>
                    <a:pt x="161" y="609"/>
                  </a:lnTo>
                  <a:cubicBezTo>
                    <a:pt x="74" y="609"/>
                    <a:pt x="1" y="682"/>
                    <a:pt x="1" y="769"/>
                  </a:cubicBezTo>
                  <a:lnTo>
                    <a:pt x="1" y="9026"/>
                  </a:lnTo>
                  <a:cubicBezTo>
                    <a:pt x="1" y="9112"/>
                    <a:pt x="74" y="9184"/>
                    <a:pt x="161" y="9184"/>
                  </a:cubicBezTo>
                  <a:lnTo>
                    <a:pt x="1302" y="9184"/>
                  </a:lnTo>
                  <a:cubicBezTo>
                    <a:pt x="1391" y="9184"/>
                    <a:pt x="1462" y="9112"/>
                    <a:pt x="1462" y="9026"/>
                  </a:cubicBezTo>
                  <a:cubicBezTo>
                    <a:pt x="1462" y="8937"/>
                    <a:pt x="1391" y="8866"/>
                    <a:pt x="1302" y="8866"/>
                  </a:cubicBezTo>
                  <a:lnTo>
                    <a:pt x="320" y="8866"/>
                  </a:lnTo>
                  <a:lnTo>
                    <a:pt x="320" y="929"/>
                  </a:lnTo>
                  <a:lnTo>
                    <a:pt x="10571" y="929"/>
                  </a:lnTo>
                  <a:lnTo>
                    <a:pt x="10571" y="8866"/>
                  </a:lnTo>
                  <a:lnTo>
                    <a:pt x="1940" y="8866"/>
                  </a:lnTo>
                  <a:cubicBezTo>
                    <a:pt x="1853" y="8866"/>
                    <a:pt x="1782" y="8937"/>
                    <a:pt x="1782" y="9026"/>
                  </a:cubicBezTo>
                  <a:cubicBezTo>
                    <a:pt x="1782" y="9112"/>
                    <a:pt x="1853" y="9184"/>
                    <a:pt x="1940" y="9184"/>
                  </a:cubicBezTo>
                  <a:lnTo>
                    <a:pt x="10731" y="9184"/>
                  </a:lnTo>
                  <a:cubicBezTo>
                    <a:pt x="10818" y="9184"/>
                    <a:pt x="10889" y="9112"/>
                    <a:pt x="10889" y="9026"/>
                  </a:cubicBezTo>
                  <a:lnTo>
                    <a:pt x="10889" y="769"/>
                  </a:lnTo>
                  <a:cubicBezTo>
                    <a:pt x="10894" y="682"/>
                    <a:pt x="10821" y="609"/>
                    <a:pt x="10734" y="609"/>
                  </a:cubicBezTo>
                  <a:lnTo>
                    <a:pt x="10590" y="609"/>
                  </a:lnTo>
                  <a:lnTo>
                    <a:pt x="10268" y="155"/>
                  </a:lnTo>
                  <a:cubicBezTo>
                    <a:pt x="10200" y="56"/>
                    <a:pt x="10088" y="0"/>
                    <a:pt x="9967" y="0"/>
                  </a:cubicBezTo>
                  <a:lnTo>
                    <a:pt x="8410" y="0"/>
                  </a:lnTo>
                  <a:cubicBezTo>
                    <a:pt x="8322" y="0"/>
                    <a:pt x="8250" y="72"/>
                    <a:pt x="8250" y="158"/>
                  </a:cubicBezTo>
                  <a:cubicBezTo>
                    <a:pt x="8250" y="245"/>
                    <a:pt x="8322" y="318"/>
                    <a:pt x="8410" y="318"/>
                  </a:cubicBezTo>
                  <a:lnTo>
                    <a:pt x="9967" y="318"/>
                  </a:lnTo>
                  <a:cubicBezTo>
                    <a:pt x="9984" y="318"/>
                    <a:pt x="9999" y="327"/>
                    <a:pt x="10008" y="340"/>
                  </a:cubicBezTo>
                  <a:lnTo>
                    <a:pt x="10198" y="611"/>
                  </a:lnTo>
                  <a:lnTo>
                    <a:pt x="696" y="611"/>
                  </a:lnTo>
                  <a:lnTo>
                    <a:pt x="889" y="340"/>
                  </a:lnTo>
                  <a:cubicBezTo>
                    <a:pt x="897" y="327"/>
                    <a:pt x="911" y="318"/>
                    <a:pt x="928" y="318"/>
                  </a:cubicBezTo>
                  <a:lnTo>
                    <a:pt x="7771" y="318"/>
                  </a:lnTo>
                  <a:cubicBezTo>
                    <a:pt x="7857" y="318"/>
                    <a:pt x="7929" y="245"/>
                    <a:pt x="7929" y="158"/>
                  </a:cubicBezTo>
                  <a:cubicBezTo>
                    <a:pt x="7929" y="72"/>
                    <a:pt x="7857" y="0"/>
                    <a:pt x="7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" name="Google Shape;540;p46"/>
            <p:cNvSpPr/>
            <p:nvPr/>
          </p:nvSpPr>
          <p:spPr>
            <a:xfrm>
              <a:off x="6571569" y="1629207"/>
              <a:ext cx="49680" cy="9729"/>
            </a:xfrm>
            <a:custGeom>
              <a:avLst/>
              <a:gdLst/>
              <a:ahLst/>
              <a:cxnLst/>
              <a:rect l="l" t="t" r="r" b="b"/>
              <a:pathLst>
                <a:path w="1629" h="319" extrusionOk="0">
                  <a:moveTo>
                    <a:pt x="159" y="0"/>
                  </a:moveTo>
                  <a:cubicBezTo>
                    <a:pt x="72" y="0"/>
                    <a:pt x="1" y="72"/>
                    <a:pt x="1" y="160"/>
                  </a:cubicBezTo>
                  <a:cubicBezTo>
                    <a:pt x="1" y="247"/>
                    <a:pt x="72" y="319"/>
                    <a:pt x="159" y="319"/>
                  </a:cubicBezTo>
                  <a:lnTo>
                    <a:pt x="1471" y="319"/>
                  </a:lnTo>
                  <a:cubicBezTo>
                    <a:pt x="1557" y="319"/>
                    <a:pt x="1629" y="247"/>
                    <a:pt x="1629" y="160"/>
                  </a:cubicBezTo>
                  <a:cubicBezTo>
                    <a:pt x="1629" y="72"/>
                    <a:pt x="1557" y="0"/>
                    <a:pt x="14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" name="Google Shape;541;p46"/>
            <p:cNvSpPr/>
            <p:nvPr/>
          </p:nvSpPr>
          <p:spPr>
            <a:xfrm>
              <a:off x="6540494" y="1629207"/>
              <a:ext cx="22355" cy="9729"/>
            </a:xfrm>
            <a:custGeom>
              <a:avLst/>
              <a:gdLst/>
              <a:ahLst/>
              <a:cxnLst/>
              <a:rect l="l" t="t" r="r" b="b"/>
              <a:pathLst>
                <a:path w="733" h="319" extrusionOk="0">
                  <a:moveTo>
                    <a:pt x="161" y="0"/>
                  </a:moveTo>
                  <a:cubicBezTo>
                    <a:pt x="72" y="0"/>
                    <a:pt x="1" y="72"/>
                    <a:pt x="1" y="160"/>
                  </a:cubicBezTo>
                  <a:cubicBezTo>
                    <a:pt x="1" y="247"/>
                    <a:pt x="72" y="319"/>
                    <a:pt x="161" y="319"/>
                  </a:cubicBezTo>
                  <a:lnTo>
                    <a:pt x="572" y="319"/>
                  </a:lnTo>
                  <a:cubicBezTo>
                    <a:pt x="661" y="319"/>
                    <a:pt x="732" y="247"/>
                    <a:pt x="732" y="160"/>
                  </a:cubicBezTo>
                  <a:cubicBezTo>
                    <a:pt x="732" y="72"/>
                    <a:pt x="661" y="0"/>
                    <a:pt x="5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" name="Google Shape;542;p46"/>
            <p:cNvSpPr/>
            <p:nvPr/>
          </p:nvSpPr>
          <p:spPr>
            <a:xfrm>
              <a:off x="6462606" y="1780255"/>
              <a:ext cx="67796" cy="21867"/>
            </a:xfrm>
            <a:custGeom>
              <a:avLst/>
              <a:gdLst/>
              <a:ahLst/>
              <a:cxnLst/>
              <a:rect l="l" t="t" r="r" b="b"/>
              <a:pathLst>
                <a:path w="2223" h="717" extrusionOk="0">
                  <a:moveTo>
                    <a:pt x="2049" y="0"/>
                  </a:moveTo>
                  <a:cubicBezTo>
                    <a:pt x="2008" y="0"/>
                    <a:pt x="1967" y="16"/>
                    <a:pt x="1935" y="48"/>
                  </a:cubicBezTo>
                  <a:lnTo>
                    <a:pt x="1585" y="398"/>
                  </a:lnTo>
                  <a:lnTo>
                    <a:pt x="161" y="398"/>
                  </a:lnTo>
                  <a:cubicBezTo>
                    <a:pt x="72" y="398"/>
                    <a:pt x="1" y="470"/>
                    <a:pt x="1" y="558"/>
                  </a:cubicBezTo>
                  <a:cubicBezTo>
                    <a:pt x="1" y="645"/>
                    <a:pt x="72" y="716"/>
                    <a:pt x="161" y="716"/>
                  </a:cubicBezTo>
                  <a:lnTo>
                    <a:pt x="1651" y="716"/>
                  </a:lnTo>
                  <a:cubicBezTo>
                    <a:pt x="1694" y="716"/>
                    <a:pt x="1733" y="699"/>
                    <a:pt x="1764" y="670"/>
                  </a:cubicBezTo>
                  <a:lnTo>
                    <a:pt x="2162" y="272"/>
                  </a:lnTo>
                  <a:cubicBezTo>
                    <a:pt x="2223" y="211"/>
                    <a:pt x="2223" y="109"/>
                    <a:pt x="2162" y="48"/>
                  </a:cubicBezTo>
                  <a:cubicBezTo>
                    <a:pt x="2131" y="16"/>
                    <a:pt x="2090" y="0"/>
                    <a:pt x="20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" name="Google Shape;543;p46"/>
            <p:cNvSpPr/>
            <p:nvPr/>
          </p:nvSpPr>
          <p:spPr>
            <a:xfrm>
              <a:off x="6462667" y="1824902"/>
              <a:ext cx="15615" cy="9790"/>
            </a:xfrm>
            <a:custGeom>
              <a:avLst/>
              <a:gdLst/>
              <a:ahLst/>
              <a:cxnLst/>
              <a:rect l="l" t="t" r="r" b="b"/>
              <a:pathLst>
                <a:path w="512" h="321" extrusionOk="0">
                  <a:moveTo>
                    <a:pt x="161" y="1"/>
                  </a:moveTo>
                  <a:cubicBezTo>
                    <a:pt x="72" y="1"/>
                    <a:pt x="1" y="74"/>
                    <a:pt x="1" y="161"/>
                  </a:cubicBezTo>
                  <a:cubicBezTo>
                    <a:pt x="1" y="248"/>
                    <a:pt x="72" y="321"/>
                    <a:pt x="161" y="321"/>
                  </a:cubicBezTo>
                  <a:lnTo>
                    <a:pt x="351" y="321"/>
                  </a:lnTo>
                  <a:cubicBezTo>
                    <a:pt x="440" y="321"/>
                    <a:pt x="511" y="251"/>
                    <a:pt x="511" y="161"/>
                  </a:cubicBezTo>
                  <a:cubicBezTo>
                    <a:pt x="511" y="74"/>
                    <a:pt x="440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" name="Google Shape;544;p46"/>
            <p:cNvSpPr/>
            <p:nvPr/>
          </p:nvSpPr>
          <p:spPr>
            <a:xfrm>
              <a:off x="6482429" y="1824902"/>
              <a:ext cx="27539" cy="9790"/>
            </a:xfrm>
            <a:custGeom>
              <a:avLst/>
              <a:gdLst/>
              <a:ahLst/>
              <a:cxnLst/>
              <a:rect l="l" t="t" r="r" b="b"/>
              <a:pathLst>
                <a:path w="903" h="321" extrusionOk="0">
                  <a:moveTo>
                    <a:pt x="161" y="1"/>
                  </a:moveTo>
                  <a:cubicBezTo>
                    <a:pt x="74" y="1"/>
                    <a:pt x="1" y="74"/>
                    <a:pt x="1" y="161"/>
                  </a:cubicBezTo>
                  <a:cubicBezTo>
                    <a:pt x="1" y="248"/>
                    <a:pt x="74" y="321"/>
                    <a:pt x="161" y="321"/>
                  </a:cubicBezTo>
                  <a:lnTo>
                    <a:pt x="743" y="321"/>
                  </a:lnTo>
                  <a:cubicBezTo>
                    <a:pt x="831" y="321"/>
                    <a:pt x="903" y="248"/>
                    <a:pt x="903" y="161"/>
                  </a:cubicBezTo>
                  <a:cubicBezTo>
                    <a:pt x="903" y="74"/>
                    <a:pt x="831" y="1"/>
                    <a:pt x="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" name="Google Shape;545;p46"/>
            <p:cNvSpPr/>
            <p:nvPr/>
          </p:nvSpPr>
          <p:spPr>
            <a:xfrm>
              <a:off x="6462667" y="1809257"/>
              <a:ext cx="15615" cy="9729"/>
            </a:xfrm>
            <a:custGeom>
              <a:avLst/>
              <a:gdLst/>
              <a:ahLst/>
              <a:cxnLst/>
              <a:rect l="l" t="t" r="r" b="b"/>
              <a:pathLst>
                <a:path w="512" h="319" extrusionOk="0">
                  <a:moveTo>
                    <a:pt x="161" y="0"/>
                  </a:moveTo>
                  <a:cubicBezTo>
                    <a:pt x="72" y="0"/>
                    <a:pt x="1" y="71"/>
                    <a:pt x="1" y="160"/>
                  </a:cubicBezTo>
                  <a:cubicBezTo>
                    <a:pt x="1" y="247"/>
                    <a:pt x="72" y="318"/>
                    <a:pt x="161" y="318"/>
                  </a:cubicBezTo>
                  <a:lnTo>
                    <a:pt x="351" y="318"/>
                  </a:lnTo>
                  <a:cubicBezTo>
                    <a:pt x="440" y="318"/>
                    <a:pt x="511" y="247"/>
                    <a:pt x="511" y="160"/>
                  </a:cubicBezTo>
                  <a:cubicBezTo>
                    <a:pt x="511" y="71"/>
                    <a:pt x="440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" name="Google Shape;546;p46"/>
            <p:cNvSpPr/>
            <p:nvPr/>
          </p:nvSpPr>
          <p:spPr>
            <a:xfrm>
              <a:off x="6482429" y="1809257"/>
              <a:ext cx="27539" cy="9729"/>
            </a:xfrm>
            <a:custGeom>
              <a:avLst/>
              <a:gdLst/>
              <a:ahLst/>
              <a:cxnLst/>
              <a:rect l="l" t="t" r="r" b="b"/>
              <a:pathLst>
                <a:path w="903" h="319" extrusionOk="0">
                  <a:moveTo>
                    <a:pt x="161" y="0"/>
                  </a:moveTo>
                  <a:cubicBezTo>
                    <a:pt x="74" y="0"/>
                    <a:pt x="1" y="71"/>
                    <a:pt x="1" y="160"/>
                  </a:cubicBezTo>
                  <a:cubicBezTo>
                    <a:pt x="1" y="247"/>
                    <a:pt x="74" y="318"/>
                    <a:pt x="161" y="318"/>
                  </a:cubicBezTo>
                  <a:lnTo>
                    <a:pt x="743" y="318"/>
                  </a:lnTo>
                  <a:cubicBezTo>
                    <a:pt x="831" y="318"/>
                    <a:pt x="903" y="247"/>
                    <a:pt x="903" y="160"/>
                  </a:cubicBezTo>
                  <a:cubicBezTo>
                    <a:pt x="903" y="70"/>
                    <a:pt x="831" y="0"/>
                    <a:pt x="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2" name="Google Shape;547;p46"/>
            <p:cNvSpPr/>
            <p:nvPr/>
          </p:nvSpPr>
          <p:spPr>
            <a:xfrm>
              <a:off x="6631342" y="1780255"/>
              <a:ext cx="67857" cy="21867"/>
            </a:xfrm>
            <a:custGeom>
              <a:avLst/>
              <a:gdLst/>
              <a:ahLst/>
              <a:cxnLst/>
              <a:rect l="l" t="t" r="r" b="b"/>
              <a:pathLst>
                <a:path w="2225" h="717" extrusionOk="0">
                  <a:moveTo>
                    <a:pt x="176" y="0"/>
                  </a:moveTo>
                  <a:cubicBezTo>
                    <a:pt x="135" y="0"/>
                    <a:pt x="94" y="16"/>
                    <a:pt x="64" y="48"/>
                  </a:cubicBezTo>
                  <a:cubicBezTo>
                    <a:pt x="1" y="109"/>
                    <a:pt x="1" y="211"/>
                    <a:pt x="64" y="272"/>
                  </a:cubicBezTo>
                  <a:lnTo>
                    <a:pt x="460" y="670"/>
                  </a:lnTo>
                  <a:cubicBezTo>
                    <a:pt x="491" y="699"/>
                    <a:pt x="531" y="716"/>
                    <a:pt x="574" y="716"/>
                  </a:cubicBezTo>
                  <a:lnTo>
                    <a:pt x="2064" y="716"/>
                  </a:lnTo>
                  <a:cubicBezTo>
                    <a:pt x="2151" y="716"/>
                    <a:pt x="2224" y="645"/>
                    <a:pt x="2224" y="558"/>
                  </a:cubicBezTo>
                  <a:cubicBezTo>
                    <a:pt x="2224" y="470"/>
                    <a:pt x="2151" y="398"/>
                    <a:pt x="2064" y="398"/>
                  </a:cubicBezTo>
                  <a:lnTo>
                    <a:pt x="639" y="398"/>
                  </a:lnTo>
                  <a:lnTo>
                    <a:pt x="288" y="48"/>
                  </a:lnTo>
                  <a:cubicBezTo>
                    <a:pt x="258" y="16"/>
                    <a:pt x="217" y="0"/>
                    <a:pt x="1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3" name="Google Shape;548;p46"/>
            <p:cNvSpPr/>
            <p:nvPr/>
          </p:nvSpPr>
          <p:spPr>
            <a:xfrm>
              <a:off x="6683582" y="1824902"/>
              <a:ext cx="15615" cy="9790"/>
            </a:xfrm>
            <a:custGeom>
              <a:avLst/>
              <a:gdLst/>
              <a:ahLst/>
              <a:cxnLst/>
              <a:rect l="l" t="t" r="r" b="b"/>
              <a:pathLst>
                <a:path w="512" h="321" extrusionOk="0">
                  <a:moveTo>
                    <a:pt x="159" y="1"/>
                  </a:moveTo>
                  <a:cubicBezTo>
                    <a:pt x="72" y="1"/>
                    <a:pt x="1" y="74"/>
                    <a:pt x="1" y="161"/>
                  </a:cubicBezTo>
                  <a:cubicBezTo>
                    <a:pt x="1" y="248"/>
                    <a:pt x="72" y="321"/>
                    <a:pt x="159" y="321"/>
                  </a:cubicBezTo>
                  <a:lnTo>
                    <a:pt x="351" y="321"/>
                  </a:lnTo>
                  <a:cubicBezTo>
                    <a:pt x="438" y="321"/>
                    <a:pt x="511" y="248"/>
                    <a:pt x="511" y="161"/>
                  </a:cubicBezTo>
                  <a:cubicBezTo>
                    <a:pt x="511" y="74"/>
                    <a:pt x="438" y="1"/>
                    <a:pt x="3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" name="Google Shape;549;p46"/>
            <p:cNvSpPr/>
            <p:nvPr/>
          </p:nvSpPr>
          <p:spPr>
            <a:xfrm>
              <a:off x="6651775" y="1824902"/>
              <a:ext cx="27539" cy="9790"/>
            </a:xfrm>
            <a:custGeom>
              <a:avLst/>
              <a:gdLst/>
              <a:ahLst/>
              <a:cxnLst/>
              <a:rect l="l" t="t" r="r" b="b"/>
              <a:pathLst>
                <a:path w="903" h="321" extrusionOk="0">
                  <a:moveTo>
                    <a:pt x="161" y="1"/>
                  </a:moveTo>
                  <a:cubicBezTo>
                    <a:pt x="74" y="1"/>
                    <a:pt x="1" y="74"/>
                    <a:pt x="1" y="161"/>
                  </a:cubicBezTo>
                  <a:cubicBezTo>
                    <a:pt x="1" y="248"/>
                    <a:pt x="74" y="321"/>
                    <a:pt x="161" y="321"/>
                  </a:cubicBezTo>
                  <a:lnTo>
                    <a:pt x="743" y="321"/>
                  </a:lnTo>
                  <a:cubicBezTo>
                    <a:pt x="831" y="321"/>
                    <a:pt x="903" y="248"/>
                    <a:pt x="903" y="161"/>
                  </a:cubicBezTo>
                  <a:cubicBezTo>
                    <a:pt x="903" y="74"/>
                    <a:pt x="833" y="1"/>
                    <a:pt x="74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" name="Google Shape;550;p46"/>
            <p:cNvSpPr/>
            <p:nvPr/>
          </p:nvSpPr>
          <p:spPr>
            <a:xfrm>
              <a:off x="6683582" y="1809257"/>
              <a:ext cx="15615" cy="9729"/>
            </a:xfrm>
            <a:custGeom>
              <a:avLst/>
              <a:gdLst/>
              <a:ahLst/>
              <a:cxnLst/>
              <a:rect l="l" t="t" r="r" b="b"/>
              <a:pathLst>
                <a:path w="512" h="319" extrusionOk="0">
                  <a:moveTo>
                    <a:pt x="159" y="0"/>
                  </a:moveTo>
                  <a:cubicBezTo>
                    <a:pt x="72" y="0"/>
                    <a:pt x="1" y="71"/>
                    <a:pt x="1" y="160"/>
                  </a:cubicBezTo>
                  <a:cubicBezTo>
                    <a:pt x="1" y="247"/>
                    <a:pt x="72" y="318"/>
                    <a:pt x="159" y="318"/>
                  </a:cubicBezTo>
                  <a:lnTo>
                    <a:pt x="351" y="318"/>
                  </a:lnTo>
                  <a:cubicBezTo>
                    <a:pt x="438" y="318"/>
                    <a:pt x="511" y="247"/>
                    <a:pt x="511" y="160"/>
                  </a:cubicBezTo>
                  <a:cubicBezTo>
                    <a:pt x="511" y="70"/>
                    <a:pt x="438" y="0"/>
                    <a:pt x="3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" name="Google Shape;551;p46"/>
            <p:cNvSpPr/>
            <p:nvPr/>
          </p:nvSpPr>
          <p:spPr>
            <a:xfrm>
              <a:off x="6651775" y="1809257"/>
              <a:ext cx="27539" cy="9729"/>
            </a:xfrm>
            <a:custGeom>
              <a:avLst/>
              <a:gdLst/>
              <a:ahLst/>
              <a:cxnLst/>
              <a:rect l="l" t="t" r="r" b="b"/>
              <a:pathLst>
                <a:path w="903" h="319" extrusionOk="0">
                  <a:moveTo>
                    <a:pt x="161" y="0"/>
                  </a:moveTo>
                  <a:cubicBezTo>
                    <a:pt x="74" y="0"/>
                    <a:pt x="1" y="71"/>
                    <a:pt x="1" y="160"/>
                  </a:cubicBezTo>
                  <a:cubicBezTo>
                    <a:pt x="1" y="247"/>
                    <a:pt x="74" y="318"/>
                    <a:pt x="161" y="318"/>
                  </a:cubicBezTo>
                  <a:lnTo>
                    <a:pt x="743" y="318"/>
                  </a:lnTo>
                  <a:cubicBezTo>
                    <a:pt x="831" y="318"/>
                    <a:pt x="903" y="247"/>
                    <a:pt x="903" y="160"/>
                  </a:cubicBezTo>
                  <a:cubicBezTo>
                    <a:pt x="903" y="70"/>
                    <a:pt x="833" y="0"/>
                    <a:pt x="74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" name="Google Shape;552;p46"/>
            <p:cNvSpPr/>
            <p:nvPr/>
          </p:nvSpPr>
          <p:spPr>
            <a:xfrm>
              <a:off x="6460593" y="1661411"/>
              <a:ext cx="94725" cy="109425"/>
            </a:xfrm>
            <a:custGeom>
              <a:avLst/>
              <a:gdLst/>
              <a:ahLst/>
              <a:cxnLst/>
              <a:rect l="l" t="t" r="r" b="b"/>
              <a:pathLst>
                <a:path w="3106" h="3588" extrusionOk="0">
                  <a:moveTo>
                    <a:pt x="1028" y="1069"/>
                  </a:moveTo>
                  <a:lnTo>
                    <a:pt x="1028" y="1922"/>
                  </a:lnTo>
                  <a:cubicBezTo>
                    <a:pt x="1028" y="1951"/>
                    <a:pt x="1037" y="1980"/>
                    <a:pt x="1052" y="2002"/>
                  </a:cubicBezTo>
                  <a:lnTo>
                    <a:pt x="1489" y="2737"/>
                  </a:lnTo>
                  <a:cubicBezTo>
                    <a:pt x="1392" y="2771"/>
                    <a:pt x="1292" y="2789"/>
                    <a:pt x="1188" y="2789"/>
                  </a:cubicBezTo>
                  <a:cubicBezTo>
                    <a:pt x="708" y="2789"/>
                    <a:pt x="320" y="2400"/>
                    <a:pt x="320" y="1922"/>
                  </a:cubicBezTo>
                  <a:cubicBezTo>
                    <a:pt x="320" y="1498"/>
                    <a:pt x="627" y="1143"/>
                    <a:pt x="1028" y="1069"/>
                  </a:cubicBezTo>
                  <a:close/>
                  <a:moveTo>
                    <a:pt x="1346" y="326"/>
                  </a:moveTo>
                  <a:cubicBezTo>
                    <a:pt x="1710" y="363"/>
                    <a:pt x="2051" y="525"/>
                    <a:pt x="2316" y="790"/>
                  </a:cubicBezTo>
                  <a:cubicBezTo>
                    <a:pt x="2621" y="1095"/>
                    <a:pt x="2787" y="1493"/>
                    <a:pt x="2787" y="1918"/>
                  </a:cubicBezTo>
                  <a:cubicBezTo>
                    <a:pt x="2787" y="2425"/>
                    <a:pt x="2542" y="2907"/>
                    <a:pt x="2139" y="3205"/>
                  </a:cubicBezTo>
                  <a:lnTo>
                    <a:pt x="1346" y="1874"/>
                  </a:lnTo>
                  <a:lnTo>
                    <a:pt x="1346" y="326"/>
                  </a:lnTo>
                  <a:close/>
                  <a:moveTo>
                    <a:pt x="1188" y="1"/>
                  </a:moveTo>
                  <a:cubicBezTo>
                    <a:pt x="1100" y="1"/>
                    <a:pt x="1028" y="74"/>
                    <a:pt x="1028" y="161"/>
                  </a:cubicBezTo>
                  <a:lnTo>
                    <a:pt x="1028" y="743"/>
                  </a:lnTo>
                  <a:cubicBezTo>
                    <a:pt x="450" y="823"/>
                    <a:pt x="1" y="1319"/>
                    <a:pt x="1" y="1920"/>
                  </a:cubicBezTo>
                  <a:cubicBezTo>
                    <a:pt x="1" y="2575"/>
                    <a:pt x="533" y="3106"/>
                    <a:pt x="1188" y="3106"/>
                  </a:cubicBezTo>
                  <a:cubicBezTo>
                    <a:pt x="1350" y="3106"/>
                    <a:pt x="1506" y="3074"/>
                    <a:pt x="1653" y="3011"/>
                  </a:cubicBezTo>
                  <a:lnTo>
                    <a:pt x="1954" y="3511"/>
                  </a:lnTo>
                  <a:cubicBezTo>
                    <a:pt x="1974" y="3547"/>
                    <a:pt x="2010" y="3572"/>
                    <a:pt x="2051" y="3582"/>
                  </a:cubicBezTo>
                  <a:cubicBezTo>
                    <a:pt x="2064" y="3586"/>
                    <a:pt x="2078" y="3587"/>
                    <a:pt x="2091" y="3587"/>
                  </a:cubicBezTo>
                  <a:cubicBezTo>
                    <a:pt x="2119" y="3587"/>
                    <a:pt x="2146" y="3580"/>
                    <a:pt x="2171" y="3565"/>
                  </a:cubicBezTo>
                  <a:cubicBezTo>
                    <a:pt x="2748" y="3222"/>
                    <a:pt x="3106" y="2589"/>
                    <a:pt x="3106" y="1920"/>
                  </a:cubicBezTo>
                  <a:cubicBezTo>
                    <a:pt x="3106" y="1411"/>
                    <a:pt x="2906" y="928"/>
                    <a:pt x="2542" y="564"/>
                  </a:cubicBezTo>
                  <a:cubicBezTo>
                    <a:pt x="2178" y="203"/>
                    <a:pt x="1695" y="1"/>
                    <a:pt x="11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" name="Google Shape;553;p46"/>
            <p:cNvSpPr/>
            <p:nvPr/>
          </p:nvSpPr>
          <p:spPr>
            <a:xfrm>
              <a:off x="6559706" y="1653848"/>
              <a:ext cx="42453" cy="9729"/>
            </a:xfrm>
            <a:custGeom>
              <a:avLst/>
              <a:gdLst/>
              <a:ahLst/>
              <a:cxnLst/>
              <a:rect l="l" t="t" r="r" b="b"/>
              <a:pathLst>
                <a:path w="1392" h="319" extrusionOk="0">
                  <a:moveTo>
                    <a:pt x="160" y="1"/>
                  </a:moveTo>
                  <a:cubicBezTo>
                    <a:pt x="70" y="1"/>
                    <a:pt x="0" y="72"/>
                    <a:pt x="0" y="160"/>
                  </a:cubicBezTo>
                  <a:cubicBezTo>
                    <a:pt x="0" y="247"/>
                    <a:pt x="73" y="319"/>
                    <a:pt x="160" y="319"/>
                  </a:cubicBezTo>
                  <a:lnTo>
                    <a:pt x="1232" y="319"/>
                  </a:lnTo>
                  <a:cubicBezTo>
                    <a:pt x="1319" y="319"/>
                    <a:pt x="1392" y="247"/>
                    <a:pt x="1392" y="160"/>
                  </a:cubicBezTo>
                  <a:cubicBezTo>
                    <a:pt x="1392" y="72"/>
                    <a:pt x="1319" y="1"/>
                    <a:pt x="12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" name="Google Shape;554;p46"/>
            <p:cNvSpPr/>
            <p:nvPr/>
          </p:nvSpPr>
          <p:spPr>
            <a:xfrm>
              <a:off x="6599138" y="1653909"/>
              <a:ext cx="102136" cy="117080"/>
            </a:xfrm>
            <a:custGeom>
              <a:avLst/>
              <a:gdLst/>
              <a:ahLst/>
              <a:cxnLst/>
              <a:rect l="l" t="t" r="r" b="b"/>
              <a:pathLst>
                <a:path w="3349" h="3839" extrusionOk="0">
                  <a:moveTo>
                    <a:pt x="1268" y="1064"/>
                  </a:moveTo>
                  <a:lnTo>
                    <a:pt x="1268" y="1851"/>
                  </a:lnTo>
                  <a:lnTo>
                    <a:pt x="708" y="2404"/>
                  </a:lnTo>
                  <a:cubicBezTo>
                    <a:pt x="613" y="2261"/>
                    <a:pt x="560" y="2093"/>
                    <a:pt x="560" y="1916"/>
                  </a:cubicBezTo>
                  <a:cubicBezTo>
                    <a:pt x="560" y="1494"/>
                    <a:pt x="866" y="1138"/>
                    <a:pt x="1268" y="1064"/>
                  </a:cubicBezTo>
                  <a:close/>
                  <a:moveTo>
                    <a:pt x="1428" y="0"/>
                  </a:moveTo>
                  <a:cubicBezTo>
                    <a:pt x="1339" y="0"/>
                    <a:pt x="1268" y="73"/>
                    <a:pt x="1268" y="160"/>
                  </a:cubicBezTo>
                  <a:lnTo>
                    <a:pt x="1268" y="742"/>
                  </a:lnTo>
                  <a:cubicBezTo>
                    <a:pt x="689" y="822"/>
                    <a:pt x="240" y="1319"/>
                    <a:pt x="240" y="1919"/>
                  </a:cubicBezTo>
                  <a:cubicBezTo>
                    <a:pt x="240" y="2180"/>
                    <a:pt x="323" y="2426"/>
                    <a:pt x="478" y="2634"/>
                  </a:cubicBezTo>
                  <a:lnTo>
                    <a:pt x="65" y="3044"/>
                  </a:lnTo>
                  <a:cubicBezTo>
                    <a:pt x="2" y="3105"/>
                    <a:pt x="0" y="3207"/>
                    <a:pt x="61" y="3268"/>
                  </a:cubicBezTo>
                  <a:cubicBezTo>
                    <a:pt x="419" y="3631"/>
                    <a:pt x="917" y="3838"/>
                    <a:pt x="1428" y="3838"/>
                  </a:cubicBezTo>
                  <a:cubicBezTo>
                    <a:pt x="1736" y="3838"/>
                    <a:pt x="2043" y="3762"/>
                    <a:pt x="2319" y="3617"/>
                  </a:cubicBezTo>
                  <a:cubicBezTo>
                    <a:pt x="2397" y="3576"/>
                    <a:pt x="2426" y="3479"/>
                    <a:pt x="2384" y="3403"/>
                  </a:cubicBezTo>
                  <a:cubicBezTo>
                    <a:pt x="2357" y="3349"/>
                    <a:pt x="2301" y="3317"/>
                    <a:pt x="2244" y="3317"/>
                  </a:cubicBezTo>
                  <a:cubicBezTo>
                    <a:pt x="2218" y="3317"/>
                    <a:pt x="2193" y="3323"/>
                    <a:pt x="2169" y="3337"/>
                  </a:cubicBezTo>
                  <a:cubicBezTo>
                    <a:pt x="1941" y="3459"/>
                    <a:pt x="1684" y="3522"/>
                    <a:pt x="1429" y="3522"/>
                  </a:cubicBezTo>
                  <a:cubicBezTo>
                    <a:pt x="1057" y="3522"/>
                    <a:pt x="694" y="3391"/>
                    <a:pt x="408" y="3155"/>
                  </a:cubicBezTo>
                  <a:lnTo>
                    <a:pt x="810" y="2758"/>
                  </a:lnTo>
                  <a:lnTo>
                    <a:pt x="1542" y="2035"/>
                  </a:lnTo>
                  <a:cubicBezTo>
                    <a:pt x="1572" y="2006"/>
                    <a:pt x="1589" y="1965"/>
                    <a:pt x="1589" y="1923"/>
                  </a:cubicBezTo>
                  <a:lnTo>
                    <a:pt x="1589" y="332"/>
                  </a:lnTo>
                  <a:cubicBezTo>
                    <a:pt x="1953" y="368"/>
                    <a:pt x="2294" y="529"/>
                    <a:pt x="2559" y="796"/>
                  </a:cubicBezTo>
                  <a:cubicBezTo>
                    <a:pt x="2863" y="1099"/>
                    <a:pt x="3029" y="1499"/>
                    <a:pt x="3029" y="1924"/>
                  </a:cubicBezTo>
                  <a:cubicBezTo>
                    <a:pt x="3029" y="2311"/>
                    <a:pt x="2886" y="2685"/>
                    <a:pt x="2629" y="2978"/>
                  </a:cubicBezTo>
                  <a:cubicBezTo>
                    <a:pt x="2571" y="3044"/>
                    <a:pt x="2578" y="3144"/>
                    <a:pt x="2644" y="3204"/>
                  </a:cubicBezTo>
                  <a:cubicBezTo>
                    <a:pt x="2674" y="3230"/>
                    <a:pt x="2712" y="3242"/>
                    <a:pt x="2749" y="3242"/>
                  </a:cubicBezTo>
                  <a:cubicBezTo>
                    <a:pt x="2793" y="3242"/>
                    <a:pt x="2836" y="3224"/>
                    <a:pt x="2869" y="3189"/>
                  </a:cubicBezTo>
                  <a:cubicBezTo>
                    <a:pt x="3178" y="2838"/>
                    <a:pt x="3348" y="2389"/>
                    <a:pt x="3348" y="1924"/>
                  </a:cubicBezTo>
                  <a:cubicBezTo>
                    <a:pt x="3348" y="1409"/>
                    <a:pt x="3146" y="927"/>
                    <a:pt x="2782" y="563"/>
                  </a:cubicBezTo>
                  <a:cubicBezTo>
                    <a:pt x="2418" y="201"/>
                    <a:pt x="1938" y="0"/>
                    <a:pt x="14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44"/>
          <p:cNvSpPr txBox="1"/>
          <p:nvPr>
            <p:ph type="subTitle" idx="1"/>
          </p:nvPr>
        </p:nvSpPr>
        <p:spPr>
          <a:xfrm>
            <a:off x="1519555" y="1851660"/>
            <a:ext cx="2867025" cy="521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latin typeface="Arial Unicode MS" panose="020B0604020202020204" charset="-122"/>
                <a:ea typeface="Arial Unicode MS" panose="020B0604020202020204" charset="-122"/>
              </a:rPr>
              <a:t>Predictive Power</a:t>
            </a:r>
            <a:endParaRPr lang="en-US" altLang="en-GB" sz="2000" b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35" name="Google Shape;435;p44"/>
          <p:cNvSpPr txBox="1"/>
          <p:nvPr>
            <p:ph type="title" idx="2"/>
          </p:nvPr>
        </p:nvSpPr>
        <p:spPr>
          <a:xfrm>
            <a:off x="5556901" y="1891223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Actionable Insights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36" name="Google Shape;436;p44"/>
          <p:cNvSpPr txBox="1"/>
          <p:nvPr>
            <p:ph type="subTitle" idx="3"/>
          </p:nvPr>
        </p:nvSpPr>
        <p:spPr>
          <a:xfrm>
            <a:off x="5556885" y="2212975"/>
            <a:ext cx="3400425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  <a:cs typeface="Asap" charset="0"/>
              </a:rPr>
              <a:t>integrates Power BI for real-time visibility into fraud patterns and hotspots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  <a:cs typeface="Asap" charset="0"/>
            </a:endParaRPr>
          </a:p>
        </p:txBody>
      </p:sp>
      <p:sp>
        <p:nvSpPr>
          <p:cNvPr id="437" name="Google Shape;437;p44"/>
          <p:cNvSpPr txBox="1"/>
          <p:nvPr>
            <p:ph type="title" idx="4"/>
          </p:nvPr>
        </p:nvSpPr>
        <p:spPr>
          <a:xfrm>
            <a:off x="1519300" y="3561983"/>
            <a:ext cx="2867100" cy="48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Smarter Claims Management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38" name="Google Shape;438;p44"/>
          <p:cNvSpPr txBox="1"/>
          <p:nvPr>
            <p:ph type="subTitle" idx="5"/>
          </p:nvPr>
        </p:nvSpPr>
        <p:spPr>
          <a:xfrm>
            <a:off x="1519555" y="3890010"/>
            <a:ext cx="3097530" cy="6229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  <a:cs typeface="Asap" charset="0"/>
              </a:rPr>
              <a:t>automated detection, efficient resource allocation and significant loss reduction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  <a:cs typeface="Asap" charset="0"/>
            </a:endParaRPr>
          </a:p>
        </p:txBody>
      </p:sp>
      <p:sp>
        <p:nvSpPr>
          <p:cNvPr id="439" name="Google Shape;439;p44"/>
          <p:cNvSpPr txBox="1"/>
          <p:nvPr>
            <p:ph type="title" idx="6"/>
          </p:nvPr>
        </p:nvSpPr>
        <p:spPr>
          <a:xfrm>
            <a:off x="5556885" y="3300730"/>
            <a:ext cx="3044190" cy="48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b="1"/>
              <a:t>Adaptive &amp; Future-Ready</a:t>
            </a:r>
            <a:endParaRPr lang="en-US" b="1"/>
          </a:p>
        </p:txBody>
      </p:sp>
      <p:sp>
        <p:nvSpPr>
          <p:cNvPr id="440" name="Google Shape;440;p44"/>
          <p:cNvSpPr txBox="1"/>
          <p:nvPr>
            <p:ph type="subTitle" idx="7"/>
          </p:nvPr>
        </p:nvSpPr>
        <p:spPr>
          <a:xfrm>
            <a:off x="5556901" y="3631248"/>
            <a:ext cx="2867100" cy="6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built with extensibility for new patterns and continuous learning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441" name="Google Shape;441;p44"/>
          <p:cNvSpPr/>
          <p:nvPr/>
        </p:nvSpPr>
        <p:spPr>
          <a:xfrm>
            <a:off x="720000" y="19939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2" name="Google Shape;442;p44"/>
          <p:cNvSpPr/>
          <p:nvPr/>
        </p:nvSpPr>
        <p:spPr>
          <a:xfrm>
            <a:off x="720000" y="34036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3" name="Google Shape;443;p44"/>
          <p:cNvSpPr/>
          <p:nvPr/>
        </p:nvSpPr>
        <p:spPr>
          <a:xfrm>
            <a:off x="4757575" y="19939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4" name="Google Shape;444;p44"/>
          <p:cNvSpPr/>
          <p:nvPr/>
        </p:nvSpPr>
        <p:spPr>
          <a:xfrm>
            <a:off x="4757575" y="3403618"/>
            <a:ext cx="705900" cy="7059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85725" dist="5715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49" name="Google Shape;449;p44"/>
          <p:cNvGrpSpPr/>
          <p:nvPr/>
        </p:nvGrpSpPr>
        <p:grpSpPr>
          <a:xfrm>
            <a:off x="877936" y="2151651"/>
            <a:ext cx="390346" cy="390205"/>
            <a:chOff x="3160680" y="1559798"/>
            <a:chExt cx="332209" cy="332118"/>
          </a:xfrm>
        </p:grpSpPr>
        <p:sp>
          <p:nvSpPr>
            <p:cNvPr id="450" name="Google Shape;450;p44"/>
            <p:cNvSpPr/>
            <p:nvPr/>
          </p:nvSpPr>
          <p:spPr>
            <a:xfrm>
              <a:off x="3273577" y="1611672"/>
              <a:ext cx="104637" cy="103021"/>
            </a:xfrm>
            <a:custGeom>
              <a:avLst/>
              <a:gdLst/>
              <a:ahLst/>
              <a:cxnLst/>
              <a:rect l="l" t="t" r="r" b="b"/>
              <a:pathLst>
                <a:path w="3431" h="3378" extrusionOk="0">
                  <a:moveTo>
                    <a:pt x="1716" y="321"/>
                  </a:moveTo>
                  <a:cubicBezTo>
                    <a:pt x="2075" y="321"/>
                    <a:pt x="2426" y="462"/>
                    <a:pt x="2686" y="722"/>
                  </a:cubicBezTo>
                  <a:cubicBezTo>
                    <a:pt x="2963" y="999"/>
                    <a:pt x="3107" y="1385"/>
                    <a:pt x="3082" y="1778"/>
                  </a:cubicBezTo>
                  <a:cubicBezTo>
                    <a:pt x="3039" y="2464"/>
                    <a:pt x="2490" y="3012"/>
                    <a:pt x="1804" y="3058"/>
                  </a:cubicBezTo>
                  <a:cubicBezTo>
                    <a:pt x="1775" y="3060"/>
                    <a:pt x="1746" y="3060"/>
                    <a:pt x="1717" y="3060"/>
                  </a:cubicBezTo>
                  <a:cubicBezTo>
                    <a:pt x="1354" y="3060"/>
                    <a:pt x="1003" y="2915"/>
                    <a:pt x="748" y="2660"/>
                  </a:cubicBezTo>
                  <a:cubicBezTo>
                    <a:pt x="469" y="2381"/>
                    <a:pt x="324" y="1996"/>
                    <a:pt x="350" y="1603"/>
                  </a:cubicBezTo>
                  <a:cubicBezTo>
                    <a:pt x="392" y="917"/>
                    <a:pt x="943" y="370"/>
                    <a:pt x="1627" y="324"/>
                  </a:cubicBezTo>
                  <a:cubicBezTo>
                    <a:pt x="1657" y="322"/>
                    <a:pt x="1687" y="321"/>
                    <a:pt x="1716" y="321"/>
                  </a:cubicBezTo>
                  <a:close/>
                  <a:moveTo>
                    <a:pt x="1714" y="0"/>
                  </a:moveTo>
                  <a:cubicBezTo>
                    <a:pt x="1678" y="0"/>
                    <a:pt x="1643" y="1"/>
                    <a:pt x="1607" y="4"/>
                  </a:cubicBezTo>
                  <a:cubicBezTo>
                    <a:pt x="763" y="56"/>
                    <a:pt x="84" y="735"/>
                    <a:pt x="30" y="1579"/>
                  </a:cubicBezTo>
                  <a:cubicBezTo>
                    <a:pt x="1" y="2064"/>
                    <a:pt x="179" y="2540"/>
                    <a:pt x="521" y="2882"/>
                  </a:cubicBezTo>
                  <a:cubicBezTo>
                    <a:pt x="842" y="3203"/>
                    <a:pt x="1276" y="3377"/>
                    <a:pt x="1723" y="3377"/>
                  </a:cubicBezTo>
                  <a:cubicBezTo>
                    <a:pt x="1758" y="3377"/>
                    <a:pt x="1792" y="3376"/>
                    <a:pt x="1826" y="3374"/>
                  </a:cubicBezTo>
                  <a:cubicBezTo>
                    <a:pt x="2670" y="3321"/>
                    <a:pt x="3349" y="2643"/>
                    <a:pt x="3402" y="1799"/>
                  </a:cubicBezTo>
                  <a:cubicBezTo>
                    <a:pt x="3431" y="1314"/>
                    <a:pt x="3252" y="837"/>
                    <a:pt x="2910" y="494"/>
                  </a:cubicBezTo>
                  <a:cubicBezTo>
                    <a:pt x="2593" y="177"/>
                    <a:pt x="2161" y="0"/>
                    <a:pt x="17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1" name="Google Shape;451;p44"/>
            <p:cNvSpPr/>
            <p:nvPr/>
          </p:nvSpPr>
          <p:spPr>
            <a:xfrm>
              <a:off x="3296785" y="1635703"/>
              <a:ext cx="58281" cy="55078"/>
            </a:xfrm>
            <a:custGeom>
              <a:avLst/>
              <a:gdLst/>
              <a:ahLst/>
              <a:cxnLst/>
              <a:rect l="l" t="t" r="r" b="b"/>
              <a:pathLst>
                <a:path w="1911" h="1806" extrusionOk="0">
                  <a:moveTo>
                    <a:pt x="953" y="349"/>
                  </a:moveTo>
                  <a:lnTo>
                    <a:pt x="1067" y="577"/>
                  </a:lnTo>
                  <a:cubicBezTo>
                    <a:pt x="1110" y="664"/>
                    <a:pt x="1191" y="723"/>
                    <a:pt x="1288" y="737"/>
                  </a:cubicBezTo>
                  <a:lnTo>
                    <a:pt x="1538" y="774"/>
                  </a:lnTo>
                  <a:lnTo>
                    <a:pt x="1358" y="953"/>
                  </a:lnTo>
                  <a:cubicBezTo>
                    <a:pt x="1288" y="1021"/>
                    <a:pt x="1258" y="1116"/>
                    <a:pt x="1273" y="1211"/>
                  </a:cubicBezTo>
                  <a:lnTo>
                    <a:pt x="1315" y="1463"/>
                  </a:lnTo>
                  <a:lnTo>
                    <a:pt x="1091" y="1344"/>
                  </a:lnTo>
                  <a:cubicBezTo>
                    <a:pt x="1048" y="1320"/>
                    <a:pt x="1001" y="1310"/>
                    <a:pt x="955" y="1310"/>
                  </a:cubicBezTo>
                  <a:cubicBezTo>
                    <a:pt x="907" y="1310"/>
                    <a:pt x="861" y="1320"/>
                    <a:pt x="819" y="1344"/>
                  </a:cubicBezTo>
                  <a:lnTo>
                    <a:pt x="592" y="1463"/>
                  </a:lnTo>
                  <a:lnTo>
                    <a:pt x="635" y="1211"/>
                  </a:lnTo>
                  <a:cubicBezTo>
                    <a:pt x="652" y="1116"/>
                    <a:pt x="620" y="1021"/>
                    <a:pt x="550" y="953"/>
                  </a:cubicBezTo>
                  <a:lnTo>
                    <a:pt x="368" y="774"/>
                  </a:lnTo>
                  <a:lnTo>
                    <a:pt x="620" y="737"/>
                  </a:lnTo>
                  <a:cubicBezTo>
                    <a:pt x="715" y="723"/>
                    <a:pt x="798" y="664"/>
                    <a:pt x="841" y="577"/>
                  </a:cubicBezTo>
                  <a:lnTo>
                    <a:pt x="953" y="349"/>
                  </a:lnTo>
                  <a:close/>
                  <a:moveTo>
                    <a:pt x="953" y="0"/>
                  </a:moveTo>
                  <a:cubicBezTo>
                    <a:pt x="841" y="0"/>
                    <a:pt x="740" y="63"/>
                    <a:pt x="689" y="163"/>
                  </a:cubicBezTo>
                  <a:lnTo>
                    <a:pt x="560" y="425"/>
                  </a:lnTo>
                  <a:lnTo>
                    <a:pt x="271" y="468"/>
                  </a:lnTo>
                  <a:cubicBezTo>
                    <a:pt x="160" y="485"/>
                    <a:pt x="68" y="562"/>
                    <a:pt x="34" y="667"/>
                  </a:cubicBezTo>
                  <a:cubicBezTo>
                    <a:pt x="0" y="774"/>
                    <a:pt x="29" y="892"/>
                    <a:pt x="109" y="968"/>
                  </a:cubicBezTo>
                  <a:lnTo>
                    <a:pt x="320" y="1172"/>
                  </a:lnTo>
                  <a:lnTo>
                    <a:pt x="271" y="1460"/>
                  </a:lnTo>
                  <a:cubicBezTo>
                    <a:pt x="252" y="1570"/>
                    <a:pt x="296" y="1683"/>
                    <a:pt x="388" y="1747"/>
                  </a:cubicBezTo>
                  <a:cubicBezTo>
                    <a:pt x="441" y="1785"/>
                    <a:pt x="502" y="1804"/>
                    <a:pt x="562" y="1804"/>
                  </a:cubicBezTo>
                  <a:cubicBezTo>
                    <a:pt x="608" y="1804"/>
                    <a:pt x="654" y="1793"/>
                    <a:pt x="696" y="1771"/>
                  </a:cubicBezTo>
                  <a:lnTo>
                    <a:pt x="956" y="1635"/>
                  </a:lnTo>
                  <a:lnTo>
                    <a:pt x="1215" y="1771"/>
                  </a:lnTo>
                  <a:cubicBezTo>
                    <a:pt x="1258" y="1795"/>
                    <a:pt x="1305" y="1805"/>
                    <a:pt x="1351" y="1805"/>
                  </a:cubicBezTo>
                  <a:cubicBezTo>
                    <a:pt x="1412" y="1805"/>
                    <a:pt x="1472" y="1786"/>
                    <a:pt x="1523" y="1747"/>
                  </a:cubicBezTo>
                  <a:cubicBezTo>
                    <a:pt x="1615" y="1681"/>
                    <a:pt x="1659" y="1570"/>
                    <a:pt x="1640" y="1460"/>
                  </a:cubicBezTo>
                  <a:lnTo>
                    <a:pt x="1591" y="1171"/>
                  </a:lnTo>
                  <a:lnTo>
                    <a:pt x="1802" y="966"/>
                  </a:lnTo>
                  <a:cubicBezTo>
                    <a:pt x="1884" y="888"/>
                    <a:pt x="1911" y="774"/>
                    <a:pt x="1877" y="667"/>
                  </a:cubicBezTo>
                  <a:cubicBezTo>
                    <a:pt x="1838" y="560"/>
                    <a:pt x="1749" y="483"/>
                    <a:pt x="1637" y="468"/>
                  </a:cubicBezTo>
                  <a:lnTo>
                    <a:pt x="1348" y="425"/>
                  </a:lnTo>
                  <a:lnTo>
                    <a:pt x="1217" y="163"/>
                  </a:lnTo>
                  <a:cubicBezTo>
                    <a:pt x="1169" y="63"/>
                    <a:pt x="1067" y="0"/>
                    <a:pt x="9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2" name="Google Shape;452;p44"/>
            <p:cNvSpPr/>
            <p:nvPr/>
          </p:nvSpPr>
          <p:spPr>
            <a:xfrm>
              <a:off x="3160680" y="1559798"/>
              <a:ext cx="332209" cy="332118"/>
            </a:xfrm>
            <a:custGeom>
              <a:avLst/>
              <a:gdLst/>
              <a:ahLst/>
              <a:cxnLst/>
              <a:rect l="l" t="t" r="r" b="b"/>
              <a:pathLst>
                <a:path w="10893" h="10890" extrusionOk="0">
                  <a:moveTo>
                    <a:pt x="5234" y="0"/>
                  </a:moveTo>
                  <a:cubicBezTo>
                    <a:pt x="5030" y="0"/>
                    <a:pt x="4838" y="109"/>
                    <a:pt x="4732" y="282"/>
                  </a:cubicBezTo>
                  <a:lnTo>
                    <a:pt x="4536" y="606"/>
                  </a:lnTo>
                  <a:cubicBezTo>
                    <a:pt x="4513" y="645"/>
                    <a:pt x="4480" y="677"/>
                    <a:pt x="4441" y="699"/>
                  </a:cubicBezTo>
                  <a:lnTo>
                    <a:pt x="3574" y="1201"/>
                  </a:lnTo>
                  <a:cubicBezTo>
                    <a:pt x="3534" y="1225"/>
                    <a:pt x="3490" y="1235"/>
                    <a:pt x="3446" y="1239"/>
                  </a:cubicBezTo>
                  <a:lnTo>
                    <a:pt x="3068" y="1247"/>
                  </a:lnTo>
                  <a:cubicBezTo>
                    <a:pt x="2864" y="1251"/>
                    <a:pt x="2675" y="1363"/>
                    <a:pt x="2573" y="1540"/>
                  </a:cubicBezTo>
                  <a:lnTo>
                    <a:pt x="2391" y="1860"/>
                  </a:lnTo>
                  <a:cubicBezTo>
                    <a:pt x="2289" y="2035"/>
                    <a:pt x="2286" y="2254"/>
                    <a:pt x="2384" y="2433"/>
                  </a:cubicBezTo>
                  <a:lnTo>
                    <a:pt x="2565" y="2763"/>
                  </a:lnTo>
                  <a:cubicBezTo>
                    <a:pt x="2587" y="2800"/>
                    <a:pt x="2599" y="2846"/>
                    <a:pt x="2599" y="2891"/>
                  </a:cubicBezTo>
                  <a:lnTo>
                    <a:pt x="2599" y="3894"/>
                  </a:lnTo>
                  <a:cubicBezTo>
                    <a:pt x="2599" y="3939"/>
                    <a:pt x="2588" y="3983"/>
                    <a:pt x="2566" y="4022"/>
                  </a:cubicBezTo>
                  <a:lnTo>
                    <a:pt x="2386" y="4352"/>
                  </a:lnTo>
                  <a:cubicBezTo>
                    <a:pt x="2289" y="4531"/>
                    <a:pt x="2291" y="4748"/>
                    <a:pt x="2393" y="4925"/>
                  </a:cubicBezTo>
                  <a:lnTo>
                    <a:pt x="2396" y="4934"/>
                  </a:lnTo>
                  <a:cubicBezTo>
                    <a:pt x="2290" y="4903"/>
                    <a:pt x="2167" y="4883"/>
                    <a:pt x="2026" y="4883"/>
                  </a:cubicBezTo>
                  <a:cubicBezTo>
                    <a:pt x="1895" y="4883"/>
                    <a:pt x="1749" y="4901"/>
                    <a:pt x="1586" y="4942"/>
                  </a:cubicBezTo>
                  <a:cubicBezTo>
                    <a:pt x="1175" y="5050"/>
                    <a:pt x="931" y="5373"/>
                    <a:pt x="717" y="5657"/>
                  </a:cubicBezTo>
                  <a:cubicBezTo>
                    <a:pt x="511" y="5931"/>
                    <a:pt x="372" y="6101"/>
                    <a:pt x="183" y="6101"/>
                  </a:cubicBezTo>
                  <a:lnTo>
                    <a:pt x="171" y="6101"/>
                  </a:lnTo>
                  <a:cubicBezTo>
                    <a:pt x="169" y="6101"/>
                    <a:pt x="167" y="6101"/>
                    <a:pt x="165" y="6101"/>
                  </a:cubicBezTo>
                  <a:cubicBezTo>
                    <a:pt x="79" y="6101"/>
                    <a:pt x="9" y="6169"/>
                    <a:pt x="4" y="6256"/>
                  </a:cubicBezTo>
                  <a:cubicBezTo>
                    <a:pt x="1" y="6343"/>
                    <a:pt x="70" y="6416"/>
                    <a:pt x="157" y="6421"/>
                  </a:cubicBezTo>
                  <a:lnTo>
                    <a:pt x="184" y="6421"/>
                  </a:lnTo>
                  <a:cubicBezTo>
                    <a:pt x="545" y="6421"/>
                    <a:pt x="761" y="6130"/>
                    <a:pt x="974" y="5849"/>
                  </a:cubicBezTo>
                  <a:cubicBezTo>
                    <a:pt x="1166" y="5594"/>
                    <a:pt x="1364" y="5330"/>
                    <a:pt x="1670" y="5250"/>
                  </a:cubicBezTo>
                  <a:cubicBezTo>
                    <a:pt x="1803" y="5216"/>
                    <a:pt x="1923" y="5201"/>
                    <a:pt x="2029" y="5201"/>
                  </a:cubicBezTo>
                  <a:cubicBezTo>
                    <a:pt x="2325" y="5201"/>
                    <a:pt x="2518" y="5313"/>
                    <a:pt x="2631" y="5410"/>
                  </a:cubicBezTo>
                  <a:cubicBezTo>
                    <a:pt x="2383" y="5529"/>
                    <a:pt x="2107" y="5713"/>
                    <a:pt x="1942" y="5994"/>
                  </a:cubicBezTo>
                  <a:cubicBezTo>
                    <a:pt x="1763" y="6295"/>
                    <a:pt x="1741" y="6649"/>
                    <a:pt x="1877" y="7042"/>
                  </a:cubicBezTo>
                  <a:lnTo>
                    <a:pt x="1894" y="7093"/>
                  </a:lnTo>
                  <a:cubicBezTo>
                    <a:pt x="2371" y="8481"/>
                    <a:pt x="2588" y="9117"/>
                    <a:pt x="1949" y="10009"/>
                  </a:cubicBezTo>
                  <a:cubicBezTo>
                    <a:pt x="1898" y="10080"/>
                    <a:pt x="1915" y="10181"/>
                    <a:pt x="1984" y="10232"/>
                  </a:cubicBezTo>
                  <a:cubicBezTo>
                    <a:pt x="2012" y="10251"/>
                    <a:pt x="2046" y="10262"/>
                    <a:pt x="2078" y="10262"/>
                  </a:cubicBezTo>
                  <a:cubicBezTo>
                    <a:pt x="2127" y="10262"/>
                    <a:pt x="2175" y="10239"/>
                    <a:pt x="2207" y="10196"/>
                  </a:cubicBezTo>
                  <a:cubicBezTo>
                    <a:pt x="2944" y="9170"/>
                    <a:pt x="2677" y="8396"/>
                    <a:pt x="2197" y="6991"/>
                  </a:cubicBezTo>
                  <a:lnTo>
                    <a:pt x="2180" y="6940"/>
                  </a:lnTo>
                  <a:cubicBezTo>
                    <a:pt x="2076" y="6639"/>
                    <a:pt x="2088" y="6375"/>
                    <a:pt x="2216" y="6157"/>
                  </a:cubicBezTo>
                  <a:cubicBezTo>
                    <a:pt x="2388" y="5866"/>
                    <a:pt x="2740" y="5686"/>
                    <a:pt x="3063" y="5585"/>
                  </a:cubicBezTo>
                  <a:lnTo>
                    <a:pt x="3063" y="10730"/>
                  </a:lnTo>
                  <a:cubicBezTo>
                    <a:pt x="3063" y="10786"/>
                    <a:pt x="3094" y="10841"/>
                    <a:pt x="3145" y="10870"/>
                  </a:cubicBezTo>
                  <a:cubicBezTo>
                    <a:pt x="3169" y="10883"/>
                    <a:pt x="3195" y="10889"/>
                    <a:pt x="3222" y="10889"/>
                  </a:cubicBezTo>
                  <a:cubicBezTo>
                    <a:pt x="3252" y="10889"/>
                    <a:pt x="3281" y="10881"/>
                    <a:pt x="3306" y="10865"/>
                  </a:cubicBezTo>
                  <a:lnTo>
                    <a:pt x="5423" y="9544"/>
                  </a:lnTo>
                  <a:lnTo>
                    <a:pt x="6369" y="10135"/>
                  </a:lnTo>
                  <a:cubicBezTo>
                    <a:pt x="6395" y="10151"/>
                    <a:pt x="6424" y="10158"/>
                    <a:pt x="6452" y="10158"/>
                  </a:cubicBezTo>
                  <a:cubicBezTo>
                    <a:pt x="6506" y="10158"/>
                    <a:pt x="6558" y="10132"/>
                    <a:pt x="6588" y="10084"/>
                  </a:cubicBezTo>
                  <a:cubicBezTo>
                    <a:pt x="6636" y="10009"/>
                    <a:pt x="6612" y="9910"/>
                    <a:pt x="6537" y="9864"/>
                  </a:cubicBezTo>
                  <a:lnTo>
                    <a:pt x="5508" y="9221"/>
                  </a:lnTo>
                  <a:cubicBezTo>
                    <a:pt x="5482" y="9206"/>
                    <a:pt x="5453" y="9198"/>
                    <a:pt x="5424" y="9198"/>
                  </a:cubicBezTo>
                  <a:cubicBezTo>
                    <a:pt x="5394" y="9198"/>
                    <a:pt x="5365" y="9206"/>
                    <a:pt x="5340" y="9221"/>
                  </a:cubicBezTo>
                  <a:lnTo>
                    <a:pt x="3383" y="10443"/>
                  </a:lnTo>
                  <a:lnTo>
                    <a:pt x="3383" y="5543"/>
                  </a:lnTo>
                  <a:lnTo>
                    <a:pt x="3454" y="5545"/>
                  </a:lnTo>
                  <a:cubicBezTo>
                    <a:pt x="3499" y="5545"/>
                    <a:pt x="3543" y="5557"/>
                    <a:pt x="3582" y="5580"/>
                  </a:cubicBezTo>
                  <a:lnTo>
                    <a:pt x="3916" y="5774"/>
                  </a:lnTo>
                  <a:lnTo>
                    <a:pt x="3916" y="6853"/>
                  </a:lnTo>
                  <a:cubicBezTo>
                    <a:pt x="3916" y="6940"/>
                    <a:pt x="3987" y="7011"/>
                    <a:pt x="4075" y="7011"/>
                  </a:cubicBezTo>
                  <a:cubicBezTo>
                    <a:pt x="4162" y="7011"/>
                    <a:pt x="4234" y="6940"/>
                    <a:pt x="4234" y="6853"/>
                  </a:cubicBezTo>
                  <a:lnTo>
                    <a:pt x="4234" y="5960"/>
                  </a:lnTo>
                  <a:lnTo>
                    <a:pt x="4450" y="6082"/>
                  </a:lnTo>
                  <a:cubicBezTo>
                    <a:pt x="4487" y="6106"/>
                    <a:pt x="4521" y="6138"/>
                    <a:pt x="4545" y="6176"/>
                  </a:cubicBezTo>
                  <a:lnTo>
                    <a:pt x="4741" y="6499"/>
                  </a:lnTo>
                  <a:cubicBezTo>
                    <a:pt x="4846" y="6674"/>
                    <a:pt x="5038" y="6782"/>
                    <a:pt x="5243" y="6782"/>
                  </a:cubicBezTo>
                  <a:lnTo>
                    <a:pt x="5610" y="6782"/>
                  </a:lnTo>
                  <a:cubicBezTo>
                    <a:pt x="5814" y="6782"/>
                    <a:pt x="6006" y="6674"/>
                    <a:pt x="6110" y="6499"/>
                  </a:cubicBezTo>
                  <a:lnTo>
                    <a:pt x="6306" y="6176"/>
                  </a:lnTo>
                  <a:cubicBezTo>
                    <a:pt x="6330" y="6138"/>
                    <a:pt x="6362" y="6106"/>
                    <a:pt x="6401" y="6082"/>
                  </a:cubicBezTo>
                  <a:lnTo>
                    <a:pt x="6617" y="5960"/>
                  </a:lnTo>
                  <a:lnTo>
                    <a:pt x="6617" y="8912"/>
                  </a:lnTo>
                  <a:lnTo>
                    <a:pt x="5511" y="8223"/>
                  </a:lnTo>
                  <a:cubicBezTo>
                    <a:pt x="5486" y="8206"/>
                    <a:pt x="5456" y="8198"/>
                    <a:pt x="5427" y="8198"/>
                  </a:cubicBezTo>
                  <a:cubicBezTo>
                    <a:pt x="5398" y="8198"/>
                    <a:pt x="5368" y="8206"/>
                    <a:pt x="5343" y="8223"/>
                  </a:cubicBezTo>
                  <a:lnTo>
                    <a:pt x="4237" y="8912"/>
                  </a:lnTo>
                  <a:lnTo>
                    <a:pt x="4237" y="7491"/>
                  </a:lnTo>
                  <a:cubicBezTo>
                    <a:pt x="4237" y="7404"/>
                    <a:pt x="4164" y="7331"/>
                    <a:pt x="4077" y="7331"/>
                  </a:cubicBezTo>
                  <a:cubicBezTo>
                    <a:pt x="3990" y="7331"/>
                    <a:pt x="3917" y="7404"/>
                    <a:pt x="3917" y="7491"/>
                  </a:cubicBezTo>
                  <a:lnTo>
                    <a:pt x="3917" y="9197"/>
                  </a:lnTo>
                  <a:cubicBezTo>
                    <a:pt x="3917" y="9255"/>
                    <a:pt x="3950" y="9308"/>
                    <a:pt x="4001" y="9339"/>
                  </a:cubicBezTo>
                  <a:cubicBezTo>
                    <a:pt x="4024" y="9352"/>
                    <a:pt x="4050" y="9359"/>
                    <a:pt x="4076" y="9359"/>
                  </a:cubicBezTo>
                  <a:cubicBezTo>
                    <a:pt x="4106" y="9359"/>
                    <a:pt x="4136" y="9350"/>
                    <a:pt x="4162" y="9334"/>
                  </a:cubicBezTo>
                  <a:lnTo>
                    <a:pt x="5428" y="8546"/>
                  </a:lnTo>
                  <a:lnTo>
                    <a:pt x="6694" y="9334"/>
                  </a:lnTo>
                  <a:cubicBezTo>
                    <a:pt x="6719" y="9351"/>
                    <a:pt x="6748" y="9357"/>
                    <a:pt x="6779" y="9357"/>
                  </a:cubicBezTo>
                  <a:cubicBezTo>
                    <a:pt x="6806" y="9357"/>
                    <a:pt x="6832" y="9351"/>
                    <a:pt x="6855" y="9339"/>
                  </a:cubicBezTo>
                  <a:cubicBezTo>
                    <a:pt x="6906" y="9311"/>
                    <a:pt x="6937" y="9257"/>
                    <a:pt x="6937" y="9197"/>
                  </a:cubicBezTo>
                  <a:lnTo>
                    <a:pt x="6937" y="5774"/>
                  </a:lnTo>
                  <a:lnTo>
                    <a:pt x="7272" y="5580"/>
                  </a:lnTo>
                  <a:cubicBezTo>
                    <a:pt x="7310" y="5557"/>
                    <a:pt x="7354" y="5546"/>
                    <a:pt x="7400" y="5545"/>
                  </a:cubicBezTo>
                  <a:lnTo>
                    <a:pt x="7470" y="5543"/>
                  </a:lnTo>
                  <a:lnTo>
                    <a:pt x="7470" y="10443"/>
                  </a:lnTo>
                  <a:lnTo>
                    <a:pt x="7095" y="10208"/>
                  </a:lnTo>
                  <a:cubicBezTo>
                    <a:pt x="7069" y="10192"/>
                    <a:pt x="7040" y="10184"/>
                    <a:pt x="7011" y="10184"/>
                  </a:cubicBezTo>
                  <a:cubicBezTo>
                    <a:pt x="6958" y="10184"/>
                    <a:pt x="6906" y="10210"/>
                    <a:pt x="6876" y="10259"/>
                  </a:cubicBezTo>
                  <a:cubicBezTo>
                    <a:pt x="6830" y="10334"/>
                    <a:pt x="6852" y="10431"/>
                    <a:pt x="6927" y="10479"/>
                  </a:cubicBezTo>
                  <a:lnTo>
                    <a:pt x="7546" y="10865"/>
                  </a:lnTo>
                  <a:cubicBezTo>
                    <a:pt x="7572" y="10881"/>
                    <a:pt x="7602" y="10889"/>
                    <a:pt x="7631" y="10889"/>
                  </a:cubicBezTo>
                  <a:cubicBezTo>
                    <a:pt x="7657" y="10889"/>
                    <a:pt x="7684" y="10883"/>
                    <a:pt x="7708" y="10870"/>
                  </a:cubicBezTo>
                  <a:cubicBezTo>
                    <a:pt x="7759" y="10843"/>
                    <a:pt x="7789" y="10790"/>
                    <a:pt x="7789" y="10730"/>
                  </a:cubicBezTo>
                  <a:lnTo>
                    <a:pt x="7789" y="5585"/>
                  </a:lnTo>
                  <a:cubicBezTo>
                    <a:pt x="8033" y="5660"/>
                    <a:pt x="8446" y="5827"/>
                    <a:pt x="8637" y="6157"/>
                  </a:cubicBezTo>
                  <a:cubicBezTo>
                    <a:pt x="8764" y="6375"/>
                    <a:pt x="8778" y="6639"/>
                    <a:pt x="8672" y="6940"/>
                  </a:cubicBezTo>
                  <a:lnTo>
                    <a:pt x="8655" y="6991"/>
                  </a:lnTo>
                  <a:cubicBezTo>
                    <a:pt x="8176" y="8396"/>
                    <a:pt x="7909" y="9170"/>
                    <a:pt x="8645" y="10196"/>
                  </a:cubicBezTo>
                  <a:cubicBezTo>
                    <a:pt x="8678" y="10239"/>
                    <a:pt x="8727" y="10262"/>
                    <a:pt x="8775" y="10262"/>
                  </a:cubicBezTo>
                  <a:cubicBezTo>
                    <a:pt x="8807" y="10262"/>
                    <a:pt x="8839" y="10251"/>
                    <a:pt x="8868" y="10232"/>
                  </a:cubicBezTo>
                  <a:cubicBezTo>
                    <a:pt x="8941" y="10181"/>
                    <a:pt x="8957" y="10080"/>
                    <a:pt x="8904" y="10009"/>
                  </a:cubicBezTo>
                  <a:cubicBezTo>
                    <a:pt x="8264" y="9116"/>
                    <a:pt x="8482" y="8481"/>
                    <a:pt x="8958" y="7093"/>
                  </a:cubicBezTo>
                  <a:lnTo>
                    <a:pt x="8975" y="7042"/>
                  </a:lnTo>
                  <a:cubicBezTo>
                    <a:pt x="9111" y="6647"/>
                    <a:pt x="9088" y="6293"/>
                    <a:pt x="8911" y="5994"/>
                  </a:cubicBezTo>
                  <a:cubicBezTo>
                    <a:pt x="8754" y="5725"/>
                    <a:pt x="8499" y="5546"/>
                    <a:pt x="8257" y="5427"/>
                  </a:cubicBezTo>
                  <a:cubicBezTo>
                    <a:pt x="8368" y="5326"/>
                    <a:pt x="8565" y="5203"/>
                    <a:pt x="8877" y="5203"/>
                  </a:cubicBezTo>
                  <a:cubicBezTo>
                    <a:pt x="8984" y="5203"/>
                    <a:pt x="9104" y="5217"/>
                    <a:pt x="9239" y="5252"/>
                  </a:cubicBezTo>
                  <a:cubicBezTo>
                    <a:pt x="9545" y="5330"/>
                    <a:pt x="9743" y="5594"/>
                    <a:pt x="9935" y="5849"/>
                  </a:cubicBezTo>
                  <a:cubicBezTo>
                    <a:pt x="10144" y="6130"/>
                    <a:pt x="10364" y="6421"/>
                    <a:pt x="10723" y="6421"/>
                  </a:cubicBezTo>
                  <a:lnTo>
                    <a:pt x="10751" y="6421"/>
                  </a:lnTo>
                  <a:cubicBezTo>
                    <a:pt x="10825" y="6417"/>
                    <a:pt x="10893" y="6343"/>
                    <a:pt x="10889" y="6256"/>
                  </a:cubicBezTo>
                  <a:cubicBezTo>
                    <a:pt x="10884" y="6170"/>
                    <a:pt x="10818" y="6102"/>
                    <a:pt x="10732" y="6102"/>
                  </a:cubicBezTo>
                  <a:cubicBezTo>
                    <a:pt x="10729" y="6102"/>
                    <a:pt x="10726" y="6103"/>
                    <a:pt x="10723" y="6103"/>
                  </a:cubicBezTo>
                  <a:lnTo>
                    <a:pt x="10711" y="6103"/>
                  </a:lnTo>
                  <a:cubicBezTo>
                    <a:pt x="10518" y="6103"/>
                    <a:pt x="10382" y="5933"/>
                    <a:pt x="10176" y="5657"/>
                  </a:cubicBezTo>
                  <a:cubicBezTo>
                    <a:pt x="9962" y="5373"/>
                    <a:pt x="9722" y="5050"/>
                    <a:pt x="9307" y="4942"/>
                  </a:cubicBezTo>
                  <a:cubicBezTo>
                    <a:pt x="9151" y="4901"/>
                    <a:pt x="9006" y="4884"/>
                    <a:pt x="8874" y="4884"/>
                  </a:cubicBezTo>
                  <a:cubicBezTo>
                    <a:pt x="8704" y="4884"/>
                    <a:pt x="8555" y="4913"/>
                    <a:pt x="8426" y="4958"/>
                  </a:cubicBezTo>
                  <a:lnTo>
                    <a:pt x="8446" y="4925"/>
                  </a:lnTo>
                  <a:cubicBezTo>
                    <a:pt x="8548" y="4750"/>
                    <a:pt x="8550" y="4531"/>
                    <a:pt x="8451" y="4352"/>
                  </a:cubicBezTo>
                  <a:lnTo>
                    <a:pt x="8271" y="4022"/>
                  </a:lnTo>
                  <a:cubicBezTo>
                    <a:pt x="8251" y="3985"/>
                    <a:pt x="8237" y="3939"/>
                    <a:pt x="8237" y="3894"/>
                  </a:cubicBezTo>
                  <a:lnTo>
                    <a:pt x="8237" y="2891"/>
                  </a:lnTo>
                  <a:cubicBezTo>
                    <a:pt x="8237" y="2846"/>
                    <a:pt x="8247" y="2802"/>
                    <a:pt x="8271" y="2763"/>
                  </a:cubicBezTo>
                  <a:lnTo>
                    <a:pt x="8451" y="2433"/>
                  </a:lnTo>
                  <a:cubicBezTo>
                    <a:pt x="8550" y="2254"/>
                    <a:pt x="8548" y="2037"/>
                    <a:pt x="8446" y="1860"/>
                  </a:cubicBezTo>
                  <a:lnTo>
                    <a:pt x="8262" y="1540"/>
                  </a:lnTo>
                  <a:cubicBezTo>
                    <a:pt x="8160" y="1364"/>
                    <a:pt x="7972" y="1251"/>
                    <a:pt x="7767" y="1247"/>
                  </a:cubicBezTo>
                  <a:lnTo>
                    <a:pt x="7390" y="1239"/>
                  </a:lnTo>
                  <a:cubicBezTo>
                    <a:pt x="7351" y="1239"/>
                    <a:pt x="7311" y="1228"/>
                    <a:pt x="7276" y="1208"/>
                  </a:cubicBezTo>
                  <a:cubicBezTo>
                    <a:pt x="7253" y="1196"/>
                    <a:pt x="7228" y="1190"/>
                    <a:pt x="7204" y="1190"/>
                  </a:cubicBezTo>
                  <a:cubicBezTo>
                    <a:pt x="7146" y="1190"/>
                    <a:pt x="7090" y="1223"/>
                    <a:pt x="7061" y="1279"/>
                  </a:cubicBezTo>
                  <a:cubicBezTo>
                    <a:pt x="7020" y="1358"/>
                    <a:pt x="7053" y="1453"/>
                    <a:pt x="7131" y="1494"/>
                  </a:cubicBezTo>
                  <a:cubicBezTo>
                    <a:pt x="7209" y="1535"/>
                    <a:pt x="7298" y="1555"/>
                    <a:pt x="7385" y="1557"/>
                  </a:cubicBezTo>
                  <a:lnTo>
                    <a:pt x="7761" y="1565"/>
                  </a:lnTo>
                  <a:cubicBezTo>
                    <a:pt x="7854" y="1567"/>
                    <a:pt x="7939" y="1620"/>
                    <a:pt x="7985" y="1700"/>
                  </a:cubicBezTo>
                  <a:lnTo>
                    <a:pt x="8169" y="2018"/>
                  </a:lnTo>
                  <a:cubicBezTo>
                    <a:pt x="8215" y="2099"/>
                    <a:pt x="8215" y="2200"/>
                    <a:pt x="8171" y="2280"/>
                  </a:cubicBezTo>
                  <a:lnTo>
                    <a:pt x="7990" y="2610"/>
                  </a:lnTo>
                  <a:cubicBezTo>
                    <a:pt x="7944" y="2697"/>
                    <a:pt x="7919" y="2792"/>
                    <a:pt x="7919" y="2892"/>
                  </a:cubicBezTo>
                  <a:lnTo>
                    <a:pt x="7919" y="3896"/>
                  </a:lnTo>
                  <a:cubicBezTo>
                    <a:pt x="7919" y="3995"/>
                    <a:pt x="7944" y="4092"/>
                    <a:pt x="7990" y="4178"/>
                  </a:cubicBezTo>
                  <a:lnTo>
                    <a:pt x="8171" y="4509"/>
                  </a:lnTo>
                  <a:cubicBezTo>
                    <a:pt x="8216" y="4590"/>
                    <a:pt x="8213" y="4689"/>
                    <a:pt x="8169" y="4771"/>
                  </a:cubicBezTo>
                  <a:lnTo>
                    <a:pt x="7985" y="5089"/>
                  </a:lnTo>
                  <a:cubicBezTo>
                    <a:pt x="7939" y="5170"/>
                    <a:pt x="7854" y="5221"/>
                    <a:pt x="7761" y="5223"/>
                  </a:cubicBezTo>
                  <a:lnTo>
                    <a:pt x="7618" y="5225"/>
                  </a:lnTo>
                  <a:lnTo>
                    <a:pt x="7611" y="5225"/>
                  </a:lnTo>
                  <a:lnTo>
                    <a:pt x="7381" y="5230"/>
                  </a:lnTo>
                  <a:cubicBezTo>
                    <a:pt x="7284" y="5232"/>
                    <a:pt x="7185" y="5259"/>
                    <a:pt x="7100" y="5308"/>
                  </a:cubicBezTo>
                  <a:lnTo>
                    <a:pt x="6233" y="5810"/>
                  </a:lnTo>
                  <a:cubicBezTo>
                    <a:pt x="6148" y="5859"/>
                    <a:pt x="6076" y="5929"/>
                    <a:pt x="6025" y="6014"/>
                  </a:cubicBezTo>
                  <a:lnTo>
                    <a:pt x="5830" y="6337"/>
                  </a:lnTo>
                  <a:cubicBezTo>
                    <a:pt x="5780" y="6416"/>
                    <a:pt x="5693" y="6465"/>
                    <a:pt x="5602" y="6465"/>
                  </a:cubicBezTo>
                  <a:lnTo>
                    <a:pt x="5234" y="6465"/>
                  </a:lnTo>
                  <a:cubicBezTo>
                    <a:pt x="5140" y="6465"/>
                    <a:pt x="5054" y="6416"/>
                    <a:pt x="5006" y="6337"/>
                  </a:cubicBezTo>
                  <a:lnTo>
                    <a:pt x="4810" y="6014"/>
                  </a:lnTo>
                  <a:cubicBezTo>
                    <a:pt x="4759" y="5929"/>
                    <a:pt x="4688" y="5859"/>
                    <a:pt x="4603" y="5810"/>
                  </a:cubicBezTo>
                  <a:lnTo>
                    <a:pt x="3735" y="5308"/>
                  </a:lnTo>
                  <a:cubicBezTo>
                    <a:pt x="3650" y="5259"/>
                    <a:pt x="3551" y="5232"/>
                    <a:pt x="3454" y="5230"/>
                  </a:cubicBezTo>
                  <a:lnTo>
                    <a:pt x="3077" y="5221"/>
                  </a:lnTo>
                  <a:cubicBezTo>
                    <a:pt x="2983" y="5220"/>
                    <a:pt x="2898" y="5169"/>
                    <a:pt x="2852" y="5087"/>
                  </a:cubicBezTo>
                  <a:lnTo>
                    <a:pt x="2668" y="4769"/>
                  </a:lnTo>
                  <a:cubicBezTo>
                    <a:pt x="2622" y="4687"/>
                    <a:pt x="2622" y="4587"/>
                    <a:pt x="2667" y="4507"/>
                  </a:cubicBezTo>
                  <a:lnTo>
                    <a:pt x="2847" y="4177"/>
                  </a:lnTo>
                  <a:cubicBezTo>
                    <a:pt x="2895" y="4090"/>
                    <a:pt x="2920" y="3995"/>
                    <a:pt x="2920" y="3894"/>
                  </a:cubicBezTo>
                  <a:lnTo>
                    <a:pt x="2920" y="2891"/>
                  </a:lnTo>
                  <a:cubicBezTo>
                    <a:pt x="2920" y="2792"/>
                    <a:pt x="2895" y="2695"/>
                    <a:pt x="2847" y="2608"/>
                  </a:cubicBezTo>
                  <a:lnTo>
                    <a:pt x="2667" y="2278"/>
                  </a:lnTo>
                  <a:cubicBezTo>
                    <a:pt x="2622" y="2196"/>
                    <a:pt x="2624" y="2098"/>
                    <a:pt x="2668" y="2016"/>
                  </a:cubicBezTo>
                  <a:lnTo>
                    <a:pt x="2852" y="1698"/>
                  </a:lnTo>
                  <a:cubicBezTo>
                    <a:pt x="2898" y="1616"/>
                    <a:pt x="2983" y="1565"/>
                    <a:pt x="3077" y="1564"/>
                  </a:cubicBezTo>
                  <a:lnTo>
                    <a:pt x="3454" y="1555"/>
                  </a:lnTo>
                  <a:cubicBezTo>
                    <a:pt x="3551" y="1553"/>
                    <a:pt x="3650" y="1524"/>
                    <a:pt x="3735" y="1477"/>
                  </a:cubicBezTo>
                  <a:lnTo>
                    <a:pt x="4603" y="975"/>
                  </a:lnTo>
                  <a:cubicBezTo>
                    <a:pt x="4688" y="926"/>
                    <a:pt x="4759" y="856"/>
                    <a:pt x="4810" y="771"/>
                  </a:cubicBezTo>
                  <a:lnTo>
                    <a:pt x="5006" y="447"/>
                  </a:lnTo>
                  <a:cubicBezTo>
                    <a:pt x="5055" y="368"/>
                    <a:pt x="5142" y="320"/>
                    <a:pt x="5234" y="320"/>
                  </a:cubicBezTo>
                  <a:lnTo>
                    <a:pt x="5602" y="320"/>
                  </a:lnTo>
                  <a:cubicBezTo>
                    <a:pt x="5695" y="320"/>
                    <a:pt x="5782" y="368"/>
                    <a:pt x="5830" y="447"/>
                  </a:cubicBezTo>
                  <a:lnTo>
                    <a:pt x="6025" y="771"/>
                  </a:lnTo>
                  <a:cubicBezTo>
                    <a:pt x="6076" y="856"/>
                    <a:pt x="6148" y="926"/>
                    <a:pt x="6233" y="975"/>
                  </a:cubicBezTo>
                  <a:lnTo>
                    <a:pt x="6571" y="1171"/>
                  </a:lnTo>
                  <a:cubicBezTo>
                    <a:pt x="6596" y="1185"/>
                    <a:pt x="6624" y="1192"/>
                    <a:pt x="6651" y="1192"/>
                  </a:cubicBezTo>
                  <a:cubicBezTo>
                    <a:pt x="6706" y="1192"/>
                    <a:pt x="6760" y="1163"/>
                    <a:pt x="6789" y="1113"/>
                  </a:cubicBezTo>
                  <a:cubicBezTo>
                    <a:pt x="6833" y="1036"/>
                    <a:pt x="6806" y="937"/>
                    <a:pt x="6731" y="895"/>
                  </a:cubicBezTo>
                  <a:lnTo>
                    <a:pt x="6393" y="699"/>
                  </a:lnTo>
                  <a:cubicBezTo>
                    <a:pt x="6355" y="677"/>
                    <a:pt x="6321" y="645"/>
                    <a:pt x="6297" y="606"/>
                  </a:cubicBezTo>
                  <a:lnTo>
                    <a:pt x="6102" y="282"/>
                  </a:lnTo>
                  <a:cubicBezTo>
                    <a:pt x="5995" y="109"/>
                    <a:pt x="5804" y="0"/>
                    <a:pt x="56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3315601" y="1791021"/>
              <a:ext cx="20525" cy="9729"/>
            </a:xfrm>
            <a:custGeom>
              <a:avLst/>
              <a:gdLst/>
              <a:ahLst/>
              <a:cxnLst/>
              <a:rect l="l" t="t" r="r" b="b"/>
              <a:pathLst>
                <a:path w="673" h="319" extrusionOk="0">
                  <a:moveTo>
                    <a:pt x="161" y="1"/>
                  </a:moveTo>
                  <a:cubicBezTo>
                    <a:pt x="72" y="1"/>
                    <a:pt x="1" y="72"/>
                    <a:pt x="1" y="159"/>
                  </a:cubicBezTo>
                  <a:cubicBezTo>
                    <a:pt x="1" y="248"/>
                    <a:pt x="72" y="319"/>
                    <a:pt x="161" y="319"/>
                  </a:cubicBezTo>
                  <a:lnTo>
                    <a:pt x="513" y="319"/>
                  </a:lnTo>
                  <a:cubicBezTo>
                    <a:pt x="602" y="319"/>
                    <a:pt x="673" y="248"/>
                    <a:pt x="673" y="159"/>
                  </a:cubicBezTo>
                  <a:cubicBezTo>
                    <a:pt x="673" y="72"/>
                    <a:pt x="602" y="1"/>
                    <a:pt x="5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54" name="Google Shape;454;p44"/>
          <p:cNvGrpSpPr/>
          <p:nvPr/>
        </p:nvGrpSpPr>
        <p:grpSpPr>
          <a:xfrm>
            <a:off x="4915753" y="3561454"/>
            <a:ext cx="389509" cy="390235"/>
            <a:chOff x="2347435" y="1559737"/>
            <a:chExt cx="331497" cy="332143"/>
          </a:xfrm>
        </p:grpSpPr>
        <p:sp>
          <p:nvSpPr>
            <p:cNvPr id="455" name="Google Shape;455;p44"/>
            <p:cNvSpPr/>
            <p:nvPr/>
          </p:nvSpPr>
          <p:spPr>
            <a:xfrm>
              <a:off x="2499947" y="1621614"/>
              <a:ext cx="26472" cy="39006"/>
            </a:xfrm>
            <a:custGeom>
              <a:avLst/>
              <a:gdLst/>
              <a:ahLst/>
              <a:cxnLst/>
              <a:rect l="l" t="t" r="r" b="b"/>
              <a:pathLst>
                <a:path w="868" h="1279" extrusionOk="0">
                  <a:moveTo>
                    <a:pt x="434" y="1"/>
                  </a:moveTo>
                  <a:cubicBezTo>
                    <a:pt x="397" y="1"/>
                    <a:pt x="358" y="14"/>
                    <a:pt x="327" y="40"/>
                  </a:cubicBezTo>
                  <a:lnTo>
                    <a:pt x="72" y="268"/>
                  </a:lnTo>
                  <a:cubicBezTo>
                    <a:pt x="7" y="328"/>
                    <a:pt x="0" y="428"/>
                    <a:pt x="60" y="494"/>
                  </a:cubicBezTo>
                  <a:cubicBezTo>
                    <a:pt x="91" y="529"/>
                    <a:pt x="134" y="547"/>
                    <a:pt x="178" y="547"/>
                  </a:cubicBezTo>
                  <a:cubicBezTo>
                    <a:pt x="211" y="547"/>
                    <a:pt x="245" y="536"/>
                    <a:pt x="274" y="515"/>
                  </a:cubicBezTo>
                  <a:lnTo>
                    <a:pt x="274" y="1119"/>
                  </a:lnTo>
                  <a:cubicBezTo>
                    <a:pt x="274" y="1206"/>
                    <a:pt x="347" y="1279"/>
                    <a:pt x="434" y="1279"/>
                  </a:cubicBezTo>
                  <a:cubicBezTo>
                    <a:pt x="521" y="1279"/>
                    <a:pt x="594" y="1206"/>
                    <a:pt x="594" y="1119"/>
                  </a:cubicBezTo>
                  <a:lnTo>
                    <a:pt x="594" y="515"/>
                  </a:lnTo>
                  <a:cubicBezTo>
                    <a:pt x="621" y="537"/>
                    <a:pt x="655" y="547"/>
                    <a:pt x="689" y="547"/>
                  </a:cubicBezTo>
                  <a:cubicBezTo>
                    <a:pt x="733" y="547"/>
                    <a:pt x="776" y="530"/>
                    <a:pt x="808" y="494"/>
                  </a:cubicBezTo>
                  <a:cubicBezTo>
                    <a:pt x="868" y="428"/>
                    <a:pt x="861" y="328"/>
                    <a:pt x="795" y="268"/>
                  </a:cubicBezTo>
                  <a:lnTo>
                    <a:pt x="540" y="40"/>
                  </a:lnTo>
                  <a:cubicBezTo>
                    <a:pt x="510" y="14"/>
                    <a:pt x="472" y="1"/>
                    <a:pt x="4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6" name="Google Shape;456;p44"/>
            <p:cNvSpPr/>
            <p:nvPr/>
          </p:nvSpPr>
          <p:spPr>
            <a:xfrm>
              <a:off x="2437521" y="1650006"/>
              <a:ext cx="31626" cy="31077"/>
            </a:xfrm>
            <a:custGeom>
              <a:avLst/>
              <a:gdLst/>
              <a:ahLst/>
              <a:cxnLst/>
              <a:rect l="l" t="t" r="r" b="b"/>
              <a:pathLst>
                <a:path w="1037" h="1019" extrusionOk="0">
                  <a:moveTo>
                    <a:pt x="522" y="1"/>
                  </a:moveTo>
                  <a:cubicBezTo>
                    <a:pt x="520" y="1"/>
                    <a:pt x="518" y="1"/>
                    <a:pt x="516" y="1"/>
                  </a:cubicBezTo>
                  <a:lnTo>
                    <a:pt x="176" y="19"/>
                  </a:lnTo>
                  <a:cubicBezTo>
                    <a:pt x="94" y="24"/>
                    <a:pt x="29" y="91"/>
                    <a:pt x="24" y="171"/>
                  </a:cubicBezTo>
                  <a:lnTo>
                    <a:pt x="6" y="511"/>
                  </a:lnTo>
                  <a:cubicBezTo>
                    <a:pt x="0" y="598"/>
                    <a:pt x="67" y="674"/>
                    <a:pt x="155" y="679"/>
                  </a:cubicBezTo>
                  <a:cubicBezTo>
                    <a:pt x="158" y="680"/>
                    <a:pt x="160" y="680"/>
                    <a:pt x="162" y="680"/>
                  </a:cubicBezTo>
                  <a:cubicBezTo>
                    <a:pt x="244" y="680"/>
                    <a:pt x="312" y="620"/>
                    <a:pt x="322" y="543"/>
                  </a:cubicBezTo>
                  <a:lnTo>
                    <a:pt x="749" y="970"/>
                  </a:lnTo>
                  <a:cubicBezTo>
                    <a:pt x="781" y="1003"/>
                    <a:pt x="822" y="1018"/>
                    <a:pt x="863" y="1018"/>
                  </a:cubicBezTo>
                  <a:cubicBezTo>
                    <a:pt x="902" y="1018"/>
                    <a:pt x="943" y="1003"/>
                    <a:pt x="975" y="970"/>
                  </a:cubicBezTo>
                  <a:cubicBezTo>
                    <a:pt x="1037" y="909"/>
                    <a:pt x="1037" y="807"/>
                    <a:pt x="975" y="746"/>
                  </a:cubicBezTo>
                  <a:lnTo>
                    <a:pt x="548" y="317"/>
                  </a:lnTo>
                  <a:cubicBezTo>
                    <a:pt x="628" y="307"/>
                    <a:pt x="688" y="235"/>
                    <a:pt x="684" y="152"/>
                  </a:cubicBezTo>
                  <a:cubicBezTo>
                    <a:pt x="679" y="67"/>
                    <a:pt x="606" y="1"/>
                    <a:pt x="5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7" name="Google Shape;457;p44"/>
            <p:cNvSpPr/>
            <p:nvPr/>
          </p:nvSpPr>
          <p:spPr>
            <a:xfrm>
              <a:off x="2385647" y="1598589"/>
              <a:ext cx="58586" cy="57427"/>
            </a:xfrm>
            <a:custGeom>
              <a:avLst/>
              <a:gdLst/>
              <a:ahLst/>
              <a:cxnLst/>
              <a:rect l="l" t="t" r="r" b="b"/>
              <a:pathLst>
                <a:path w="1921" h="1883" extrusionOk="0">
                  <a:moveTo>
                    <a:pt x="795" y="319"/>
                  </a:moveTo>
                  <a:lnTo>
                    <a:pt x="1417" y="485"/>
                  </a:lnTo>
                  <a:lnTo>
                    <a:pt x="1582" y="1108"/>
                  </a:lnTo>
                  <a:lnTo>
                    <a:pt x="1128" y="1564"/>
                  </a:lnTo>
                  <a:lnTo>
                    <a:pt x="505" y="1397"/>
                  </a:lnTo>
                  <a:lnTo>
                    <a:pt x="339" y="775"/>
                  </a:lnTo>
                  <a:lnTo>
                    <a:pt x="795" y="319"/>
                  </a:lnTo>
                  <a:close/>
                  <a:moveTo>
                    <a:pt x="793" y="0"/>
                  </a:moveTo>
                  <a:cubicBezTo>
                    <a:pt x="711" y="0"/>
                    <a:pt x="631" y="32"/>
                    <a:pt x="570" y="92"/>
                  </a:cubicBezTo>
                  <a:lnTo>
                    <a:pt x="111" y="552"/>
                  </a:lnTo>
                  <a:cubicBezTo>
                    <a:pt x="32" y="630"/>
                    <a:pt x="0" y="748"/>
                    <a:pt x="31" y="855"/>
                  </a:cubicBezTo>
                  <a:lnTo>
                    <a:pt x="199" y="1482"/>
                  </a:lnTo>
                  <a:cubicBezTo>
                    <a:pt x="228" y="1591"/>
                    <a:pt x="313" y="1676"/>
                    <a:pt x="420" y="1704"/>
                  </a:cubicBezTo>
                  <a:lnTo>
                    <a:pt x="1046" y="1872"/>
                  </a:lnTo>
                  <a:cubicBezTo>
                    <a:pt x="1075" y="1879"/>
                    <a:pt x="1101" y="1882"/>
                    <a:pt x="1128" y="1882"/>
                  </a:cubicBezTo>
                  <a:cubicBezTo>
                    <a:pt x="1211" y="1882"/>
                    <a:pt x="1291" y="1850"/>
                    <a:pt x="1351" y="1790"/>
                  </a:cubicBezTo>
                  <a:lnTo>
                    <a:pt x="1810" y="1331"/>
                  </a:lnTo>
                  <a:cubicBezTo>
                    <a:pt x="1889" y="1253"/>
                    <a:pt x="1921" y="1135"/>
                    <a:pt x="1892" y="1028"/>
                  </a:cubicBezTo>
                  <a:lnTo>
                    <a:pt x="1724" y="400"/>
                  </a:lnTo>
                  <a:cubicBezTo>
                    <a:pt x="1693" y="292"/>
                    <a:pt x="1608" y="206"/>
                    <a:pt x="1502" y="179"/>
                  </a:cubicBezTo>
                  <a:lnTo>
                    <a:pt x="875" y="11"/>
                  </a:lnTo>
                  <a:cubicBezTo>
                    <a:pt x="848" y="4"/>
                    <a:pt x="820" y="0"/>
                    <a:pt x="7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8" name="Google Shape;458;p44"/>
            <p:cNvSpPr/>
            <p:nvPr/>
          </p:nvSpPr>
          <p:spPr>
            <a:xfrm>
              <a:off x="2408885" y="1712859"/>
              <a:ext cx="39403" cy="25343"/>
            </a:xfrm>
            <a:custGeom>
              <a:avLst/>
              <a:gdLst/>
              <a:ahLst/>
              <a:cxnLst/>
              <a:rect l="l" t="t" r="r" b="b"/>
              <a:pathLst>
                <a:path w="1292" h="831" extrusionOk="0">
                  <a:moveTo>
                    <a:pt x="401" y="0"/>
                  </a:moveTo>
                  <a:cubicBezTo>
                    <a:pt x="357" y="0"/>
                    <a:pt x="313" y="19"/>
                    <a:pt x="281" y="54"/>
                  </a:cubicBezTo>
                  <a:lnTo>
                    <a:pt x="53" y="310"/>
                  </a:lnTo>
                  <a:cubicBezTo>
                    <a:pt x="0" y="369"/>
                    <a:pt x="0" y="459"/>
                    <a:pt x="53" y="522"/>
                  </a:cubicBezTo>
                  <a:lnTo>
                    <a:pt x="281" y="777"/>
                  </a:lnTo>
                  <a:cubicBezTo>
                    <a:pt x="313" y="813"/>
                    <a:pt x="356" y="830"/>
                    <a:pt x="400" y="830"/>
                  </a:cubicBezTo>
                  <a:cubicBezTo>
                    <a:pt x="438" y="830"/>
                    <a:pt x="477" y="817"/>
                    <a:pt x="506" y="789"/>
                  </a:cubicBezTo>
                  <a:cubicBezTo>
                    <a:pt x="569" y="735"/>
                    <a:pt x="577" y="641"/>
                    <a:pt x="528" y="575"/>
                  </a:cubicBezTo>
                  <a:lnTo>
                    <a:pt x="1132" y="575"/>
                  </a:lnTo>
                  <a:cubicBezTo>
                    <a:pt x="1218" y="575"/>
                    <a:pt x="1292" y="502"/>
                    <a:pt x="1292" y="415"/>
                  </a:cubicBezTo>
                  <a:cubicBezTo>
                    <a:pt x="1292" y="328"/>
                    <a:pt x="1218" y="255"/>
                    <a:pt x="1132" y="255"/>
                  </a:cubicBezTo>
                  <a:lnTo>
                    <a:pt x="528" y="255"/>
                  </a:lnTo>
                  <a:cubicBezTo>
                    <a:pt x="577" y="190"/>
                    <a:pt x="569" y="97"/>
                    <a:pt x="506" y="41"/>
                  </a:cubicBezTo>
                  <a:cubicBezTo>
                    <a:pt x="476" y="13"/>
                    <a:pt x="439" y="0"/>
                    <a:pt x="4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2347435" y="1696147"/>
              <a:ext cx="53645" cy="58921"/>
            </a:xfrm>
            <a:custGeom>
              <a:avLst/>
              <a:gdLst/>
              <a:ahLst/>
              <a:cxnLst/>
              <a:rect l="l" t="t" r="r" b="b"/>
              <a:pathLst>
                <a:path w="1759" h="1932" extrusionOk="0">
                  <a:moveTo>
                    <a:pt x="882" y="318"/>
                  </a:moveTo>
                  <a:lnTo>
                    <a:pt x="1439" y="642"/>
                  </a:lnTo>
                  <a:lnTo>
                    <a:pt x="1439" y="1286"/>
                  </a:lnTo>
                  <a:lnTo>
                    <a:pt x="882" y="1610"/>
                  </a:lnTo>
                  <a:lnTo>
                    <a:pt x="324" y="1286"/>
                  </a:lnTo>
                  <a:lnTo>
                    <a:pt x="324" y="642"/>
                  </a:lnTo>
                  <a:lnTo>
                    <a:pt x="882" y="318"/>
                  </a:lnTo>
                  <a:close/>
                  <a:moveTo>
                    <a:pt x="880" y="1"/>
                  </a:moveTo>
                  <a:cubicBezTo>
                    <a:pt x="826" y="1"/>
                    <a:pt x="771" y="15"/>
                    <a:pt x="722" y="43"/>
                  </a:cubicBezTo>
                  <a:lnTo>
                    <a:pt x="159" y="368"/>
                  </a:lnTo>
                  <a:cubicBezTo>
                    <a:pt x="60" y="424"/>
                    <a:pt x="1" y="528"/>
                    <a:pt x="1" y="640"/>
                  </a:cubicBezTo>
                  <a:lnTo>
                    <a:pt x="1" y="1290"/>
                  </a:lnTo>
                  <a:cubicBezTo>
                    <a:pt x="1" y="1404"/>
                    <a:pt x="60" y="1507"/>
                    <a:pt x="159" y="1562"/>
                  </a:cubicBezTo>
                  <a:lnTo>
                    <a:pt x="722" y="1889"/>
                  </a:lnTo>
                  <a:cubicBezTo>
                    <a:pt x="772" y="1916"/>
                    <a:pt x="824" y="1931"/>
                    <a:pt x="879" y="1931"/>
                  </a:cubicBezTo>
                  <a:cubicBezTo>
                    <a:pt x="935" y="1931"/>
                    <a:pt x="988" y="1916"/>
                    <a:pt x="1037" y="1889"/>
                  </a:cubicBezTo>
                  <a:lnTo>
                    <a:pt x="1600" y="1562"/>
                  </a:lnTo>
                  <a:cubicBezTo>
                    <a:pt x="1699" y="1507"/>
                    <a:pt x="1758" y="1404"/>
                    <a:pt x="1758" y="1290"/>
                  </a:cubicBezTo>
                  <a:lnTo>
                    <a:pt x="1758" y="640"/>
                  </a:lnTo>
                  <a:cubicBezTo>
                    <a:pt x="1758" y="528"/>
                    <a:pt x="1695" y="424"/>
                    <a:pt x="1600" y="368"/>
                  </a:cubicBezTo>
                  <a:lnTo>
                    <a:pt x="1037" y="43"/>
                  </a:lnTo>
                  <a:cubicBezTo>
                    <a:pt x="989" y="15"/>
                    <a:pt x="935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2557219" y="1650006"/>
              <a:ext cx="31565" cy="31077"/>
            </a:xfrm>
            <a:custGeom>
              <a:avLst/>
              <a:gdLst/>
              <a:ahLst/>
              <a:cxnLst/>
              <a:rect l="l" t="t" r="r" b="b"/>
              <a:pathLst>
                <a:path w="1035" h="1019" extrusionOk="0">
                  <a:moveTo>
                    <a:pt x="515" y="1"/>
                  </a:moveTo>
                  <a:cubicBezTo>
                    <a:pt x="430" y="1"/>
                    <a:pt x="358" y="64"/>
                    <a:pt x="353" y="152"/>
                  </a:cubicBezTo>
                  <a:cubicBezTo>
                    <a:pt x="349" y="235"/>
                    <a:pt x="409" y="307"/>
                    <a:pt x="489" y="317"/>
                  </a:cubicBezTo>
                  <a:lnTo>
                    <a:pt x="62" y="746"/>
                  </a:lnTo>
                  <a:cubicBezTo>
                    <a:pt x="0" y="807"/>
                    <a:pt x="0" y="909"/>
                    <a:pt x="62" y="970"/>
                  </a:cubicBezTo>
                  <a:cubicBezTo>
                    <a:pt x="94" y="1003"/>
                    <a:pt x="133" y="1018"/>
                    <a:pt x="174" y="1018"/>
                  </a:cubicBezTo>
                  <a:cubicBezTo>
                    <a:pt x="215" y="1018"/>
                    <a:pt x="256" y="1003"/>
                    <a:pt x="286" y="970"/>
                  </a:cubicBezTo>
                  <a:lnTo>
                    <a:pt x="715" y="543"/>
                  </a:lnTo>
                  <a:cubicBezTo>
                    <a:pt x="725" y="622"/>
                    <a:pt x="793" y="679"/>
                    <a:pt x="872" y="679"/>
                  </a:cubicBezTo>
                  <a:cubicBezTo>
                    <a:pt x="963" y="679"/>
                    <a:pt x="1035" y="603"/>
                    <a:pt x="1031" y="511"/>
                  </a:cubicBezTo>
                  <a:lnTo>
                    <a:pt x="1013" y="171"/>
                  </a:lnTo>
                  <a:cubicBezTo>
                    <a:pt x="1008" y="91"/>
                    <a:pt x="941" y="26"/>
                    <a:pt x="861" y="19"/>
                  </a:cubicBezTo>
                  <a:lnTo>
                    <a:pt x="521" y="1"/>
                  </a:lnTo>
                  <a:cubicBezTo>
                    <a:pt x="519" y="1"/>
                    <a:pt x="517" y="1"/>
                    <a:pt x="5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2582135" y="1598497"/>
              <a:ext cx="58647" cy="57518"/>
            </a:xfrm>
            <a:custGeom>
              <a:avLst/>
              <a:gdLst/>
              <a:ahLst/>
              <a:cxnLst/>
              <a:rect l="l" t="t" r="r" b="b"/>
              <a:pathLst>
                <a:path w="1923" h="1886" extrusionOk="0">
                  <a:moveTo>
                    <a:pt x="1128" y="322"/>
                  </a:moveTo>
                  <a:lnTo>
                    <a:pt x="1584" y="778"/>
                  </a:lnTo>
                  <a:lnTo>
                    <a:pt x="1417" y="1400"/>
                  </a:lnTo>
                  <a:lnTo>
                    <a:pt x="795" y="1567"/>
                  </a:lnTo>
                  <a:lnTo>
                    <a:pt x="340" y="1111"/>
                  </a:lnTo>
                  <a:lnTo>
                    <a:pt x="505" y="488"/>
                  </a:lnTo>
                  <a:lnTo>
                    <a:pt x="1128" y="322"/>
                  </a:lnTo>
                  <a:close/>
                  <a:moveTo>
                    <a:pt x="1131" y="1"/>
                  </a:moveTo>
                  <a:cubicBezTo>
                    <a:pt x="1103" y="1"/>
                    <a:pt x="1076" y="4"/>
                    <a:pt x="1048" y="12"/>
                  </a:cubicBezTo>
                  <a:lnTo>
                    <a:pt x="419" y="181"/>
                  </a:lnTo>
                  <a:cubicBezTo>
                    <a:pt x="310" y="209"/>
                    <a:pt x="225" y="295"/>
                    <a:pt x="197" y="402"/>
                  </a:cubicBezTo>
                  <a:lnTo>
                    <a:pt x="29" y="1028"/>
                  </a:lnTo>
                  <a:cubicBezTo>
                    <a:pt x="0" y="1137"/>
                    <a:pt x="31" y="1252"/>
                    <a:pt x="111" y="1332"/>
                  </a:cubicBezTo>
                  <a:lnTo>
                    <a:pt x="572" y="1793"/>
                  </a:lnTo>
                  <a:cubicBezTo>
                    <a:pt x="631" y="1853"/>
                    <a:pt x="711" y="1885"/>
                    <a:pt x="795" y="1885"/>
                  </a:cubicBezTo>
                  <a:cubicBezTo>
                    <a:pt x="822" y="1885"/>
                    <a:pt x="847" y="1882"/>
                    <a:pt x="876" y="1875"/>
                  </a:cubicBezTo>
                  <a:lnTo>
                    <a:pt x="1502" y="1707"/>
                  </a:lnTo>
                  <a:cubicBezTo>
                    <a:pt x="1611" y="1676"/>
                    <a:pt x="1696" y="1591"/>
                    <a:pt x="1724" y="1485"/>
                  </a:cubicBezTo>
                  <a:lnTo>
                    <a:pt x="1892" y="856"/>
                  </a:lnTo>
                  <a:cubicBezTo>
                    <a:pt x="1923" y="747"/>
                    <a:pt x="1890" y="633"/>
                    <a:pt x="1812" y="551"/>
                  </a:cubicBezTo>
                  <a:lnTo>
                    <a:pt x="1353" y="92"/>
                  </a:lnTo>
                  <a:cubicBezTo>
                    <a:pt x="1293" y="34"/>
                    <a:pt x="1213" y="1"/>
                    <a:pt x="1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2578140" y="1712859"/>
              <a:ext cx="39403" cy="25343"/>
            </a:xfrm>
            <a:custGeom>
              <a:avLst/>
              <a:gdLst/>
              <a:ahLst/>
              <a:cxnLst/>
              <a:rect l="l" t="t" r="r" b="b"/>
              <a:pathLst>
                <a:path w="1292" h="831" extrusionOk="0">
                  <a:moveTo>
                    <a:pt x="890" y="0"/>
                  </a:moveTo>
                  <a:cubicBezTo>
                    <a:pt x="853" y="0"/>
                    <a:pt x="816" y="13"/>
                    <a:pt x="786" y="41"/>
                  </a:cubicBezTo>
                  <a:cubicBezTo>
                    <a:pt x="723" y="97"/>
                    <a:pt x="715" y="190"/>
                    <a:pt x="764" y="255"/>
                  </a:cubicBezTo>
                  <a:lnTo>
                    <a:pt x="160" y="255"/>
                  </a:lnTo>
                  <a:cubicBezTo>
                    <a:pt x="73" y="255"/>
                    <a:pt x="0" y="328"/>
                    <a:pt x="0" y="415"/>
                  </a:cubicBezTo>
                  <a:cubicBezTo>
                    <a:pt x="0" y="502"/>
                    <a:pt x="73" y="575"/>
                    <a:pt x="160" y="575"/>
                  </a:cubicBezTo>
                  <a:lnTo>
                    <a:pt x="764" y="575"/>
                  </a:lnTo>
                  <a:cubicBezTo>
                    <a:pt x="715" y="641"/>
                    <a:pt x="723" y="735"/>
                    <a:pt x="786" y="789"/>
                  </a:cubicBezTo>
                  <a:cubicBezTo>
                    <a:pt x="815" y="817"/>
                    <a:pt x="854" y="830"/>
                    <a:pt x="892" y="830"/>
                  </a:cubicBezTo>
                  <a:cubicBezTo>
                    <a:pt x="936" y="830"/>
                    <a:pt x="978" y="813"/>
                    <a:pt x="1011" y="777"/>
                  </a:cubicBezTo>
                  <a:lnTo>
                    <a:pt x="1239" y="522"/>
                  </a:lnTo>
                  <a:cubicBezTo>
                    <a:pt x="1291" y="463"/>
                    <a:pt x="1291" y="371"/>
                    <a:pt x="1239" y="310"/>
                  </a:cubicBezTo>
                  <a:lnTo>
                    <a:pt x="1011" y="54"/>
                  </a:lnTo>
                  <a:cubicBezTo>
                    <a:pt x="979" y="19"/>
                    <a:pt x="934" y="0"/>
                    <a:pt x="8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2625287" y="1696086"/>
              <a:ext cx="53645" cy="58860"/>
            </a:xfrm>
            <a:custGeom>
              <a:avLst/>
              <a:gdLst/>
              <a:ahLst/>
              <a:cxnLst/>
              <a:rect l="l" t="t" r="r" b="b"/>
              <a:pathLst>
                <a:path w="1759" h="1930" extrusionOk="0">
                  <a:moveTo>
                    <a:pt x="882" y="319"/>
                  </a:moveTo>
                  <a:lnTo>
                    <a:pt x="1438" y="642"/>
                  </a:lnTo>
                  <a:lnTo>
                    <a:pt x="1438" y="1287"/>
                  </a:lnTo>
                  <a:lnTo>
                    <a:pt x="882" y="1610"/>
                  </a:lnTo>
                  <a:lnTo>
                    <a:pt x="324" y="1287"/>
                  </a:lnTo>
                  <a:lnTo>
                    <a:pt x="324" y="642"/>
                  </a:lnTo>
                  <a:lnTo>
                    <a:pt x="882" y="319"/>
                  </a:lnTo>
                  <a:close/>
                  <a:moveTo>
                    <a:pt x="880" y="1"/>
                  </a:moveTo>
                  <a:cubicBezTo>
                    <a:pt x="825" y="1"/>
                    <a:pt x="770" y="15"/>
                    <a:pt x="722" y="43"/>
                  </a:cubicBezTo>
                  <a:lnTo>
                    <a:pt x="159" y="368"/>
                  </a:lnTo>
                  <a:cubicBezTo>
                    <a:pt x="60" y="422"/>
                    <a:pt x="1" y="528"/>
                    <a:pt x="1" y="640"/>
                  </a:cubicBezTo>
                  <a:lnTo>
                    <a:pt x="1" y="1290"/>
                  </a:lnTo>
                  <a:cubicBezTo>
                    <a:pt x="1" y="1404"/>
                    <a:pt x="60" y="1508"/>
                    <a:pt x="159" y="1562"/>
                  </a:cubicBezTo>
                  <a:lnTo>
                    <a:pt x="722" y="1887"/>
                  </a:lnTo>
                  <a:cubicBezTo>
                    <a:pt x="771" y="1916"/>
                    <a:pt x="824" y="1930"/>
                    <a:pt x="879" y="1930"/>
                  </a:cubicBezTo>
                  <a:cubicBezTo>
                    <a:pt x="935" y="1930"/>
                    <a:pt x="987" y="1916"/>
                    <a:pt x="1037" y="1887"/>
                  </a:cubicBezTo>
                  <a:lnTo>
                    <a:pt x="1600" y="1562"/>
                  </a:lnTo>
                  <a:cubicBezTo>
                    <a:pt x="1699" y="1508"/>
                    <a:pt x="1758" y="1404"/>
                    <a:pt x="1758" y="1290"/>
                  </a:cubicBezTo>
                  <a:lnTo>
                    <a:pt x="1758" y="640"/>
                  </a:lnTo>
                  <a:cubicBezTo>
                    <a:pt x="1758" y="528"/>
                    <a:pt x="1699" y="422"/>
                    <a:pt x="1600" y="368"/>
                  </a:cubicBezTo>
                  <a:lnTo>
                    <a:pt x="1037" y="43"/>
                  </a:lnTo>
                  <a:cubicBezTo>
                    <a:pt x="989" y="15"/>
                    <a:pt x="935" y="1"/>
                    <a:pt x="8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2452617" y="1683887"/>
              <a:ext cx="121197" cy="207993"/>
            </a:xfrm>
            <a:custGeom>
              <a:avLst/>
              <a:gdLst/>
              <a:ahLst/>
              <a:cxnLst/>
              <a:rect l="l" t="t" r="r" b="b"/>
              <a:pathLst>
                <a:path w="3974" h="6820" extrusionOk="0">
                  <a:moveTo>
                    <a:pt x="2251" y="1687"/>
                  </a:moveTo>
                  <a:cubicBezTo>
                    <a:pt x="2370" y="1741"/>
                    <a:pt x="2506" y="1775"/>
                    <a:pt x="2642" y="1775"/>
                  </a:cubicBezTo>
                  <a:cubicBezTo>
                    <a:pt x="2728" y="1775"/>
                    <a:pt x="2815" y="1761"/>
                    <a:pt x="2898" y="1731"/>
                  </a:cubicBezTo>
                  <a:lnTo>
                    <a:pt x="2898" y="2840"/>
                  </a:lnTo>
                  <a:cubicBezTo>
                    <a:pt x="2898" y="3342"/>
                    <a:pt x="2490" y="3750"/>
                    <a:pt x="1988" y="3750"/>
                  </a:cubicBezTo>
                  <a:cubicBezTo>
                    <a:pt x="1987" y="3750"/>
                    <a:pt x="1986" y="3750"/>
                    <a:pt x="1985" y="3750"/>
                  </a:cubicBezTo>
                  <a:cubicBezTo>
                    <a:pt x="1482" y="3750"/>
                    <a:pt x="1078" y="3343"/>
                    <a:pt x="1078" y="2842"/>
                  </a:cubicBezTo>
                  <a:lnTo>
                    <a:pt x="1078" y="1721"/>
                  </a:lnTo>
                  <a:cubicBezTo>
                    <a:pt x="1280" y="1806"/>
                    <a:pt x="1488" y="1823"/>
                    <a:pt x="1619" y="1823"/>
                  </a:cubicBezTo>
                  <a:cubicBezTo>
                    <a:pt x="1622" y="1823"/>
                    <a:pt x="1626" y="1823"/>
                    <a:pt x="1630" y="1823"/>
                  </a:cubicBezTo>
                  <a:cubicBezTo>
                    <a:pt x="1869" y="1823"/>
                    <a:pt x="2092" y="1772"/>
                    <a:pt x="2251" y="1687"/>
                  </a:cubicBezTo>
                  <a:close/>
                  <a:moveTo>
                    <a:pt x="2233" y="4045"/>
                  </a:moveTo>
                  <a:lnTo>
                    <a:pt x="2233" y="4427"/>
                  </a:lnTo>
                  <a:lnTo>
                    <a:pt x="1741" y="4427"/>
                  </a:lnTo>
                  <a:lnTo>
                    <a:pt x="1741" y="4045"/>
                  </a:lnTo>
                  <a:cubicBezTo>
                    <a:pt x="1819" y="4062"/>
                    <a:pt x="1903" y="4070"/>
                    <a:pt x="1986" y="4070"/>
                  </a:cubicBezTo>
                  <a:cubicBezTo>
                    <a:pt x="2071" y="4070"/>
                    <a:pt x="2151" y="4062"/>
                    <a:pt x="2233" y="4045"/>
                  </a:cubicBezTo>
                  <a:close/>
                  <a:moveTo>
                    <a:pt x="798" y="1"/>
                  </a:moveTo>
                  <a:cubicBezTo>
                    <a:pt x="475" y="1"/>
                    <a:pt x="212" y="264"/>
                    <a:pt x="212" y="588"/>
                  </a:cubicBezTo>
                  <a:lnTo>
                    <a:pt x="212" y="2384"/>
                  </a:lnTo>
                  <a:cubicBezTo>
                    <a:pt x="212" y="2680"/>
                    <a:pt x="453" y="2920"/>
                    <a:pt x="747" y="2920"/>
                  </a:cubicBezTo>
                  <a:lnTo>
                    <a:pt x="761" y="2920"/>
                  </a:lnTo>
                  <a:cubicBezTo>
                    <a:pt x="788" y="3361"/>
                    <a:pt x="1050" y="3737"/>
                    <a:pt x="1421" y="3931"/>
                  </a:cubicBezTo>
                  <a:lnTo>
                    <a:pt x="1421" y="4438"/>
                  </a:lnTo>
                  <a:cubicBezTo>
                    <a:pt x="622" y="4538"/>
                    <a:pt x="1" y="5220"/>
                    <a:pt x="1" y="6049"/>
                  </a:cubicBezTo>
                  <a:lnTo>
                    <a:pt x="1" y="6505"/>
                  </a:lnTo>
                  <a:cubicBezTo>
                    <a:pt x="1" y="6680"/>
                    <a:pt x="142" y="6820"/>
                    <a:pt x="315" y="6820"/>
                  </a:cubicBezTo>
                  <a:lnTo>
                    <a:pt x="1668" y="6820"/>
                  </a:lnTo>
                  <a:cubicBezTo>
                    <a:pt x="1756" y="6820"/>
                    <a:pt x="1828" y="6748"/>
                    <a:pt x="1828" y="6661"/>
                  </a:cubicBezTo>
                  <a:cubicBezTo>
                    <a:pt x="1828" y="6573"/>
                    <a:pt x="1756" y="6501"/>
                    <a:pt x="1668" y="6501"/>
                  </a:cubicBezTo>
                  <a:lnTo>
                    <a:pt x="320" y="6501"/>
                  </a:lnTo>
                  <a:lnTo>
                    <a:pt x="320" y="6049"/>
                  </a:lnTo>
                  <a:cubicBezTo>
                    <a:pt x="320" y="5329"/>
                    <a:pt x="906" y="4744"/>
                    <a:pt x="1624" y="4744"/>
                  </a:cubicBezTo>
                  <a:lnTo>
                    <a:pt x="2352" y="4744"/>
                  </a:lnTo>
                  <a:cubicBezTo>
                    <a:pt x="3070" y="4744"/>
                    <a:pt x="3655" y="5329"/>
                    <a:pt x="3655" y="6049"/>
                  </a:cubicBezTo>
                  <a:lnTo>
                    <a:pt x="3655" y="6501"/>
                  </a:lnTo>
                  <a:lnTo>
                    <a:pt x="2306" y="6501"/>
                  </a:lnTo>
                  <a:cubicBezTo>
                    <a:pt x="2219" y="6501"/>
                    <a:pt x="2148" y="6573"/>
                    <a:pt x="2148" y="6661"/>
                  </a:cubicBezTo>
                  <a:cubicBezTo>
                    <a:pt x="2148" y="6748"/>
                    <a:pt x="2219" y="6820"/>
                    <a:pt x="2306" y="6820"/>
                  </a:cubicBezTo>
                  <a:lnTo>
                    <a:pt x="3658" y="6820"/>
                  </a:lnTo>
                  <a:cubicBezTo>
                    <a:pt x="3834" y="6820"/>
                    <a:pt x="3973" y="6680"/>
                    <a:pt x="3973" y="6505"/>
                  </a:cubicBezTo>
                  <a:lnTo>
                    <a:pt x="3973" y="6049"/>
                  </a:lnTo>
                  <a:cubicBezTo>
                    <a:pt x="3971" y="5224"/>
                    <a:pt x="3351" y="4540"/>
                    <a:pt x="2551" y="4441"/>
                  </a:cubicBezTo>
                  <a:lnTo>
                    <a:pt x="2551" y="3932"/>
                  </a:lnTo>
                  <a:cubicBezTo>
                    <a:pt x="2923" y="3738"/>
                    <a:pt x="3184" y="3362"/>
                    <a:pt x="3213" y="2922"/>
                  </a:cubicBezTo>
                  <a:lnTo>
                    <a:pt x="3226" y="2922"/>
                  </a:lnTo>
                  <a:cubicBezTo>
                    <a:pt x="3521" y="2922"/>
                    <a:pt x="3762" y="2682"/>
                    <a:pt x="3762" y="2386"/>
                  </a:cubicBezTo>
                  <a:lnTo>
                    <a:pt x="3762" y="2001"/>
                  </a:lnTo>
                  <a:cubicBezTo>
                    <a:pt x="3762" y="1915"/>
                    <a:pt x="3689" y="1841"/>
                    <a:pt x="3602" y="1841"/>
                  </a:cubicBezTo>
                  <a:cubicBezTo>
                    <a:pt x="3516" y="1841"/>
                    <a:pt x="3442" y="1915"/>
                    <a:pt x="3442" y="2001"/>
                  </a:cubicBezTo>
                  <a:lnTo>
                    <a:pt x="3442" y="2386"/>
                  </a:lnTo>
                  <a:cubicBezTo>
                    <a:pt x="3442" y="2505"/>
                    <a:pt x="3345" y="2604"/>
                    <a:pt x="3226" y="2604"/>
                  </a:cubicBezTo>
                  <a:lnTo>
                    <a:pt x="3214" y="2604"/>
                  </a:lnTo>
                  <a:lnTo>
                    <a:pt x="3214" y="1435"/>
                  </a:lnTo>
                  <a:cubicBezTo>
                    <a:pt x="3214" y="1370"/>
                    <a:pt x="3175" y="1309"/>
                    <a:pt x="3112" y="1287"/>
                  </a:cubicBezTo>
                  <a:cubicBezTo>
                    <a:pt x="3094" y="1280"/>
                    <a:pt x="3075" y="1276"/>
                    <a:pt x="3056" y="1276"/>
                  </a:cubicBezTo>
                  <a:cubicBezTo>
                    <a:pt x="3011" y="1276"/>
                    <a:pt x="2967" y="1295"/>
                    <a:pt x="2935" y="1329"/>
                  </a:cubicBezTo>
                  <a:cubicBezTo>
                    <a:pt x="2850" y="1424"/>
                    <a:pt x="2744" y="1458"/>
                    <a:pt x="2640" y="1458"/>
                  </a:cubicBezTo>
                  <a:cubicBezTo>
                    <a:pt x="2518" y="1458"/>
                    <a:pt x="2399" y="1411"/>
                    <a:pt x="2323" y="1365"/>
                  </a:cubicBezTo>
                  <a:cubicBezTo>
                    <a:pt x="2298" y="1350"/>
                    <a:pt x="2269" y="1342"/>
                    <a:pt x="2241" y="1342"/>
                  </a:cubicBezTo>
                  <a:cubicBezTo>
                    <a:pt x="2206" y="1342"/>
                    <a:pt x="2171" y="1354"/>
                    <a:pt x="2143" y="1375"/>
                  </a:cubicBezTo>
                  <a:cubicBezTo>
                    <a:pt x="2048" y="1450"/>
                    <a:pt x="1843" y="1504"/>
                    <a:pt x="1623" y="1504"/>
                  </a:cubicBezTo>
                  <a:cubicBezTo>
                    <a:pt x="1406" y="1504"/>
                    <a:pt x="1174" y="1451"/>
                    <a:pt x="1021" y="1316"/>
                  </a:cubicBezTo>
                  <a:cubicBezTo>
                    <a:pt x="993" y="1289"/>
                    <a:pt x="955" y="1276"/>
                    <a:pt x="917" y="1276"/>
                  </a:cubicBezTo>
                  <a:cubicBezTo>
                    <a:pt x="894" y="1276"/>
                    <a:pt x="871" y="1281"/>
                    <a:pt x="850" y="1290"/>
                  </a:cubicBezTo>
                  <a:cubicBezTo>
                    <a:pt x="793" y="1316"/>
                    <a:pt x="756" y="1374"/>
                    <a:pt x="756" y="1435"/>
                  </a:cubicBezTo>
                  <a:lnTo>
                    <a:pt x="756" y="2604"/>
                  </a:lnTo>
                  <a:lnTo>
                    <a:pt x="746" y="2604"/>
                  </a:lnTo>
                  <a:cubicBezTo>
                    <a:pt x="627" y="2604"/>
                    <a:pt x="530" y="2505"/>
                    <a:pt x="530" y="2386"/>
                  </a:cubicBezTo>
                  <a:lnTo>
                    <a:pt x="530" y="589"/>
                  </a:lnTo>
                  <a:cubicBezTo>
                    <a:pt x="530" y="443"/>
                    <a:pt x="649" y="320"/>
                    <a:pt x="797" y="320"/>
                  </a:cubicBezTo>
                  <a:lnTo>
                    <a:pt x="906" y="320"/>
                  </a:lnTo>
                  <a:cubicBezTo>
                    <a:pt x="943" y="320"/>
                    <a:pt x="982" y="334"/>
                    <a:pt x="1011" y="360"/>
                  </a:cubicBezTo>
                  <a:lnTo>
                    <a:pt x="1047" y="387"/>
                  </a:lnTo>
                  <a:cubicBezTo>
                    <a:pt x="1138" y="460"/>
                    <a:pt x="1246" y="496"/>
                    <a:pt x="1353" y="496"/>
                  </a:cubicBezTo>
                  <a:cubicBezTo>
                    <a:pt x="1472" y="496"/>
                    <a:pt x="1590" y="452"/>
                    <a:pt x="1683" y="366"/>
                  </a:cubicBezTo>
                  <a:cubicBezTo>
                    <a:pt x="1716" y="337"/>
                    <a:pt x="1756" y="320"/>
                    <a:pt x="1799" y="320"/>
                  </a:cubicBezTo>
                  <a:lnTo>
                    <a:pt x="3177" y="320"/>
                  </a:lnTo>
                  <a:cubicBezTo>
                    <a:pt x="3323" y="320"/>
                    <a:pt x="3444" y="440"/>
                    <a:pt x="3444" y="589"/>
                  </a:cubicBezTo>
                  <a:lnTo>
                    <a:pt x="3444" y="1363"/>
                  </a:lnTo>
                  <a:cubicBezTo>
                    <a:pt x="3444" y="1450"/>
                    <a:pt x="3517" y="1523"/>
                    <a:pt x="3604" y="1523"/>
                  </a:cubicBezTo>
                  <a:cubicBezTo>
                    <a:pt x="3691" y="1523"/>
                    <a:pt x="3764" y="1450"/>
                    <a:pt x="3764" y="1363"/>
                  </a:cubicBezTo>
                  <a:lnTo>
                    <a:pt x="3764" y="589"/>
                  </a:lnTo>
                  <a:cubicBezTo>
                    <a:pt x="3764" y="266"/>
                    <a:pt x="3500" y="2"/>
                    <a:pt x="3177" y="2"/>
                  </a:cubicBezTo>
                  <a:lnTo>
                    <a:pt x="1799" y="2"/>
                  </a:lnTo>
                  <a:cubicBezTo>
                    <a:pt x="1675" y="2"/>
                    <a:pt x="1557" y="47"/>
                    <a:pt x="1469" y="130"/>
                  </a:cubicBezTo>
                  <a:cubicBezTo>
                    <a:pt x="1437" y="160"/>
                    <a:pt x="1397" y="175"/>
                    <a:pt x="1356" y="175"/>
                  </a:cubicBezTo>
                  <a:cubicBezTo>
                    <a:pt x="1318" y="175"/>
                    <a:pt x="1280" y="162"/>
                    <a:pt x="1249" y="137"/>
                  </a:cubicBezTo>
                  <a:lnTo>
                    <a:pt x="1214" y="108"/>
                  </a:lnTo>
                  <a:cubicBezTo>
                    <a:pt x="1127" y="38"/>
                    <a:pt x="1018" y="1"/>
                    <a:pt x="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2483327" y="1559737"/>
              <a:ext cx="59714" cy="53615"/>
            </a:xfrm>
            <a:custGeom>
              <a:avLst/>
              <a:gdLst/>
              <a:ahLst/>
              <a:cxnLst/>
              <a:rect l="l" t="t" r="r" b="b"/>
              <a:pathLst>
                <a:path w="1958" h="1758" extrusionOk="0">
                  <a:moveTo>
                    <a:pt x="654" y="0"/>
                  </a:moveTo>
                  <a:cubicBezTo>
                    <a:pt x="540" y="0"/>
                    <a:pt x="438" y="60"/>
                    <a:pt x="382" y="159"/>
                  </a:cubicBezTo>
                  <a:lnTo>
                    <a:pt x="55" y="722"/>
                  </a:lnTo>
                  <a:cubicBezTo>
                    <a:pt x="1" y="819"/>
                    <a:pt x="1" y="938"/>
                    <a:pt x="55" y="1035"/>
                  </a:cubicBezTo>
                  <a:lnTo>
                    <a:pt x="60" y="1043"/>
                  </a:lnTo>
                  <a:cubicBezTo>
                    <a:pt x="90" y="1095"/>
                    <a:pt x="145" y="1123"/>
                    <a:pt x="200" y="1123"/>
                  </a:cubicBezTo>
                  <a:cubicBezTo>
                    <a:pt x="226" y="1123"/>
                    <a:pt x="253" y="1117"/>
                    <a:pt x="276" y="1103"/>
                  </a:cubicBezTo>
                  <a:cubicBezTo>
                    <a:pt x="353" y="1057"/>
                    <a:pt x="378" y="960"/>
                    <a:pt x="336" y="885"/>
                  </a:cubicBezTo>
                  <a:lnTo>
                    <a:pt x="334" y="883"/>
                  </a:lnTo>
                  <a:lnTo>
                    <a:pt x="657" y="325"/>
                  </a:lnTo>
                  <a:lnTo>
                    <a:pt x="1302" y="325"/>
                  </a:lnTo>
                  <a:lnTo>
                    <a:pt x="1626" y="883"/>
                  </a:lnTo>
                  <a:lnTo>
                    <a:pt x="1302" y="1440"/>
                  </a:lnTo>
                  <a:lnTo>
                    <a:pt x="657" y="1440"/>
                  </a:lnTo>
                  <a:lnTo>
                    <a:pt x="656" y="1438"/>
                  </a:lnTo>
                  <a:cubicBezTo>
                    <a:pt x="626" y="1386"/>
                    <a:pt x="572" y="1358"/>
                    <a:pt x="517" y="1358"/>
                  </a:cubicBezTo>
                  <a:cubicBezTo>
                    <a:pt x="490" y="1358"/>
                    <a:pt x="463" y="1365"/>
                    <a:pt x="438" y="1378"/>
                  </a:cubicBezTo>
                  <a:cubicBezTo>
                    <a:pt x="361" y="1423"/>
                    <a:pt x="336" y="1521"/>
                    <a:pt x="378" y="1596"/>
                  </a:cubicBezTo>
                  <a:lnTo>
                    <a:pt x="382" y="1600"/>
                  </a:lnTo>
                  <a:cubicBezTo>
                    <a:pt x="436" y="1698"/>
                    <a:pt x="540" y="1758"/>
                    <a:pt x="654" y="1758"/>
                  </a:cubicBezTo>
                  <a:lnTo>
                    <a:pt x="1304" y="1758"/>
                  </a:lnTo>
                  <a:cubicBezTo>
                    <a:pt x="1416" y="1758"/>
                    <a:pt x="1522" y="1698"/>
                    <a:pt x="1576" y="1600"/>
                  </a:cubicBezTo>
                  <a:lnTo>
                    <a:pt x="1901" y="1036"/>
                  </a:lnTo>
                  <a:cubicBezTo>
                    <a:pt x="1957" y="938"/>
                    <a:pt x="1957" y="819"/>
                    <a:pt x="1901" y="722"/>
                  </a:cubicBezTo>
                  <a:lnTo>
                    <a:pt x="1576" y="159"/>
                  </a:lnTo>
                  <a:cubicBezTo>
                    <a:pt x="1522" y="60"/>
                    <a:pt x="1416" y="0"/>
                    <a:pt x="13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66" name="Google Shape;466;p44"/>
          <p:cNvGrpSpPr/>
          <p:nvPr/>
        </p:nvGrpSpPr>
        <p:grpSpPr>
          <a:xfrm>
            <a:off x="4912336" y="2187409"/>
            <a:ext cx="396366" cy="318861"/>
            <a:chOff x="1531202" y="1590233"/>
            <a:chExt cx="337333" cy="271394"/>
          </a:xfrm>
        </p:grpSpPr>
        <p:sp>
          <p:nvSpPr>
            <p:cNvPr id="467" name="Google Shape;467;p44"/>
            <p:cNvSpPr/>
            <p:nvPr/>
          </p:nvSpPr>
          <p:spPr>
            <a:xfrm>
              <a:off x="1742205" y="1710419"/>
              <a:ext cx="58098" cy="46753"/>
            </a:xfrm>
            <a:custGeom>
              <a:avLst/>
              <a:gdLst/>
              <a:ahLst/>
              <a:cxnLst/>
              <a:rect l="l" t="t" r="r" b="b"/>
              <a:pathLst>
                <a:path w="1905" h="1533" extrusionOk="0">
                  <a:moveTo>
                    <a:pt x="199" y="0"/>
                  </a:moveTo>
                  <a:cubicBezTo>
                    <a:pt x="184" y="0"/>
                    <a:pt x="169" y="1"/>
                    <a:pt x="156" y="2"/>
                  </a:cubicBezTo>
                  <a:cubicBezTo>
                    <a:pt x="69" y="8"/>
                    <a:pt x="1" y="85"/>
                    <a:pt x="8" y="172"/>
                  </a:cubicBezTo>
                  <a:cubicBezTo>
                    <a:pt x="14" y="254"/>
                    <a:pt x="81" y="319"/>
                    <a:pt x="165" y="319"/>
                  </a:cubicBezTo>
                  <a:cubicBezTo>
                    <a:pt x="169" y="319"/>
                    <a:pt x="174" y="318"/>
                    <a:pt x="178" y="318"/>
                  </a:cubicBezTo>
                  <a:cubicBezTo>
                    <a:pt x="181" y="318"/>
                    <a:pt x="185" y="318"/>
                    <a:pt x="191" y="318"/>
                  </a:cubicBezTo>
                  <a:cubicBezTo>
                    <a:pt x="273" y="318"/>
                    <a:pt x="619" y="344"/>
                    <a:pt x="721" y="827"/>
                  </a:cubicBezTo>
                  <a:cubicBezTo>
                    <a:pt x="809" y="1252"/>
                    <a:pt x="1091" y="1422"/>
                    <a:pt x="1313" y="1489"/>
                  </a:cubicBezTo>
                  <a:cubicBezTo>
                    <a:pt x="1437" y="1524"/>
                    <a:pt x="1554" y="1533"/>
                    <a:pt x="1636" y="1533"/>
                  </a:cubicBezTo>
                  <a:cubicBezTo>
                    <a:pt x="1707" y="1533"/>
                    <a:pt x="1753" y="1526"/>
                    <a:pt x="1758" y="1526"/>
                  </a:cubicBezTo>
                  <a:cubicBezTo>
                    <a:pt x="1845" y="1514"/>
                    <a:pt x="1905" y="1433"/>
                    <a:pt x="1894" y="1347"/>
                  </a:cubicBezTo>
                  <a:cubicBezTo>
                    <a:pt x="1882" y="1268"/>
                    <a:pt x="1815" y="1210"/>
                    <a:pt x="1737" y="1210"/>
                  </a:cubicBezTo>
                  <a:cubicBezTo>
                    <a:pt x="1730" y="1210"/>
                    <a:pt x="1723" y="1210"/>
                    <a:pt x="1716" y="1211"/>
                  </a:cubicBezTo>
                  <a:cubicBezTo>
                    <a:pt x="1714" y="1211"/>
                    <a:pt x="1683" y="1215"/>
                    <a:pt x="1634" y="1215"/>
                  </a:cubicBezTo>
                  <a:cubicBezTo>
                    <a:pt x="1573" y="1215"/>
                    <a:pt x="1486" y="1209"/>
                    <a:pt x="1396" y="1181"/>
                  </a:cubicBezTo>
                  <a:cubicBezTo>
                    <a:pt x="1197" y="1118"/>
                    <a:pt x="1079" y="980"/>
                    <a:pt x="1032" y="764"/>
                  </a:cubicBezTo>
                  <a:cubicBezTo>
                    <a:pt x="907" y="157"/>
                    <a:pt x="456" y="0"/>
                    <a:pt x="1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1668343" y="1696909"/>
              <a:ext cx="43337" cy="31412"/>
            </a:xfrm>
            <a:custGeom>
              <a:avLst/>
              <a:gdLst/>
              <a:ahLst/>
              <a:cxnLst/>
              <a:rect l="l" t="t" r="r" b="b"/>
              <a:pathLst>
                <a:path w="1421" h="1030" extrusionOk="0">
                  <a:moveTo>
                    <a:pt x="1248" y="0"/>
                  </a:moveTo>
                  <a:cubicBezTo>
                    <a:pt x="1176" y="0"/>
                    <a:pt x="1109" y="47"/>
                    <a:pt x="1089" y="121"/>
                  </a:cubicBezTo>
                  <a:cubicBezTo>
                    <a:pt x="1087" y="129"/>
                    <a:pt x="1037" y="310"/>
                    <a:pt x="795" y="310"/>
                  </a:cubicBezTo>
                  <a:cubicBezTo>
                    <a:pt x="774" y="310"/>
                    <a:pt x="751" y="308"/>
                    <a:pt x="727" y="305"/>
                  </a:cubicBezTo>
                  <a:cubicBezTo>
                    <a:pt x="695" y="301"/>
                    <a:pt x="664" y="299"/>
                    <a:pt x="633" y="299"/>
                  </a:cubicBezTo>
                  <a:cubicBezTo>
                    <a:pt x="432" y="299"/>
                    <a:pt x="261" y="387"/>
                    <a:pt x="143" y="554"/>
                  </a:cubicBezTo>
                  <a:cubicBezTo>
                    <a:pt x="48" y="688"/>
                    <a:pt x="21" y="826"/>
                    <a:pt x="17" y="841"/>
                  </a:cubicBezTo>
                  <a:cubicBezTo>
                    <a:pt x="0" y="928"/>
                    <a:pt x="58" y="1011"/>
                    <a:pt x="145" y="1028"/>
                  </a:cubicBezTo>
                  <a:cubicBezTo>
                    <a:pt x="157" y="1030"/>
                    <a:pt x="167" y="1030"/>
                    <a:pt x="175" y="1030"/>
                  </a:cubicBezTo>
                  <a:cubicBezTo>
                    <a:pt x="250" y="1030"/>
                    <a:pt x="318" y="977"/>
                    <a:pt x="330" y="901"/>
                  </a:cubicBezTo>
                  <a:cubicBezTo>
                    <a:pt x="340" y="850"/>
                    <a:pt x="400" y="617"/>
                    <a:pt x="637" y="617"/>
                  </a:cubicBezTo>
                  <a:cubicBezTo>
                    <a:pt x="653" y="617"/>
                    <a:pt x="669" y="618"/>
                    <a:pt x="686" y="620"/>
                  </a:cubicBezTo>
                  <a:cubicBezTo>
                    <a:pt x="724" y="625"/>
                    <a:pt x="760" y="627"/>
                    <a:pt x="794" y="627"/>
                  </a:cubicBezTo>
                  <a:cubicBezTo>
                    <a:pt x="1180" y="627"/>
                    <a:pt x="1356" y="356"/>
                    <a:pt x="1399" y="200"/>
                  </a:cubicBezTo>
                  <a:cubicBezTo>
                    <a:pt x="1421" y="115"/>
                    <a:pt x="1370" y="28"/>
                    <a:pt x="1285" y="4"/>
                  </a:cubicBezTo>
                  <a:cubicBezTo>
                    <a:pt x="1273" y="1"/>
                    <a:pt x="1260" y="0"/>
                    <a:pt x="12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1803747" y="1813252"/>
              <a:ext cx="21714" cy="18542"/>
            </a:xfrm>
            <a:custGeom>
              <a:avLst/>
              <a:gdLst/>
              <a:ahLst/>
              <a:cxnLst/>
              <a:rect l="l" t="t" r="r" b="b"/>
              <a:pathLst>
                <a:path w="712" h="608" extrusionOk="0">
                  <a:moveTo>
                    <a:pt x="492" y="1"/>
                  </a:moveTo>
                  <a:cubicBezTo>
                    <a:pt x="202" y="1"/>
                    <a:pt x="49" y="242"/>
                    <a:pt x="16" y="415"/>
                  </a:cubicBezTo>
                  <a:cubicBezTo>
                    <a:pt x="1" y="505"/>
                    <a:pt x="57" y="587"/>
                    <a:pt x="144" y="604"/>
                  </a:cubicBezTo>
                  <a:cubicBezTo>
                    <a:pt x="154" y="607"/>
                    <a:pt x="166" y="607"/>
                    <a:pt x="174" y="607"/>
                  </a:cubicBezTo>
                  <a:cubicBezTo>
                    <a:pt x="247" y="607"/>
                    <a:pt x="315" y="553"/>
                    <a:pt x="329" y="476"/>
                  </a:cubicBezTo>
                  <a:cubicBezTo>
                    <a:pt x="338" y="427"/>
                    <a:pt x="376" y="320"/>
                    <a:pt x="494" y="320"/>
                  </a:cubicBezTo>
                  <a:cubicBezTo>
                    <a:pt x="503" y="320"/>
                    <a:pt x="513" y="320"/>
                    <a:pt x="523" y="322"/>
                  </a:cubicBezTo>
                  <a:cubicBezTo>
                    <a:pt x="529" y="322"/>
                    <a:pt x="536" y="323"/>
                    <a:pt x="542" y="323"/>
                  </a:cubicBezTo>
                  <a:cubicBezTo>
                    <a:pt x="621" y="323"/>
                    <a:pt x="691" y="264"/>
                    <a:pt x="702" y="184"/>
                  </a:cubicBezTo>
                  <a:cubicBezTo>
                    <a:pt x="712" y="97"/>
                    <a:pt x="651" y="15"/>
                    <a:pt x="562" y="5"/>
                  </a:cubicBezTo>
                  <a:cubicBezTo>
                    <a:pt x="538" y="2"/>
                    <a:pt x="514" y="1"/>
                    <a:pt x="4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1566791" y="1781811"/>
              <a:ext cx="41599" cy="26990"/>
            </a:xfrm>
            <a:custGeom>
              <a:avLst/>
              <a:gdLst/>
              <a:ahLst/>
              <a:cxnLst/>
              <a:rect l="l" t="t" r="r" b="b"/>
              <a:pathLst>
                <a:path w="1364" h="885" extrusionOk="0">
                  <a:moveTo>
                    <a:pt x="1163" y="0"/>
                  </a:moveTo>
                  <a:cubicBezTo>
                    <a:pt x="1117" y="0"/>
                    <a:pt x="1074" y="21"/>
                    <a:pt x="1044" y="58"/>
                  </a:cubicBezTo>
                  <a:cubicBezTo>
                    <a:pt x="1003" y="110"/>
                    <a:pt x="929" y="165"/>
                    <a:pt x="797" y="165"/>
                  </a:cubicBezTo>
                  <a:cubicBezTo>
                    <a:pt x="775" y="165"/>
                    <a:pt x="751" y="163"/>
                    <a:pt x="725" y="160"/>
                  </a:cubicBezTo>
                  <a:cubicBezTo>
                    <a:pt x="694" y="156"/>
                    <a:pt x="664" y="154"/>
                    <a:pt x="634" y="154"/>
                  </a:cubicBezTo>
                  <a:cubicBezTo>
                    <a:pt x="433" y="154"/>
                    <a:pt x="262" y="243"/>
                    <a:pt x="142" y="408"/>
                  </a:cubicBezTo>
                  <a:cubicBezTo>
                    <a:pt x="47" y="543"/>
                    <a:pt x="19" y="681"/>
                    <a:pt x="18" y="696"/>
                  </a:cubicBezTo>
                  <a:cubicBezTo>
                    <a:pt x="1" y="783"/>
                    <a:pt x="57" y="866"/>
                    <a:pt x="145" y="883"/>
                  </a:cubicBezTo>
                  <a:cubicBezTo>
                    <a:pt x="155" y="885"/>
                    <a:pt x="166" y="885"/>
                    <a:pt x="174" y="885"/>
                  </a:cubicBezTo>
                  <a:cubicBezTo>
                    <a:pt x="249" y="885"/>
                    <a:pt x="317" y="832"/>
                    <a:pt x="331" y="755"/>
                  </a:cubicBezTo>
                  <a:cubicBezTo>
                    <a:pt x="340" y="706"/>
                    <a:pt x="401" y="472"/>
                    <a:pt x="637" y="472"/>
                  </a:cubicBezTo>
                  <a:cubicBezTo>
                    <a:pt x="652" y="472"/>
                    <a:pt x="668" y="473"/>
                    <a:pt x="685" y="475"/>
                  </a:cubicBezTo>
                  <a:cubicBezTo>
                    <a:pt x="723" y="479"/>
                    <a:pt x="760" y="482"/>
                    <a:pt x="794" y="482"/>
                  </a:cubicBezTo>
                  <a:cubicBezTo>
                    <a:pt x="1038" y="482"/>
                    <a:pt x="1198" y="374"/>
                    <a:pt x="1294" y="255"/>
                  </a:cubicBezTo>
                  <a:cubicBezTo>
                    <a:pt x="1363" y="168"/>
                    <a:pt x="1319" y="36"/>
                    <a:pt x="1210" y="7"/>
                  </a:cubicBezTo>
                  <a:lnTo>
                    <a:pt x="1202" y="5"/>
                  </a:lnTo>
                  <a:cubicBezTo>
                    <a:pt x="1189" y="2"/>
                    <a:pt x="1176" y="0"/>
                    <a:pt x="1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1694784" y="1590233"/>
              <a:ext cx="9790" cy="48186"/>
            </a:xfrm>
            <a:custGeom>
              <a:avLst/>
              <a:gdLst/>
              <a:ahLst/>
              <a:cxnLst/>
              <a:rect l="l" t="t" r="r" b="b"/>
              <a:pathLst>
                <a:path w="321" h="1580" extrusionOk="0">
                  <a:moveTo>
                    <a:pt x="161" y="1"/>
                  </a:moveTo>
                  <a:cubicBezTo>
                    <a:pt x="74" y="1"/>
                    <a:pt x="1" y="72"/>
                    <a:pt x="1" y="159"/>
                  </a:cubicBezTo>
                  <a:lnTo>
                    <a:pt x="1" y="1421"/>
                  </a:lnTo>
                  <a:cubicBezTo>
                    <a:pt x="1" y="1510"/>
                    <a:pt x="71" y="1580"/>
                    <a:pt x="161" y="1580"/>
                  </a:cubicBezTo>
                  <a:cubicBezTo>
                    <a:pt x="248" y="1580"/>
                    <a:pt x="321" y="1508"/>
                    <a:pt x="321" y="1421"/>
                  </a:cubicBezTo>
                  <a:lnTo>
                    <a:pt x="321" y="159"/>
                  </a:lnTo>
                  <a:cubicBezTo>
                    <a:pt x="321" y="72"/>
                    <a:pt x="248" y="1"/>
                    <a:pt x="1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1602166" y="1611763"/>
              <a:ext cx="37878" cy="36932"/>
            </a:xfrm>
            <a:custGeom>
              <a:avLst/>
              <a:gdLst/>
              <a:ahLst/>
              <a:cxnLst/>
              <a:rect l="l" t="t" r="r" b="b"/>
              <a:pathLst>
                <a:path w="1242" h="1211" extrusionOk="0">
                  <a:moveTo>
                    <a:pt x="176" y="1"/>
                  </a:moveTo>
                  <a:cubicBezTo>
                    <a:pt x="135" y="1"/>
                    <a:pt x="94" y="16"/>
                    <a:pt x="64" y="47"/>
                  </a:cubicBezTo>
                  <a:cubicBezTo>
                    <a:pt x="1" y="108"/>
                    <a:pt x="1" y="210"/>
                    <a:pt x="64" y="271"/>
                  </a:cubicBezTo>
                  <a:lnTo>
                    <a:pt x="954" y="1163"/>
                  </a:lnTo>
                  <a:cubicBezTo>
                    <a:pt x="986" y="1195"/>
                    <a:pt x="1027" y="1210"/>
                    <a:pt x="1068" y="1210"/>
                  </a:cubicBezTo>
                  <a:cubicBezTo>
                    <a:pt x="1107" y="1210"/>
                    <a:pt x="1148" y="1195"/>
                    <a:pt x="1180" y="1163"/>
                  </a:cubicBezTo>
                  <a:cubicBezTo>
                    <a:pt x="1241" y="1102"/>
                    <a:pt x="1241" y="999"/>
                    <a:pt x="1180" y="938"/>
                  </a:cubicBezTo>
                  <a:lnTo>
                    <a:pt x="288" y="47"/>
                  </a:lnTo>
                  <a:cubicBezTo>
                    <a:pt x="258" y="16"/>
                    <a:pt x="217" y="1"/>
                    <a:pt x="1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1537575" y="1661259"/>
              <a:ext cx="46265" cy="25374"/>
            </a:xfrm>
            <a:custGeom>
              <a:avLst/>
              <a:gdLst/>
              <a:ahLst/>
              <a:cxnLst/>
              <a:rect l="l" t="t" r="r" b="b"/>
              <a:pathLst>
                <a:path w="1517" h="832" extrusionOk="0">
                  <a:moveTo>
                    <a:pt x="183" y="1"/>
                  </a:moveTo>
                  <a:cubicBezTo>
                    <a:pt x="122" y="1"/>
                    <a:pt x="64" y="35"/>
                    <a:pt x="36" y="94"/>
                  </a:cubicBezTo>
                  <a:cubicBezTo>
                    <a:pt x="1" y="178"/>
                    <a:pt x="36" y="275"/>
                    <a:pt x="118" y="309"/>
                  </a:cubicBezTo>
                  <a:lnTo>
                    <a:pt x="1270" y="819"/>
                  </a:lnTo>
                  <a:cubicBezTo>
                    <a:pt x="1292" y="828"/>
                    <a:pt x="1312" y="831"/>
                    <a:pt x="1335" y="831"/>
                  </a:cubicBezTo>
                  <a:cubicBezTo>
                    <a:pt x="1396" y="831"/>
                    <a:pt x="1454" y="795"/>
                    <a:pt x="1481" y="736"/>
                  </a:cubicBezTo>
                  <a:cubicBezTo>
                    <a:pt x="1517" y="654"/>
                    <a:pt x="1481" y="561"/>
                    <a:pt x="1401" y="525"/>
                  </a:cubicBezTo>
                  <a:lnTo>
                    <a:pt x="247" y="14"/>
                  </a:lnTo>
                  <a:cubicBezTo>
                    <a:pt x="226" y="5"/>
                    <a:pt x="204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1815427" y="1661381"/>
              <a:ext cx="46326" cy="25282"/>
            </a:xfrm>
            <a:custGeom>
              <a:avLst/>
              <a:gdLst/>
              <a:ahLst/>
              <a:cxnLst/>
              <a:rect l="l" t="t" r="r" b="b"/>
              <a:pathLst>
                <a:path w="1519" h="829" extrusionOk="0">
                  <a:moveTo>
                    <a:pt x="1336" y="1"/>
                  </a:moveTo>
                  <a:cubicBezTo>
                    <a:pt x="1315" y="1"/>
                    <a:pt x="1293" y="6"/>
                    <a:pt x="1271" y="16"/>
                  </a:cubicBezTo>
                  <a:lnTo>
                    <a:pt x="118" y="526"/>
                  </a:lnTo>
                  <a:cubicBezTo>
                    <a:pt x="38" y="562"/>
                    <a:pt x="0" y="655"/>
                    <a:pt x="38" y="735"/>
                  </a:cubicBezTo>
                  <a:cubicBezTo>
                    <a:pt x="65" y="793"/>
                    <a:pt x="123" y="829"/>
                    <a:pt x="184" y="829"/>
                  </a:cubicBezTo>
                  <a:cubicBezTo>
                    <a:pt x="205" y="829"/>
                    <a:pt x="227" y="825"/>
                    <a:pt x="247" y="817"/>
                  </a:cubicBezTo>
                  <a:lnTo>
                    <a:pt x="1401" y="306"/>
                  </a:lnTo>
                  <a:cubicBezTo>
                    <a:pt x="1481" y="271"/>
                    <a:pt x="1518" y="177"/>
                    <a:pt x="1481" y="96"/>
                  </a:cubicBezTo>
                  <a:cubicBezTo>
                    <a:pt x="1454" y="37"/>
                    <a:pt x="1397" y="1"/>
                    <a:pt x="13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1758765" y="1611733"/>
              <a:ext cx="37847" cy="36902"/>
            </a:xfrm>
            <a:custGeom>
              <a:avLst/>
              <a:gdLst/>
              <a:ahLst/>
              <a:cxnLst/>
              <a:rect l="l" t="t" r="r" b="b"/>
              <a:pathLst>
                <a:path w="1241" h="1210" extrusionOk="0">
                  <a:moveTo>
                    <a:pt x="1066" y="0"/>
                  </a:moveTo>
                  <a:cubicBezTo>
                    <a:pt x="1025" y="0"/>
                    <a:pt x="984" y="15"/>
                    <a:pt x="953" y="46"/>
                  </a:cubicBezTo>
                  <a:lnTo>
                    <a:pt x="62" y="937"/>
                  </a:lnTo>
                  <a:cubicBezTo>
                    <a:pt x="1" y="999"/>
                    <a:pt x="1" y="1101"/>
                    <a:pt x="62" y="1162"/>
                  </a:cubicBezTo>
                  <a:cubicBezTo>
                    <a:pt x="92" y="1194"/>
                    <a:pt x="132" y="1210"/>
                    <a:pt x="174" y="1210"/>
                  </a:cubicBezTo>
                  <a:cubicBezTo>
                    <a:pt x="215" y="1210"/>
                    <a:pt x="256" y="1194"/>
                    <a:pt x="288" y="1162"/>
                  </a:cubicBezTo>
                  <a:lnTo>
                    <a:pt x="1178" y="271"/>
                  </a:lnTo>
                  <a:cubicBezTo>
                    <a:pt x="1241" y="209"/>
                    <a:pt x="1241" y="107"/>
                    <a:pt x="1178" y="46"/>
                  </a:cubicBezTo>
                  <a:cubicBezTo>
                    <a:pt x="1147" y="15"/>
                    <a:pt x="1106" y="0"/>
                    <a:pt x="10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1531202" y="1659612"/>
              <a:ext cx="337333" cy="202015"/>
            </a:xfrm>
            <a:custGeom>
              <a:avLst/>
              <a:gdLst/>
              <a:ahLst/>
              <a:cxnLst/>
              <a:rect l="l" t="t" r="r" b="b"/>
              <a:pathLst>
                <a:path w="11061" h="6624" extrusionOk="0">
                  <a:moveTo>
                    <a:pt x="5525" y="5274"/>
                  </a:moveTo>
                  <a:cubicBezTo>
                    <a:pt x="5756" y="5274"/>
                    <a:pt x="5977" y="5367"/>
                    <a:pt x="6141" y="5530"/>
                  </a:cubicBezTo>
                  <a:cubicBezTo>
                    <a:pt x="6318" y="5707"/>
                    <a:pt x="6411" y="5953"/>
                    <a:pt x="6394" y="6203"/>
                  </a:cubicBezTo>
                  <a:cubicBezTo>
                    <a:pt x="6392" y="6236"/>
                    <a:pt x="6387" y="6270"/>
                    <a:pt x="6382" y="6302"/>
                  </a:cubicBezTo>
                  <a:lnTo>
                    <a:pt x="4666" y="6302"/>
                  </a:lnTo>
                  <a:cubicBezTo>
                    <a:pt x="4654" y="6232"/>
                    <a:pt x="4650" y="6161"/>
                    <a:pt x="4655" y="6089"/>
                  </a:cubicBezTo>
                  <a:cubicBezTo>
                    <a:pt x="4683" y="5654"/>
                    <a:pt x="5031" y="5305"/>
                    <a:pt x="5467" y="5276"/>
                  </a:cubicBezTo>
                  <a:cubicBezTo>
                    <a:pt x="5486" y="5275"/>
                    <a:pt x="5506" y="5274"/>
                    <a:pt x="5525" y="5274"/>
                  </a:cubicBezTo>
                  <a:close/>
                  <a:moveTo>
                    <a:pt x="4497" y="0"/>
                  </a:moveTo>
                  <a:cubicBezTo>
                    <a:pt x="3764" y="0"/>
                    <a:pt x="3128" y="516"/>
                    <a:pt x="2973" y="1227"/>
                  </a:cubicBezTo>
                  <a:cubicBezTo>
                    <a:pt x="2771" y="1141"/>
                    <a:pt x="2554" y="1097"/>
                    <a:pt x="2334" y="1097"/>
                  </a:cubicBezTo>
                  <a:cubicBezTo>
                    <a:pt x="2257" y="1097"/>
                    <a:pt x="2180" y="1102"/>
                    <a:pt x="2103" y="1113"/>
                  </a:cubicBezTo>
                  <a:cubicBezTo>
                    <a:pt x="1367" y="1217"/>
                    <a:pt x="785" y="1829"/>
                    <a:pt x="718" y="2569"/>
                  </a:cubicBezTo>
                  <a:cubicBezTo>
                    <a:pt x="700" y="2787"/>
                    <a:pt x="725" y="3008"/>
                    <a:pt x="792" y="3212"/>
                  </a:cubicBezTo>
                  <a:cubicBezTo>
                    <a:pt x="256" y="3657"/>
                    <a:pt x="0" y="4344"/>
                    <a:pt x="123" y="5035"/>
                  </a:cubicBezTo>
                  <a:cubicBezTo>
                    <a:pt x="286" y="5955"/>
                    <a:pt x="1100" y="6624"/>
                    <a:pt x="2054" y="6624"/>
                  </a:cubicBezTo>
                  <a:lnTo>
                    <a:pt x="9019" y="6624"/>
                  </a:lnTo>
                  <a:cubicBezTo>
                    <a:pt x="9974" y="6624"/>
                    <a:pt x="10787" y="5955"/>
                    <a:pt x="10950" y="5035"/>
                  </a:cubicBezTo>
                  <a:cubicBezTo>
                    <a:pt x="11061" y="4340"/>
                    <a:pt x="10806" y="3655"/>
                    <a:pt x="10270" y="3209"/>
                  </a:cubicBezTo>
                  <a:cubicBezTo>
                    <a:pt x="10336" y="3003"/>
                    <a:pt x="10362" y="2784"/>
                    <a:pt x="10341" y="2568"/>
                  </a:cubicBezTo>
                  <a:cubicBezTo>
                    <a:pt x="10311" y="2205"/>
                    <a:pt x="10152" y="1862"/>
                    <a:pt x="9897" y="1593"/>
                  </a:cubicBezTo>
                  <a:cubicBezTo>
                    <a:pt x="9866" y="1561"/>
                    <a:pt x="9824" y="1545"/>
                    <a:pt x="9783" y="1545"/>
                  </a:cubicBezTo>
                  <a:cubicBezTo>
                    <a:pt x="9743" y="1545"/>
                    <a:pt x="9703" y="1559"/>
                    <a:pt x="9673" y="1589"/>
                  </a:cubicBezTo>
                  <a:cubicBezTo>
                    <a:pt x="9608" y="1651"/>
                    <a:pt x="9606" y="1751"/>
                    <a:pt x="9668" y="1814"/>
                  </a:cubicBezTo>
                  <a:cubicBezTo>
                    <a:pt x="9872" y="2028"/>
                    <a:pt x="9999" y="2306"/>
                    <a:pt x="10025" y="2595"/>
                  </a:cubicBezTo>
                  <a:cubicBezTo>
                    <a:pt x="10047" y="2840"/>
                    <a:pt x="10004" y="3008"/>
                    <a:pt x="9931" y="3211"/>
                  </a:cubicBezTo>
                  <a:cubicBezTo>
                    <a:pt x="9921" y="3238"/>
                    <a:pt x="9776" y="3590"/>
                    <a:pt x="9259" y="3713"/>
                  </a:cubicBezTo>
                  <a:cubicBezTo>
                    <a:pt x="9174" y="3735"/>
                    <a:pt x="9121" y="3820"/>
                    <a:pt x="9142" y="3905"/>
                  </a:cubicBezTo>
                  <a:cubicBezTo>
                    <a:pt x="9159" y="3976"/>
                    <a:pt x="9225" y="4027"/>
                    <a:pt x="9298" y="4027"/>
                  </a:cubicBezTo>
                  <a:cubicBezTo>
                    <a:pt x="9310" y="4027"/>
                    <a:pt x="9324" y="4026"/>
                    <a:pt x="9336" y="4024"/>
                  </a:cubicBezTo>
                  <a:cubicBezTo>
                    <a:pt x="9771" y="3920"/>
                    <a:pt x="10009" y="3679"/>
                    <a:pt x="10129" y="3509"/>
                  </a:cubicBezTo>
                  <a:cubicBezTo>
                    <a:pt x="10535" y="3881"/>
                    <a:pt x="10724" y="4427"/>
                    <a:pt x="10627" y="4977"/>
                  </a:cubicBezTo>
                  <a:cubicBezTo>
                    <a:pt x="10491" y="5744"/>
                    <a:pt x="9810" y="6302"/>
                    <a:pt x="9009" y="6302"/>
                  </a:cubicBezTo>
                  <a:lnTo>
                    <a:pt x="7849" y="6302"/>
                  </a:lnTo>
                  <a:lnTo>
                    <a:pt x="7849" y="5739"/>
                  </a:lnTo>
                  <a:cubicBezTo>
                    <a:pt x="7849" y="5707"/>
                    <a:pt x="7857" y="5676"/>
                    <a:pt x="7873" y="5649"/>
                  </a:cubicBezTo>
                  <a:lnTo>
                    <a:pt x="8022" y="5382"/>
                  </a:lnTo>
                  <a:cubicBezTo>
                    <a:pt x="8107" y="5229"/>
                    <a:pt x="8104" y="5036"/>
                    <a:pt x="8017" y="4883"/>
                  </a:cubicBezTo>
                  <a:lnTo>
                    <a:pt x="7869" y="4625"/>
                  </a:lnTo>
                  <a:cubicBezTo>
                    <a:pt x="7781" y="4471"/>
                    <a:pt x="7617" y="4375"/>
                    <a:pt x="7440" y="4371"/>
                  </a:cubicBezTo>
                  <a:lnTo>
                    <a:pt x="7134" y="4364"/>
                  </a:lnTo>
                  <a:cubicBezTo>
                    <a:pt x="7104" y="4364"/>
                    <a:pt x="7073" y="4356"/>
                    <a:pt x="7046" y="4339"/>
                  </a:cubicBezTo>
                  <a:lnTo>
                    <a:pt x="6340" y="3930"/>
                  </a:lnTo>
                  <a:cubicBezTo>
                    <a:pt x="6312" y="3915"/>
                    <a:pt x="6289" y="3891"/>
                    <a:pt x="6273" y="3864"/>
                  </a:cubicBezTo>
                  <a:lnTo>
                    <a:pt x="6113" y="3604"/>
                  </a:lnTo>
                  <a:cubicBezTo>
                    <a:pt x="6023" y="3452"/>
                    <a:pt x="5857" y="3359"/>
                    <a:pt x="5680" y="3359"/>
                  </a:cubicBezTo>
                  <a:lnTo>
                    <a:pt x="5380" y="3359"/>
                  </a:lnTo>
                  <a:cubicBezTo>
                    <a:pt x="5203" y="3359"/>
                    <a:pt x="5038" y="3452"/>
                    <a:pt x="4946" y="3604"/>
                  </a:cubicBezTo>
                  <a:lnTo>
                    <a:pt x="4786" y="3864"/>
                  </a:lnTo>
                  <a:cubicBezTo>
                    <a:pt x="4769" y="3891"/>
                    <a:pt x="4749" y="3913"/>
                    <a:pt x="4722" y="3930"/>
                  </a:cubicBezTo>
                  <a:lnTo>
                    <a:pt x="4611" y="3993"/>
                  </a:lnTo>
                  <a:cubicBezTo>
                    <a:pt x="4535" y="4039"/>
                    <a:pt x="4509" y="4136"/>
                    <a:pt x="4553" y="4211"/>
                  </a:cubicBezTo>
                  <a:cubicBezTo>
                    <a:pt x="4583" y="4262"/>
                    <a:pt x="4637" y="4291"/>
                    <a:pt x="4691" y="4291"/>
                  </a:cubicBezTo>
                  <a:cubicBezTo>
                    <a:pt x="4718" y="4291"/>
                    <a:pt x="4745" y="4284"/>
                    <a:pt x="4769" y="4269"/>
                  </a:cubicBezTo>
                  <a:lnTo>
                    <a:pt x="4880" y="4204"/>
                  </a:lnTo>
                  <a:cubicBezTo>
                    <a:pt x="4955" y="4162"/>
                    <a:pt x="5016" y="4101"/>
                    <a:pt x="5062" y="4029"/>
                  </a:cubicBezTo>
                  <a:lnTo>
                    <a:pt x="5220" y="3767"/>
                  </a:lnTo>
                  <a:cubicBezTo>
                    <a:pt x="5254" y="3711"/>
                    <a:pt x="5317" y="3677"/>
                    <a:pt x="5380" y="3677"/>
                  </a:cubicBezTo>
                  <a:lnTo>
                    <a:pt x="5680" y="3677"/>
                  </a:lnTo>
                  <a:cubicBezTo>
                    <a:pt x="5746" y="3677"/>
                    <a:pt x="5805" y="3711"/>
                    <a:pt x="5839" y="3767"/>
                  </a:cubicBezTo>
                  <a:lnTo>
                    <a:pt x="5999" y="4029"/>
                  </a:lnTo>
                  <a:cubicBezTo>
                    <a:pt x="6044" y="4101"/>
                    <a:pt x="6105" y="4162"/>
                    <a:pt x="6180" y="4204"/>
                  </a:cubicBezTo>
                  <a:lnTo>
                    <a:pt x="6886" y="4613"/>
                  </a:lnTo>
                  <a:cubicBezTo>
                    <a:pt x="6961" y="4655"/>
                    <a:pt x="7044" y="4679"/>
                    <a:pt x="7129" y="4681"/>
                  </a:cubicBezTo>
                  <a:lnTo>
                    <a:pt x="7435" y="4688"/>
                  </a:lnTo>
                  <a:cubicBezTo>
                    <a:pt x="7500" y="4689"/>
                    <a:pt x="7560" y="4727"/>
                    <a:pt x="7592" y="4781"/>
                  </a:cubicBezTo>
                  <a:lnTo>
                    <a:pt x="7742" y="5041"/>
                  </a:lnTo>
                  <a:cubicBezTo>
                    <a:pt x="7772" y="5096"/>
                    <a:pt x="7776" y="5169"/>
                    <a:pt x="7743" y="5223"/>
                  </a:cubicBezTo>
                  <a:lnTo>
                    <a:pt x="7594" y="5492"/>
                  </a:lnTo>
                  <a:cubicBezTo>
                    <a:pt x="7554" y="5565"/>
                    <a:pt x="7532" y="5650"/>
                    <a:pt x="7532" y="5736"/>
                  </a:cubicBezTo>
                  <a:lnTo>
                    <a:pt x="7532" y="6297"/>
                  </a:lnTo>
                  <a:lnTo>
                    <a:pt x="6709" y="6297"/>
                  </a:lnTo>
                  <a:cubicBezTo>
                    <a:pt x="6714" y="6271"/>
                    <a:pt x="6716" y="6246"/>
                    <a:pt x="6717" y="6220"/>
                  </a:cubicBezTo>
                  <a:cubicBezTo>
                    <a:pt x="6739" y="5878"/>
                    <a:pt x="6614" y="5545"/>
                    <a:pt x="6372" y="5302"/>
                  </a:cubicBezTo>
                  <a:cubicBezTo>
                    <a:pt x="6147" y="5078"/>
                    <a:pt x="5845" y="4954"/>
                    <a:pt x="5530" y="4954"/>
                  </a:cubicBezTo>
                  <a:cubicBezTo>
                    <a:pt x="5505" y="4954"/>
                    <a:pt x="5479" y="4955"/>
                    <a:pt x="5453" y="4956"/>
                  </a:cubicBezTo>
                  <a:cubicBezTo>
                    <a:pt x="4858" y="4994"/>
                    <a:pt x="4378" y="5470"/>
                    <a:pt x="4342" y="6066"/>
                  </a:cubicBezTo>
                  <a:cubicBezTo>
                    <a:pt x="4339" y="6144"/>
                    <a:pt x="4341" y="6220"/>
                    <a:pt x="4351" y="6297"/>
                  </a:cubicBezTo>
                  <a:lnTo>
                    <a:pt x="3527" y="6297"/>
                  </a:lnTo>
                  <a:lnTo>
                    <a:pt x="3527" y="5739"/>
                  </a:lnTo>
                  <a:cubicBezTo>
                    <a:pt x="3527" y="5654"/>
                    <a:pt x="3507" y="5569"/>
                    <a:pt x="3466" y="5494"/>
                  </a:cubicBezTo>
                  <a:lnTo>
                    <a:pt x="3318" y="5225"/>
                  </a:lnTo>
                  <a:cubicBezTo>
                    <a:pt x="3286" y="5169"/>
                    <a:pt x="3287" y="5098"/>
                    <a:pt x="3320" y="5043"/>
                  </a:cubicBezTo>
                  <a:lnTo>
                    <a:pt x="3468" y="4783"/>
                  </a:lnTo>
                  <a:cubicBezTo>
                    <a:pt x="3500" y="4727"/>
                    <a:pt x="3561" y="4693"/>
                    <a:pt x="3626" y="4689"/>
                  </a:cubicBezTo>
                  <a:lnTo>
                    <a:pt x="3932" y="4684"/>
                  </a:lnTo>
                  <a:cubicBezTo>
                    <a:pt x="4017" y="4681"/>
                    <a:pt x="4101" y="4659"/>
                    <a:pt x="4174" y="4616"/>
                  </a:cubicBezTo>
                  <a:lnTo>
                    <a:pt x="4199" y="4601"/>
                  </a:lnTo>
                  <a:cubicBezTo>
                    <a:pt x="4276" y="4557"/>
                    <a:pt x="4301" y="4458"/>
                    <a:pt x="4257" y="4383"/>
                  </a:cubicBezTo>
                  <a:cubicBezTo>
                    <a:pt x="4228" y="4332"/>
                    <a:pt x="4175" y="4304"/>
                    <a:pt x="4121" y="4304"/>
                  </a:cubicBezTo>
                  <a:cubicBezTo>
                    <a:pt x="4093" y="4304"/>
                    <a:pt x="4066" y="4311"/>
                    <a:pt x="4041" y="4327"/>
                  </a:cubicBezTo>
                  <a:lnTo>
                    <a:pt x="4016" y="4340"/>
                  </a:lnTo>
                  <a:cubicBezTo>
                    <a:pt x="3987" y="4356"/>
                    <a:pt x="3958" y="4364"/>
                    <a:pt x="3925" y="4366"/>
                  </a:cubicBezTo>
                  <a:lnTo>
                    <a:pt x="3619" y="4373"/>
                  </a:lnTo>
                  <a:cubicBezTo>
                    <a:pt x="3442" y="4378"/>
                    <a:pt x="3279" y="4473"/>
                    <a:pt x="3192" y="4626"/>
                  </a:cubicBezTo>
                  <a:lnTo>
                    <a:pt x="3042" y="4885"/>
                  </a:lnTo>
                  <a:cubicBezTo>
                    <a:pt x="2956" y="5038"/>
                    <a:pt x="2954" y="5229"/>
                    <a:pt x="3039" y="5383"/>
                  </a:cubicBezTo>
                  <a:lnTo>
                    <a:pt x="3187" y="5650"/>
                  </a:lnTo>
                  <a:cubicBezTo>
                    <a:pt x="3202" y="5679"/>
                    <a:pt x="3211" y="5710"/>
                    <a:pt x="3211" y="5741"/>
                  </a:cubicBezTo>
                  <a:lnTo>
                    <a:pt x="3211" y="6302"/>
                  </a:lnTo>
                  <a:lnTo>
                    <a:pt x="2052" y="6302"/>
                  </a:lnTo>
                  <a:cubicBezTo>
                    <a:pt x="1253" y="6302"/>
                    <a:pt x="572" y="5744"/>
                    <a:pt x="434" y="4977"/>
                  </a:cubicBezTo>
                  <a:cubicBezTo>
                    <a:pt x="325" y="4369"/>
                    <a:pt x="570" y="3762"/>
                    <a:pt x="1072" y="3395"/>
                  </a:cubicBezTo>
                  <a:cubicBezTo>
                    <a:pt x="1132" y="3352"/>
                    <a:pt x="1152" y="3274"/>
                    <a:pt x="1125" y="3206"/>
                  </a:cubicBezTo>
                  <a:cubicBezTo>
                    <a:pt x="1049" y="3013"/>
                    <a:pt x="1016" y="2804"/>
                    <a:pt x="1033" y="2597"/>
                  </a:cubicBezTo>
                  <a:cubicBezTo>
                    <a:pt x="1086" y="2001"/>
                    <a:pt x="1552" y="1511"/>
                    <a:pt x="2144" y="1428"/>
                  </a:cubicBezTo>
                  <a:cubicBezTo>
                    <a:pt x="2212" y="1418"/>
                    <a:pt x="2279" y="1414"/>
                    <a:pt x="2343" y="1414"/>
                  </a:cubicBezTo>
                  <a:cubicBezTo>
                    <a:pt x="2957" y="1414"/>
                    <a:pt x="3405" y="1833"/>
                    <a:pt x="3458" y="2450"/>
                  </a:cubicBezTo>
                  <a:cubicBezTo>
                    <a:pt x="3464" y="2534"/>
                    <a:pt x="3534" y="2597"/>
                    <a:pt x="3618" y="2597"/>
                  </a:cubicBezTo>
                  <a:lnTo>
                    <a:pt x="3629" y="2597"/>
                  </a:lnTo>
                  <a:cubicBezTo>
                    <a:pt x="3718" y="2592"/>
                    <a:pt x="3783" y="2512"/>
                    <a:pt x="3774" y="2425"/>
                  </a:cubicBezTo>
                  <a:cubicBezTo>
                    <a:pt x="3730" y="1887"/>
                    <a:pt x="3458" y="1567"/>
                    <a:pt x="3250" y="1401"/>
                  </a:cubicBezTo>
                  <a:cubicBezTo>
                    <a:pt x="3262" y="1377"/>
                    <a:pt x="3270" y="1351"/>
                    <a:pt x="3276" y="1326"/>
                  </a:cubicBezTo>
                  <a:cubicBezTo>
                    <a:pt x="3388" y="742"/>
                    <a:pt x="3900" y="322"/>
                    <a:pt x="4494" y="322"/>
                  </a:cubicBezTo>
                  <a:cubicBezTo>
                    <a:pt x="4843" y="322"/>
                    <a:pt x="5178" y="470"/>
                    <a:pt x="5414" y="730"/>
                  </a:cubicBezTo>
                  <a:cubicBezTo>
                    <a:pt x="5445" y="764"/>
                    <a:pt x="5487" y="783"/>
                    <a:pt x="5533" y="783"/>
                  </a:cubicBezTo>
                  <a:cubicBezTo>
                    <a:pt x="5581" y="783"/>
                    <a:pt x="5620" y="764"/>
                    <a:pt x="5652" y="730"/>
                  </a:cubicBezTo>
                  <a:cubicBezTo>
                    <a:pt x="5889" y="470"/>
                    <a:pt x="6222" y="322"/>
                    <a:pt x="6573" y="322"/>
                  </a:cubicBezTo>
                  <a:cubicBezTo>
                    <a:pt x="7167" y="322"/>
                    <a:pt x="7679" y="746"/>
                    <a:pt x="7793" y="1326"/>
                  </a:cubicBezTo>
                  <a:cubicBezTo>
                    <a:pt x="7810" y="1411"/>
                    <a:pt x="7862" y="1482"/>
                    <a:pt x="7937" y="1523"/>
                  </a:cubicBezTo>
                  <a:lnTo>
                    <a:pt x="7941" y="1525"/>
                  </a:lnTo>
                  <a:cubicBezTo>
                    <a:pt x="7984" y="1549"/>
                    <a:pt x="8031" y="1561"/>
                    <a:pt x="8077" y="1561"/>
                  </a:cubicBezTo>
                  <a:cubicBezTo>
                    <a:pt x="8118" y="1561"/>
                    <a:pt x="8159" y="1552"/>
                    <a:pt x="8198" y="1533"/>
                  </a:cubicBezTo>
                  <a:cubicBezTo>
                    <a:pt x="8367" y="1455"/>
                    <a:pt x="8551" y="1417"/>
                    <a:pt x="8737" y="1417"/>
                  </a:cubicBezTo>
                  <a:cubicBezTo>
                    <a:pt x="8799" y="1417"/>
                    <a:pt x="8862" y="1421"/>
                    <a:pt x="8924" y="1430"/>
                  </a:cubicBezTo>
                  <a:cubicBezTo>
                    <a:pt x="9014" y="1443"/>
                    <a:pt x="9106" y="1465"/>
                    <a:pt x="9193" y="1498"/>
                  </a:cubicBezTo>
                  <a:cubicBezTo>
                    <a:pt x="9212" y="1505"/>
                    <a:pt x="9231" y="1508"/>
                    <a:pt x="9250" y="1508"/>
                  </a:cubicBezTo>
                  <a:cubicBezTo>
                    <a:pt x="9315" y="1508"/>
                    <a:pt x="9375" y="1468"/>
                    <a:pt x="9400" y="1404"/>
                  </a:cubicBezTo>
                  <a:cubicBezTo>
                    <a:pt x="9431" y="1321"/>
                    <a:pt x="9388" y="1230"/>
                    <a:pt x="9307" y="1198"/>
                  </a:cubicBezTo>
                  <a:cubicBezTo>
                    <a:pt x="9198" y="1157"/>
                    <a:pt x="9082" y="1128"/>
                    <a:pt x="8968" y="1113"/>
                  </a:cubicBezTo>
                  <a:cubicBezTo>
                    <a:pt x="8891" y="1102"/>
                    <a:pt x="8814" y="1097"/>
                    <a:pt x="8738" y="1097"/>
                  </a:cubicBezTo>
                  <a:cubicBezTo>
                    <a:pt x="8518" y="1097"/>
                    <a:pt x="8301" y="1141"/>
                    <a:pt x="8099" y="1227"/>
                  </a:cubicBezTo>
                  <a:cubicBezTo>
                    <a:pt x="7942" y="516"/>
                    <a:pt x="7308" y="0"/>
                    <a:pt x="6573" y="0"/>
                  </a:cubicBezTo>
                  <a:cubicBezTo>
                    <a:pt x="6190" y="0"/>
                    <a:pt x="5821" y="143"/>
                    <a:pt x="5535" y="397"/>
                  </a:cubicBezTo>
                  <a:cubicBezTo>
                    <a:pt x="5251" y="143"/>
                    <a:pt x="4880" y="0"/>
                    <a:pt x="44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77" name="Google Shape;477;p44"/>
          <p:cNvGrpSpPr/>
          <p:nvPr/>
        </p:nvGrpSpPr>
        <p:grpSpPr>
          <a:xfrm>
            <a:off x="878393" y="3561466"/>
            <a:ext cx="389199" cy="390205"/>
            <a:chOff x="720396" y="1559981"/>
            <a:chExt cx="331233" cy="332118"/>
          </a:xfrm>
        </p:grpSpPr>
        <p:sp>
          <p:nvSpPr>
            <p:cNvPr id="478" name="Google Shape;478;p44"/>
            <p:cNvSpPr/>
            <p:nvPr/>
          </p:nvSpPr>
          <p:spPr>
            <a:xfrm>
              <a:off x="720396" y="1559981"/>
              <a:ext cx="331233" cy="332118"/>
            </a:xfrm>
            <a:custGeom>
              <a:avLst/>
              <a:gdLst/>
              <a:ahLst/>
              <a:cxnLst/>
              <a:rect l="l" t="t" r="r" b="b"/>
              <a:pathLst>
                <a:path w="10861" h="10890" extrusionOk="0">
                  <a:moveTo>
                    <a:pt x="2587" y="786"/>
                  </a:moveTo>
                  <a:cubicBezTo>
                    <a:pt x="2656" y="786"/>
                    <a:pt x="2725" y="812"/>
                    <a:pt x="2777" y="865"/>
                  </a:cubicBezTo>
                  <a:lnTo>
                    <a:pt x="3187" y="1275"/>
                  </a:lnTo>
                  <a:lnTo>
                    <a:pt x="3101" y="1277"/>
                  </a:lnTo>
                  <a:cubicBezTo>
                    <a:pt x="2932" y="1282"/>
                    <a:pt x="2774" y="1372"/>
                    <a:pt x="2692" y="1520"/>
                  </a:cubicBezTo>
                  <a:lnTo>
                    <a:pt x="2551" y="1762"/>
                  </a:lnTo>
                  <a:cubicBezTo>
                    <a:pt x="2466" y="1906"/>
                    <a:pt x="2466" y="2090"/>
                    <a:pt x="2548" y="2236"/>
                  </a:cubicBezTo>
                  <a:lnTo>
                    <a:pt x="2685" y="2486"/>
                  </a:lnTo>
                  <a:cubicBezTo>
                    <a:pt x="2697" y="2510"/>
                    <a:pt x="2706" y="2538"/>
                    <a:pt x="2706" y="2566"/>
                  </a:cubicBezTo>
                  <a:lnTo>
                    <a:pt x="2706" y="3329"/>
                  </a:lnTo>
                  <a:cubicBezTo>
                    <a:pt x="2706" y="3358"/>
                    <a:pt x="2701" y="3385"/>
                    <a:pt x="2685" y="3409"/>
                  </a:cubicBezTo>
                  <a:lnTo>
                    <a:pt x="2548" y="3659"/>
                  </a:lnTo>
                  <a:cubicBezTo>
                    <a:pt x="2531" y="3689"/>
                    <a:pt x="2517" y="3720"/>
                    <a:pt x="2508" y="3752"/>
                  </a:cubicBezTo>
                  <a:lnTo>
                    <a:pt x="1833" y="3752"/>
                  </a:lnTo>
                  <a:lnTo>
                    <a:pt x="858" y="2783"/>
                  </a:lnTo>
                  <a:cubicBezTo>
                    <a:pt x="754" y="2679"/>
                    <a:pt x="754" y="2509"/>
                    <a:pt x="858" y="2405"/>
                  </a:cubicBezTo>
                  <a:lnTo>
                    <a:pt x="2398" y="865"/>
                  </a:lnTo>
                  <a:cubicBezTo>
                    <a:pt x="2450" y="812"/>
                    <a:pt x="2518" y="786"/>
                    <a:pt x="2587" y="786"/>
                  </a:cubicBezTo>
                  <a:close/>
                  <a:moveTo>
                    <a:pt x="4886" y="2143"/>
                  </a:moveTo>
                  <a:cubicBezTo>
                    <a:pt x="5100" y="2143"/>
                    <a:pt x="5303" y="2227"/>
                    <a:pt x="5453" y="2379"/>
                  </a:cubicBezTo>
                  <a:cubicBezTo>
                    <a:pt x="5618" y="2543"/>
                    <a:pt x="5704" y="2767"/>
                    <a:pt x="5688" y="3000"/>
                  </a:cubicBezTo>
                  <a:cubicBezTo>
                    <a:pt x="5663" y="3402"/>
                    <a:pt x="5339" y="3725"/>
                    <a:pt x="4938" y="3751"/>
                  </a:cubicBezTo>
                  <a:cubicBezTo>
                    <a:pt x="4921" y="3752"/>
                    <a:pt x="4904" y="3752"/>
                    <a:pt x="4887" y="3752"/>
                  </a:cubicBezTo>
                  <a:cubicBezTo>
                    <a:pt x="4675" y="3752"/>
                    <a:pt x="4468" y="3665"/>
                    <a:pt x="4317" y="3516"/>
                  </a:cubicBezTo>
                  <a:cubicBezTo>
                    <a:pt x="4152" y="3352"/>
                    <a:pt x="4067" y="3128"/>
                    <a:pt x="4082" y="2895"/>
                  </a:cubicBezTo>
                  <a:cubicBezTo>
                    <a:pt x="4108" y="2493"/>
                    <a:pt x="4431" y="2170"/>
                    <a:pt x="4832" y="2145"/>
                  </a:cubicBezTo>
                  <a:cubicBezTo>
                    <a:pt x="4850" y="2143"/>
                    <a:pt x="4868" y="2143"/>
                    <a:pt x="4886" y="2143"/>
                  </a:cubicBezTo>
                  <a:close/>
                  <a:moveTo>
                    <a:pt x="5026" y="651"/>
                  </a:moveTo>
                  <a:cubicBezTo>
                    <a:pt x="5084" y="651"/>
                    <a:pt x="5137" y="681"/>
                    <a:pt x="5168" y="731"/>
                  </a:cubicBezTo>
                  <a:lnTo>
                    <a:pt x="5316" y="976"/>
                  </a:lnTo>
                  <a:cubicBezTo>
                    <a:pt x="5358" y="1045"/>
                    <a:pt x="5418" y="1103"/>
                    <a:pt x="5487" y="1142"/>
                  </a:cubicBezTo>
                  <a:lnTo>
                    <a:pt x="6149" y="1524"/>
                  </a:lnTo>
                  <a:cubicBezTo>
                    <a:pt x="6219" y="1564"/>
                    <a:pt x="6301" y="1588"/>
                    <a:pt x="6381" y="1588"/>
                  </a:cubicBezTo>
                  <a:lnTo>
                    <a:pt x="6668" y="1593"/>
                  </a:lnTo>
                  <a:cubicBezTo>
                    <a:pt x="6726" y="1597"/>
                    <a:pt x="6779" y="1626"/>
                    <a:pt x="6806" y="1677"/>
                  </a:cubicBezTo>
                  <a:lnTo>
                    <a:pt x="6947" y="1920"/>
                  </a:lnTo>
                  <a:cubicBezTo>
                    <a:pt x="6974" y="1968"/>
                    <a:pt x="6976" y="2031"/>
                    <a:pt x="6949" y="2082"/>
                  </a:cubicBezTo>
                  <a:lnTo>
                    <a:pt x="6811" y="2332"/>
                  </a:lnTo>
                  <a:cubicBezTo>
                    <a:pt x="6772" y="2401"/>
                    <a:pt x="6752" y="2483"/>
                    <a:pt x="6752" y="2566"/>
                  </a:cubicBezTo>
                  <a:lnTo>
                    <a:pt x="6752" y="3329"/>
                  </a:lnTo>
                  <a:cubicBezTo>
                    <a:pt x="6752" y="3410"/>
                    <a:pt x="6772" y="3490"/>
                    <a:pt x="6811" y="3563"/>
                  </a:cubicBezTo>
                  <a:lnTo>
                    <a:pt x="6949" y="3814"/>
                  </a:lnTo>
                  <a:cubicBezTo>
                    <a:pt x="6976" y="3865"/>
                    <a:pt x="6976" y="3927"/>
                    <a:pt x="6947" y="3975"/>
                  </a:cubicBezTo>
                  <a:lnTo>
                    <a:pt x="6845" y="4154"/>
                  </a:lnTo>
                  <a:lnTo>
                    <a:pt x="6479" y="3800"/>
                  </a:lnTo>
                  <a:cubicBezTo>
                    <a:pt x="6449" y="3769"/>
                    <a:pt x="6408" y="3754"/>
                    <a:pt x="6369" y="3754"/>
                  </a:cubicBezTo>
                  <a:lnTo>
                    <a:pt x="5670" y="3754"/>
                  </a:lnTo>
                  <a:cubicBezTo>
                    <a:pt x="5862" y="3565"/>
                    <a:pt x="5988" y="3308"/>
                    <a:pt x="6006" y="3022"/>
                  </a:cubicBezTo>
                  <a:cubicBezTo>
                    <a:pt x="6029" y="2699"/>
                    <a:pt x="5909" y="2384"/>
                    <a:pt x="5680" y="2155"/>
                  </a:cubicBezTo>
                  <a:cubicBezTo>
                    <a:pt x="5467" y="1944"/>
                    <a:pt x="5178" y="1826"/>
                    <a:pt x="4878" y="1826"/>
                  </a:cubicBezTo>
                  <a:cubicBezTo>
                    <a:pt x="4856" y="1826"/>
                    <a:pt x="4834" y="1827"/>
                    <a:pt x="4812" y="1828"/>
                  </a:cubicBezTo>
                  <a:cubicBezTo>
                    <a:pt x="4251" y="1864"/>
                    <a:pt x="3800" y="2315"/>
                    <a:pt x="3764" y="2876"/>
                  </a:cubicBezTo>
                  <a:cubicBezTo>
                    <a:pt x="3742" y="3204"/>
                    <a:pt x="3866" y="3524"/>
                    <a:pt x="4101" y="3754"/>
                  </a:cubicBezTo>
                  <a:lnTo>
                    <a:pt x="2857" y="3754"/>
                  </a:lnTo>
                  <a:lnTo>
                    <a:pt x="2961" y="3563"/>
                  </a:lnTo>
                  <a:cubicBezTo>
                    <a:pt x="3000" y="3494"/>
                    <a:pt x="3021" y="3412"/>
                    <a:pt x="3021" y="3329"/>
                  </a:cubicBezTo>
                  <a:lnTo>
                    <a:pt x="3021" y="2565"/>
                  </a:lnTo>
                  <a:cubicBezTo>
                    <a:pt x="3021" y="2485"/>
                    <a:pt x="3000" y="2405"/>
                    <a:pt x="2961" y="2332"/>
                  </a:cubicBezTo>
                  <a:lnTo>
                    <a:pt x="2823" y="2082"/>
                  </a:lnTo>
                  <a:cubicBezTo>
                    <a:pt x="2796" y="2029"/>
                    <a:pt x="2796" y="1968"/>
                    <a:pt x="2825" y="1920"/>
                  </a:cubicBezTo>
                  <a:lnTo>
                    <a:pt x="2966" y="1677"/>
                  </a:lnTo>
                  <a:cubicBezTo>
                    <a:pt x="2993" y="1627"/>
                    <a:pt x="3049" y="1597"/>
                    <a:pt x="3104" y="1593"/>
                  </a:cubicBezTo>
                  <a:lnTo>
                    <a:pt x="3391" y="1586"/>
                  </a:lnTo>
                  <a:cubicBezTo>
                    <a:pt x="3471" y="1585"/>
                    <a:pt x="3553" y="1564"/>
                    <a:pt x="3623" y="1524"/>
                  </a:cubicBezTo>
                  <a:lnTo>
                    <a:pt x="4285" y="1142"/>
                  </a:lnTo>
                  <a:cubicBezTo>
                    <a:pt x="4354" y="1103"/>
                    <a:pt x="4414" y="1045"/>
                    <a:pt x="4456" y="976"/>
                  </a:cubicBezTo>
                  <a:lnTo>
                    <a:pt x="4606" y="731"/>
                  </a:lnTo>
                  <a:cubicBezTo>
                    <a:pt x="4635" y="681"/>
                    <a:pt x="4688" y="651"/>
                    <a:pt x="4746" y="651"/>
                  </a:cubicBezTo>
                  <a:close/>
                  <a:moveTo>
                    <a:pt x="6301" y="4069"/>
                  </a:moveTo>
                  <a:lnTo>
                    <a:pt x="7008" y="4758"/>
                  </a:lnTo>
                  <a:lnTo>
                    <a:pt x="1278" y="4758"/>
                  </a:lnTo>
                  <a:lnTo>
                    <a:pt x="571" y="4069"/>
                  </a:lnTo>
                  <a:close/>
                  <a:moveTo>
                    <a:pt x="10367" y="4069"/>
                  </a:moveTo>
                  <a:lnTo>
                    <a:pt x="9834" y="4758"/>
                  </a:lnTo>
                  <a:lnTo>
                    <a:pt x="7728" y="4758"/>
                  </a:lnTo>
                  <a:lnTo>
                    <a:pt x="8259" y="4069"/>
                  </a:lnTo>
                  <a:close/>
                  <a:moveTo>
                    <a:pt x="7877" y="0"/>
                  </a:moveTo>
                  <a:cubicBezTo>
                    <a:pt x="7845" y="0"/>
                    <a:pt x="7813" y="1"/>
                    <a:pt x="7781" y="3"/>
                  </a:cubicBezTo>
                  <a:cubicBezTo>
                    <a:pt x="7049" y="37"/>
                    <a:pt x="6399" y="470"/>
                    <a:pt x="6083" y="1124"/>
                  </a:cubicBezTo>
                  <a:lnTo>
                    <a:pt x="5646" y="870"/>
                  </a:lnTo>
                  <a:cubicBezTo>
                    <a:pt x="5622" y="858"/>
                    <a:pt x="5600" y="836"/>
                    <a:pt x="5586" y="812"/>
                  </a:cubicBezTo>
                  <a:lnTo>
                    <a:pt x="5436" y="569"/>
                  </a:lnTo>
                  <a:cubicBezTo>
                    <a:pt x="5350" y="424"/>
                    <a:pt x="5191" y="334"/>
                    <a:pt x="5021" y="334"/>
                  </a:cubicBezTo>
                  <a:lnTo>
                    <a:pt x="4741" y="334"/>
                  </a:lnTo>
                  <a:cubicBezTo>
                    <a:pt x="4574" y="334"/>
                    <a:pt x="4414" y="424"/>
                    <a:pt x="4327" y="569"/>
                  </a:cubicBezTo>
                  <a:lnTo>
                    <a:pt x="4177" y="812"/>
                  </a:lnTo>
                  <a:cubicBezTo>
                    <a:pt x="4162" y="836"/>
                    <a:pt x="4143" y="855"/>
                    <a:pt x="4118" y="870"/>
                  </a:cubicBezTo>
                  <a:lnTo>
                    <a:pt x="3550" y="1199"/>
                  </a:lnTo>
                  <a:lnTo>
                    <a:pt x="2995" y="644"/>
                  </a:lnTo>
                  <a:cubicBezTo>
                    <a:pt x="2884" y="533"/>
                    <a:pt x="2738" y="470"/>
                    <a:pt x="2580" y="470"/>
                  </a:cubicBezTo>
                  <a:cubicBezTo>
                    <a:pt x="2423" y="470"/>
                    <a:pt x="2277" y="533"/>
                    <a:pt x="2166" y="644"/>
                  </a:cubicBezTo>
                  <a:lnTo>
                    <a:pt x="627" y="2184"/>
                  </a:lnTo>
                  <a:cubicBezTo>
                    <a:pt x="397" y="2413"/>
                    <a:pt x="397" y="2784"/>
                    <a:pt x="627" y="3012"/>
                  </a:cubicBezTo>
                  <a:lnTo>
                    <a:pt x="1370" y="3757"/>
                  </a:lnTo>
                  <a:lnTo>
                    <a:pt x="171" y="3757"/>
                  </a:lnTo>
                  <a:cubicBezTo>
                    <a:pt x="104" y="3757"/>
                    <a:pt x="48" y="3796"/>
                    <a:pt x="24" y="3856"/>
                  </a:cubicBezTo>
                  <a:cubicBezTo>
                    <a:pt x="1" y="3916"/>
                    <a:pt x="14" y="3987"/>
                    <a:pt x="60" y="4031"/>
                  </a:cubicBezTo>
                  <a:lnTo>
                    <a:pt x="1047" y="4991"/>
                  </a:lnTo>
                  <a:lnTo>
                    <a:pt x="1047" y="10148"/>
                  </a:lnTo>
                  <a:cubicBezTo>
                    <a:pt x="1047" y="10556"/>
                    <a:pt x="1379" y="10889"/>
                    <a:pt x="1789" y="10889"/>
                  </a:cubicBezTo>
                  <a:lnTo>
                    <a:pt x="2432" y="10889"/>
                  </a:lnTo>
                  <a:cubicBezTo>
                    <a:pt x="2519" y="10889"/>
                    <a:pt x="2592" y="10818"/>
                    <a:pt x="2592" y="10729"/>
                  </a:cubicBezTo>
                  <a:cubicBezTo>
                    <a:pt x="2592" y="10643"/>
                    <a:pt x="2519" y="10571"/>
                    <a:pt x="2432" y="10571"/>
                  </a:cubicBezTo>
                  <a:lnTo>
                    <a:pt x="1789" y="10571"/>
                  </a:lnTo>
                  <a:cubicBezTo>
                    <a:pt x="1557" y="10571"/>
                    <a:pt x="1367" y="10381"/>
                    <a:pt x="1367" y="10148"/>
                  </a:cubicBezTo>
                  <a:lnTo>
                    <a:pt x="1367" y="5084"/>
                  </a:lnTo>
                  <a:lnTo>
                    <a:pt x="7236" y="5084"/>
                  </a:lnTo>
                  <a:lnTo>
                    <a:pt x="7236" y="10571"/>
                  </a:lnTo>
                  <a:lnTo>
                    <a:pt x="3070" y="10571"/>
                  </a:lnTo>
                  <a:cubicBezTo>
                    <a:pt x="2983" y="10571"/>
                    <a:pt x="2910" y="10643"/>
                    <a:pt x="2910" y="10729"/>
                  </a:cubicBezTo>
                  <a:cubicBezTo>
                    <a:pt x="2910" y="10818"/>
                    <a:pt x="2983" y="10889"/>
                    <a:pt x="3070" y="10889"/>
                  </a:cubicBezTo>
                  <a:lnTo>
                    <a:pt x="9324" y="10889"/>
                  </a:lnTo>
                  <a:cubicBezTo>
                    <a:pt x="9732" y="10889"/>
                    <a:pt x="10066" y="10558"/>
                    <a:pt x="10066" y="10148"/>
                  </a:cubicBezTo>
                  <a:lnTo>
                    <a:pt x="10066" y="9952"/>
                  </a:lnTo>
                  <a:cubicBezTo>
                    <a:pt x="10066" y="9865"/>
                    <a:pt x="9994" y="9792"/>
                    <a:pt x="9908" y="9792"/>
                  </a:cubicBezTo>
                  <a:cubicBezTo>
                    <a:pt x="9819" y="9792"/>
                    <a:pt x="9748" y="9865"/>
                    <a:pt x="9748" y="9952"/>
                  </a:cubicBezTo>
                  <a:lnTo>
                    <a:pt x="9748" y="10148"/>
                  </a:lnTo>
                  <a:cubicBezTo>
                    <a:pt x="9748" y="10381"/>
                    <a:pt x="9559" y="10571"/>
                    <a:pt x="9324" y="10571"/>
                  </a:cubicBezTo>
                  <a:lnTo>
                    <a:pt x="7561" y="10571"/>
                  </a:lnTo>
                  <a:lnTo>
                    <a:pt x="7561" y="5084"/>
                  </a:lnTo>
                  <a:lnTo>
                    <a:pt x="9754" y="5084"/>
                  </a:lnTo>
                  <a:lnTo>
                    <a:pt x="9754" y="9314"/>
                  </a:lnTo>
                  <a:cubicBezTo>
                    <a:pt x="9754" y="9401"/>
                    <a:pt x="9826" y="9474"/>
                    <a:pt x="9914" y="9474"/>
                  </a:cubicBezTo>
                  <a:cubicBezTo>
                    <a:pt x="10001" y="9474"/>
                    <a:pt x="10073" y="9401"/>
                    <a:pt x="10073" y="9314"/>
                  </a:cubicBezTo>
                  <a:lnTo>
                    <a:pt x="10073" y="4977"/>
                  </a:lnTo>
                  <a:lnTo>
                    <a:pt x="10818" y="4014"/>
                  </a:lnTo>
                  <a:cubicBezTo>
                    <a:pt x="10854" y="3962"/>
                    <a:pt x="10860" y="3895"/>
                    <a:pt x="10835" y="3842"/>
                  </a:cubicBezTo>
                  <a:cubicBezTo>
                    <a:pt x="10808" y="3786"/>
                    <a:pt x="10751" y="3752"/>
                    <a:pt x="10692" y="3752"/>
                  </a:cubicBezTo>
                  <a:lnTo>
                    <a:pt x="9057" y="3752"/>
                  </a:lnTo>
                  <a:cubicBezTo>
                    <a:pt x="9123" y="3604"/>
                    <a:pt x="9213" y="3468"/>
                    <a:pt x="9324" y="3351"/>
                  </a:cubicBezTo>
                  <a:cubicBezTo>
                    <a:pt x="9673" y="2980"/>
                    <a:pt x="9867" y="2495"/>
                    <a:pt x="9867" y="1988"/>
                  </a:cubicBezTo>
                  <a:cubicBezTo>
                    <a:pt x="9867" y="1636"/>
                    <a:pt x="9773" y="1290"/>
                    <a:pt x="9596" y="988"/>
                  </a:cubicBezTo>
                  <a:cubicBezTo>
                    <a:pt x="9567" y="936"/>
                    <a:pt x="9513" y="908"/>
                    <a:pt x="9458" y="908"/>
                  </a:cubicBezTo>
                  <a:cubicBezTo>
                    <a:pt x="9431" y="908"/>
                    <a:pt x="9403" y="915"/>
                    <a:pt x="9378" y="930"/>
                  </a:cubicBezTo>
                  <a:cubicBezTo>
                    <a:pt x="9302" y="976"/>
                    <a:pt x="9276" y="1073"/>
                    <a:pt x="9321" y="1149"/>
                  </a:cubicBezTo>
                  <a:cubicBezTo>
                    <a:pt x="9467" y="1403"/>
                    <a:pt x="9545" y="1694"/>
                    <a:pt x="9545" y="1990"/>
                  </a:cubicBezTo>
                  <a:cubicBezTo>
                    <a:pt x="9545" y="2417"/>
                    <a:pt x="9384" y="2823"/>
                    <a:pt x="9091" y="3133"/>
                  </a:cubicBezTo>
                  <a:cubicBezTo>
                    <a:pt x="8922" y="3310"/>
                    <a:pt x="8793" y="3524"/>
                    <a:pt x="8712" y="3754"/>
                  </a:cubicBezTo>
                  <a:lnTo>
                    <a:pt x="8181" y="3754"/>
                  </a:lnTo>
                  <a:cubicBezTo>
                    <a:pt x="8131" y="3754"/>
                    <a:pt x="8084" y="3778"/>
                    <a:pt x="8055" y="3817"/>
                  </a:cubicBezTo>
                  <a:lnTo>
                    <a:pt x="8036" y="3842"/>
                  </a:lnTo>
                  <a:lnTo>
                    <a:pt x="8036" y="2614"/>
                  </a:lnTo>
                  <a:cubicBezTo>
                    <a:pt x="8177" y="2553"/>
                    <a:pt x="8276" y="2413"/>
                    <a:pt x="8276" y="2247"/>
                  </a:cubicBezTo>
                  <a:cubicBezTo>
                    <a:pt x="8276" y="2160"/>
                    <a:pt x="8203" y="2087"/>
                    <a:pt x="8116" y="2087"/>
                  </a:cubicBezTo>
                  <a:cubicBezTo>
                    <a:pt x="8029" y="2087"/>
                    <a:pt x="7956" y="2160"/>
                    <a:pt x="7956" y="2247"/>
                  </a:cubicBezTo>
                  <a:cubicBezTo>
                    <a:pt x="7956" y="2291"/>
                    <a:pt x="7920" y="2328"/>
                    <a:pt x="7876" y="2328"/>
                  </a:cubicBezTo>
                  <a:cubicBezTo>
                    <a:pt x="7832" y="2328"/>
                    <a:pt x="7795" y="2291"/>
                    <a:pt x="7795" y="2247"/>
                  </a:cubicBezTo>
                  <a:cubicBezTo>
                    <a:pt x="7795" y="2160"/>
                    <a:pt x="7723" y="2087"/>
                    <a:pt x="7636" y="2087"/>
                  </a:cubicBezTo>
                  <a:cubicBezTo>
                    <a:pt x="7548" y="2087"/>
                    <a:pt x="7476" y="2160"/>
                    <a:pt x="7476" y="2247"/>
                  </a:cubicBezTo>
                  <a:cubicBezTo>
                    <a:pt x="7476" y="2410"/>
                    <a:pt x="7577" y="2553"/>
                    <a:pt x="7716" y="2614"/>
                  </a:cubicBezTo>
                  <a:lnTo>
                    <a:pt x="7716" y="4254"/>
                  </a:lnTo>
                  <a:lnTo>
                    <a:pt x="7386" y="4681"/>
                  </a:lnTo>
                  <a:lnTo>
                    <a:pt x="7080" y="4383"/>
                  </a:lnTo>
                  <a:cubicBezTo>
                    <a:pt x="7080" y="4382"/>
                    <a:pt x="7083" y="4380"/>
                    <a:pt x="7083" y="4380"/>
                  </a:cubicBezTo>
                  <a:lnTo>
                    <a:pt x="7223" y="4137"/>
                  </a:lnTo>
                  <a:cubicBezTo>
                    <a:pt x="7308" y="3992"/>
                    <a:pt x="7308" y="3810"/>
                    <a:pt x="7228" y="3662"/>
                  </a:cubicBezTo>
                  <a:lnTo>
                    <a:pt x="7088" y="3412"/>
                  </a:lnTo>
                  <a:cubicBezTo>
                    <a:pt x="7077" y="3388"/>
                    <a:pt x="7068" y="3361"/>
                    <a:pt x="7068" y="3334"/>
                  </a:cubicBezTo>
                  <a:lnTo>
                    <a:pt x="7068" y="2570"/>
                  </a:lnTo>
                  <a:cubicBezTo>
                    <a:pt x="7068" y="2543"/>
                    <a:pt x="7075" y="2514"/>
                    <a:pt x="7088" y="2492"/>
                  </a:cubicBezTo>
                  <a:lnTo>
                    <a:pt x="7228" y="2240"/>
                  </a:lnTo>
                  <a:cubicBezTo>
                    <a:pt x="7308" y="2093"/>
                    <a:pt x="7306" y="1910"/>
                    <a:pt x="7223" y="1765"/>
                  </a:cubicBezTo>
                  <a:lnTo>
                    <a:pt x="7083" y="1524"/>
                  </a:lnTo>
                  <a:cubicBezTo>
                    <a:pt x="6998" y="1379"/>
                    <a:pt x="6842" y="1285"/>
                    <a:pt x="6675" y="1280"/>
                  </a:cubicBezTo>
                  <a:lnTo>
                    <a:pt x="6388" y="1275"/>
                  </a:lnTo>
                  <a:cubicBezTo>
                    <a:pt x="6381" y="1275"/>
                    <a:pt x="6374" y="1275"/>
                    <a:pt x="6369" y="1272"/>
                  </a:cubicBezTo>
                  <a:cubicBezTo>
                    <a:pt x="6632" y="717"/>
                    <a:pt x="7180" y="350"/>
                    <a:pt x="7798" y="319"/>
                  </a:cubicBezTo>
                  <a:cubicBezTo>
                    <a:pt x="7823" y="318"/>
                    <a:pt x="7849" y="317"/>
                    <a:pt x="7875" y="317"/>
                  </a:cubicBezTo>
                  <a:cubicBezTo>
                    <a:pt x="8259" y="317"/>
                    <a:pt x="8631" y="449"/>
                    <a:pt x="8929" y="692"/>
                  </a:cubicBezTo>
                  <a:cubicBezTo>
                    <a:pt x="8958" y="716"/>
                    <a:pt x="8993" y="727"/>
                    <a:pt x="9028" y="727"/>
                  </a:cubicBezTo>
                  <a:cubicBezTo>
                    <a:pt x="9074" y="727"/>
                    <a:pt x="9120" y="707"/>
                    <a:pt x="9152" y="668"/>
                  </a:cubicBezTo>
                  <a:cubicBezTo>
                    <a:pt x="9207" y="600"/>
                    <a:pt x="9196" y="501"/>
                    <a:pt x="9128" y="445"/>
                  </a:cubicBezTo>
                  <a:cubicBezTo>
                    <a:pt x="8776" y="157"/>
                    <a:pt x="8334" y="0"/>
                    <a:pt x="78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775290" y="1854575"/>
              <a:ext cx="19488" cy="9759"/>
            </a:xfrm>
            <a:custGeom>
              <a:avLst/>
              <a:gdLst/>
              <a:ahLst/>
              <a:cxnLst/>
              <a:rect l="l" t="t" r="r" b="b"/>
              <a:pathLst>
                <a:path w="639" h="320" extrusionOk="0">
                  <a:moveTo>
                    <a:pt x="159" y="1"/>
                  </a:moveTo>
                  <a:cubicBezTo>
                    <a:pt x="72" y="1"/>
                    <a:pt x="1" y="72"/>
                    <a:pt x="1" y="159"/>
                  </a:cubicBezTo>
                  <a:cubicBezTo>
                    <a:pt x="1" y="248"/>
                    <a:pt x="72" y="319"/>
                    <a:pt x="159" y="319"/>
                  </a:cubicBezTo>
                  <a:lnTo>
                    <a:pt x="479" y="319"/>
                  </a:lnTo>
                  <a:cubicBezTo>
                    <a:pt x="566" y="319"/>
                    <a:pt x="639" y="248"/>
                    <a:pt x="639" y="159"/>
                  </a:cubicBezTo>
                  <a:cubicBezTo>
                    <a:pt x="639" y="71"/>
                    <a:pt x="566" y="1"/>
                    <a:pt x="4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799626" y="1854575"/>
              <a:ext cx="74658" cy="9759"/>
            </a:xfrm>
            <a:custGeom>
              <a:avLst/>
              <a:gdLst/>
              <a:ahLst/>
              <a:cxnLst/>
              <a:rect l="l" t="t" r="r" b="b"/>
              <a:pathLst>
                <a:path w="2448" h="320" extrusionOk="0">
                  <a:moveTo>
                    <a:pt x="159" y="1"/>
                  </a:moveTo>
                  <a:cubicBezTo>
                    <a:pt x="72" y="1"/>
                    <a:pt x="1" y="72"/>
                    <a:pt x="1" y="159"/>
                  </a:cubicBezTo>
                  <a:cubicBezTo>
                    <a:pt x="1" y="248"/>
                    <a:pt x="72" y="319"/>
                    <a:pt x="159" y="319"/>
                  </a:cubicBezTo>
                  <a:lnTo>
                    <a:pt x="2289" y="319"/>
                  </a:lnTo>
                  <a:cubicBezTo>
                    <a:pt x="2376" y="319"/>
                    <a:pt x="2447" y="248"/>
                    <a:pt x="2447" y="159"/>
                  </a:cubicBezTo>
                  <a:cubicBezTo>
                    <a:pt x="2447" y="72"/>
                    <a:pt x="2376" y="1"/>
                    <a:pt x="22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775290" y="1839388"/>
              <a:ext cx="19488" cy="9790"/>
            </a:xfrm>
            <a:custGeom>
              <a:avLst/>
              <a:gdLst/>
              <a:ahLst/>
              <a:cxnLst/>
              <a:rect l="l" t="t" r="r" b="b"/>
              <a:pathLst>
                <a:path w="639" h="321" extrusionOk="0">
                  <a:moveTo>
                    <a:pt x="159" y="0"/>
                  </a:moveTo>
                  <a:cubicBezTo>
                    <a:pt x="72" y="0"/>
                    <a:pt x="1" y="74"/>
                    <a:pt x="1" y="160"/>
                  </a:cubicBezTo>
                  <a:cubicBezTo>
                    <a:pt x="1" y="247"/>
                    <a:pt x="72" y="320"/>
                    <a:pt x="159" y="320"/>
                  </a:cubicBezTo>
                  <a:lnTo>
                    <a:pt x="479" y="320"/>
                  </a:lnTo>
                  <a:cubicBezTo>
                    <a:pt x="566" y="320"/>
                    <a:pt x="639" y="247"/>
                    <a:pt x="639" y="160"/>
                  </a:cubicBezTo>
                  <a:cubicBezTo>
                    <a:pt x="639" y="74"/>
                    <a:pt x="566" y="0"/>
                    <a:pt x="4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799565" y="1839388"/>
              <a:ext cx="74719" cy="9790"/>
            </a:xfrm>
            <a:custGeom>
              <a:avLst/>
              <a:gdLst/>
              <a:ahLst/>
              <a:cxnLst/>
              <a:rect l="l" t="t" r="r" b="b"/>
              <a:pathLst>
                <a:path w="2450" h="321" extrusionOk="0">
                  <a:moveTo>
                    <a:pt x="161" y="0"/>
                  </a:moveTo>
                  <a:cubicBezTo>
                    <a:pt x="74" y="0"/>
                    <a:pt x="1" y="74"/>
                    <a:pt x="1" y="160"/>
                  </a:cubicBezTo>
                  <a:cubicBezTo>
                    <a:pt x="1" y="249"/>
                    <a:pt x="74" y="320"/>
                    <a:pt x="161" y="320"/>
                  </a:cubicBezTo>
                  <a:lnTo>
                    <a:pt x="2289" y="320"/>
                  </a:lnTo>
                  <a:cubicBezTo>
                    <a:pt x="2378" y="320"/>
                    <a:pt x="2449" y="247"/>
                    <a:pt x="2449" y="160"/>
                  </a:cubicBezTo>
                  <a:cubicBezTo>
                    <a:pt x="2449" y="74"/>
                    <a:pt x="2378" y="0"/>
                    <a:pt x="22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8" name="Google Shape;348;p38"/>
          <p:cNvSpPr txBox="1"/>
          <p:nvPr/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200">
                <a:latin typeface="Arial Unicode MS" panose="020B0604020202020204" charset="-122"/>
                <a:ea typeface="Arial Unicode MS" panose="020B0604020202020204" charset="-122"/>
              </a:rPr>
              <a:t>our</a:t>
            </a:r>
            <a:r>
              <a:rPr lang="en-GB" sz="3200"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r>
              <a:rPr lang="en-US" altLang="en-GB" sz="3200" b="1">
                <a:latin typeface="Arial Unicode MS" panose="020B0604020202020204" charset="-122"/>
                <a:ea typeface="Arial Unicode MS" panose="020B0604020202020204" charset="-122"/>
              </a:rPr>
              <a:t>solutions</a:t>
            </a:r>
            <a:endParaRPr lang="en-US" altLang="en-GB" sz="3200" b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519555" y="2240915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atin typeface="Arial Unicode MS" panose="020B0604020202020204" charset="-122"/>
                <a:ea typeface="Arial Unicode MS" panose="020B0604020202020204" charset="-122"/>
                <a:cs typeface="Asap" charset="0"/>
              </a:rPr>
              <a:t>advanced AI proactively identify fraudulent auto insurance claims</a:t>
            </a:r>
            <a:endParaRPr lang="en-US">
              <a:latin typeface="Arial Unicode MS" panose="020B0604020202020204" charset="-122"/>
              <a:ea typeface="Arial Unicode MS" panose="020B0604020202020204" charset="-122"/>
              <a:cs typeface="Asap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7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80"/>
          <p:cNvSpPr txBox="1"/>
          <p:nvPr>
            <p:ph type="title"/>
          </p:nvPr>
        </p:nvSpPr>
        <p:spPr>
          <a:xfrm>
            <a:off x="720000" y="181225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Project</a:t>
            </a:r>
            <a:r>
              <a:rPr lang="en-GB">
                <a:latin typeface="Arial Unicode MS" panose="020B0604020202020204" charset="-122"/>
                <a:ea typeface="Arial Unicode MS" panose="020B0604020202020204" charset="-122"/>
              </a:rPr>
              <a:t> </a:t>
            </a:r>
            <a:r>
              <a:rPr lang="en-US" altLang="en-GB" b="1">
                <a:latin typeface="Arial Unicode MS" panose="020B0604020202020204" charset="-122"/>
                <a:ea typeface="Arial Unicode MS" panose="020B0604020202020204" charset="-122"/>
              </a:rPr>
              <a:t>flow</a:t>
            </a:r>
            <a:endParaRPr b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2029" name="Google Shape;2029;p80"/>
          <p:cNvSpPr txBox="1"/>
          <p:nvPr/>
        </p:nvSpPr>
        <p:spPr>
          <a:xfrm flipH="1">
            <a:off x="980440" y="843280"/>
            <a:ext cx="2276475" cy="52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Data Collection &amp; Preprocessing</a:t>
            </a:r>
            <a:r>
              <a:rPr lang="en-GB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s</a:t>
            </a:r>
            <a:endParaRPr sz="2000" b="1">
              <a:solidFill>
                <a:schemeClr val="dk1"/>
              </a:solidFill>
              <a:latin typeface="Arial Unicode MS" panose="020B0604020202020204" charset="-122"/>
              <a:ea typeface="Arial Unicode MS" panose="020B0604020202020204" charset="-122"/>
              <a:cs typeface="Asap"/>
              <a:sym typeface="Asap"/>
            </a:endParaRPr>
          </a:p>
        </p:txBody>
      </p:sp>
      <p:sp>
        <p:nvSpPr>
          <p:cNvPr id="2031" name="Google Shape;2031;p80"/>
          <p:cNvSpPr txBox="1"/>
          <p:nvPr/>
        </p:nvSpPr>
        <p:spPr>
          <a:xfrm flipH="1">
            <a:off x="2051394" y="1552532"/>
            <a:ext cx="20658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Model Development</a:t>
            </a:r>
            <a:endParaRPr lang="en-US" altLang="en-GB" sz="2000" b="1">
              <a:solidFill>
                <a:schemeClr val="dk1"/>
              </a:solidFill>
              <a:latin typeface="Arial Unicode MS" panose="020B0604020202020204" charset="-122"/>
              <a:ea typeface="Arial Unicode MS" panose="020B0604020202020204" charset="-122"/>
              <a:cs typeface="Asap"/>
              <a:sym typeface="Asap"/>
            </a:endParaRPr>
          </a:p>
        </p:txBody>
      </p:sp>
      <p:sp>
        <p:nvSpPr>
          <p:cNvPr id="2033" name="Google Shape;2033;p80"/>
          <p:cNvSpPr txBox="1"/>
          <p:nvPr/>
        </p:nvSpPr>
        <p:spPr>
          <a:xfrm flipH="1">
            <a:off x="2987422" y="2262183"/>
            <a:ext cx="20658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Frontend Integration	</a:t>
            </a:r>
            <a:endParaRPr sz="2000" b="1">
              <a:solidFill>
                <a:schemeClr val="dk1"/>
              </a:solidFill>
              <a:latin typeface="Arial Unicode MS" panose="020B0604020202020204" charset="-122"/>
              <a:ea typeface="Arial Unicode MS" panose="020B0604020202020204" charset="-122"/>
              <a:cs typeface="Asap"/>
              <a:sym typeface="Asap"/>
            </a:endParaRPr>
          </a:p>
        </p:txBody>
      </p:sp>
      <p:sp>
        <p:nvSpPr>
          <p:cNvPr id="2035" name="Google Shape;2035;p80"/>
          <p:cNvSpPr txBox="1"/>
          <p:nvPr/>
        </p:nvSpPr>
        <p:spPr>
          <a:xfrm flipH="1">
            <a:off x="3718981" y="2930545"/>
            <a:ext cx="20658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Data Fetching &amp; Prediction</a:t>
            </a:r>
            <a:endParaRPr lang="en-US" altLang="en-GB" sz="2000" b="1">
              <a:solidFill>
                <a:schemeClr val="dk1"/>
              </a:solidFill>
              <a:latin typeface="Arial Unicode MS" panose="020B0604020202020204" charset="-122"/>
              <a:ea typeface="Arial Unicode MS" panose="020B0604020202020204" charset="-122"/>
              <a:cs typeface="Asap"/>
              <a:sym typeface="Asap"/>
            </a:endParaRPr>
          </a:p>
        </p:txBody>
      </p:sp>
      <p:sp>
        <p:nvSpPr>
          <p:cNvPr id="2037" name="Google Shape;2037;p80"/>
          <p:cNvSpPr txBox="1"/>
          <p:nvPr/>
        </p:nvSpPr>
        <p:spPr>
          <a:xfrm flipH="1">
            <a:off x="4500070" y="3598921"/>
            <a:ext cx="2065800" cy="5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Output Display</a:t>
            </a:r>
            <a:endParaRPr lang="en-US" sz="2000" b="1">
              <a:solidFill>
                <a:schemeClr val="dk1"/>
              </a:solidFill>
              <a:latin typeface="Arial Unicode MS" panose="020B0604020202020204" charset="-122"/>
              <a:ea typeface="Arial Unicode MS" panose="020B0604020202020204" charset="-122"/>
              <a:cs typeface="Asap"/>
              <a:sym typeface="Asap"/>
            </a:endParaRPr>
          </a:p>
        </p:txBody>
      </p:sp>
      <p:cxnSp>
        <p:nvCxnSpPr>
          <p:cNvPr id="2039" name="Google Shape;2039;p80"/>
          <p:cNvCxnSpPr>
            <a:stCxn id="2029" idx="3"/>
            <a:endCxn id="2031" idx="3"/>
          </p:cNvCxnSpPr>
          <p:nvPr/>
        </p:nvCxnSpPr>
        <p:spPr>
          <a:xfrm rot="10800000" flipH="1" flipV="1">
            <a:off x="980440" y="1106170"/>
            <a:ext cx="1071245" cy="709295"/>
          </a:xfrm>
          <a:prstGeom prst="bentConnector3">
            <a:avLst>
              <a:gd name="adj1" fmla="val -2222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0" name="Google Shape;2040;p80"/>
          <p:cNvCxnSpPr/>
          <p:nvPr/>
        </p:nvCxnSpPr>
        <p:spPr>
          <a:xfrm>
            <a:off x="1979639" y="1815667"/>
            <a:ext cx="828000" cy="668400"/>
          </a:xfrm>
          <a:prstGeom prst="bentConnector3">
            <a:avLst>
              <a:gd name="adj1" fmla="val -2875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1" name="Google Shape;2041;p80"/>
          <p:cNvCxnSpPr/>
          <p:nvPr/>
        </p:nvCxnSpPr>
        <p:spPr>
          <a:xfrm rot="10800000" flipH="1" flipV="1">
            <a:off x="2915920" y="2484120"/>
            <a:ext cx="731520" cy="668655"/>
          </a:xfrm>
          <a:prstGeom prst="bentConnector3">
            <a:avLst>
              <a:gd name="adj1" fmla="val -32552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42" name="Google Shape;2042;p80"/>
          <p:cNvCxnSpPr/>
          <p:nvPr/>
        </p:nvCxnSpPr>
        <p:spPr>
          <a:xfrm>
            <a:off x="4535591" y="3821695"/>
            <a:ext cx="828000" cy="668400"/>
          </a:xfrm>
          <a:prstGeom prst="bentConnector3">
            <a:avLst>
              <a:gd name="adj1" fmla="val -2875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Google Shape;2042;p80"/>
          <p:cNvCxnSpPr/>
          <p:nvPr/>
        </p:nvCxnSpPr>
        <p:spPr>
          <a:xfrm>
            <a:off x="3708186" y="3153040"/>
            <a:ext cx="828000" cy="668400"/>
          </a:xfrm>
          <a:prstGeom prst="bentConnector3">
            <a:avLst>
              <a:gd name="adj1" fmla="val -28759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037;p80"/>
          <p:cNvSpPr txBox="1"/>
          <p:nvPr/>
        </p:nvSpPr>
        <p:spPr>
          <a:xfrm flipH="1">
            <a:off x="5363845" y="4123690"/>
            <a:ext cx="2655570" cy="5251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  <a:latin typeface="Arial Unicode MS" panose="020B0604020202020204" charset="-122"/>
                <a:ea typeface="Arial Unicode MS" panose="020B0604020202020204" charset="-122"/>
                <a:cs typeface="Asap"/>
                <a:sym typeface="Asap"/>
              </a:rPr>
              <a:t>Insight Generation with Power BI</a:t>
            </a:r>
            <a:endParaRPr lang="en-US" sz="2000" b="1">
              <a:solidFill>
                <a:schemeClr val="dk1"/>
              </a:solidFill>
              <a:latin typeface="Arial Unicode MS" panose="020B0604020202020204" charset="-122"/>
              <a:ea typeface="Arial Unicode MS" panose="020B0604020202020204" charset="-122"/>
              <a:cs typeface="Asap"/>
              <a:sym typeface="Asap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51"/>
          <p:cNvSpPr txBox="1"/>
          <p:nvPr>
            <p:ph type="title"/>
          </p:nvPr>
        </p:nvSpPr>
        <p:spPr>
          <a:xfrm>
            <a:off x="720000" y="2211375"/>
            <a:ext cx="23055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Arial Unicode MS" panose="020B0604020202020204" charset="-122"/>
                <a:ea typeface="Arial Unicode MS" panose="020B0604020202020204" charset="-122"/>
              </a:rPr>
              <a:t>P</a:t>
            </a: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roactive and Precise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77" name="Google Shape;877;p51"/>
          <p:cNvSpPr txBox="1"/>
          <p:nvPr>
            <p:ph type="subTitle" idx="1"/>
          </p:nvPr>
        </p:nvSpPr>
        <p:spPr>
          <a:xfrm>
            <a:off x="720000" y="247863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predict fraud before it costs, minimizing financial losses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78" name="Google Shape;878;p51"/>
          <p:cNvSpPr txBox="1"/>
          <p:nvPr>
            <p:ph type="title" idx="2"/>
          </p:nvPr>
        </p:nvSpPr>
        <p:spPr>
          <a:xfrm>
            <a:off x="3320415" y="2254250"/>
            <a:ext cx="2435225" cy="436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Actionable Insights via Power BI</a:t>
            </a:r>
            <a:endParaRPr 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79" name="Google Shape;879;p51"/>
          <p:cNvSpPr txBox="1"/>
          <p:nvPr>
            <p:ph type="subTitle" idx="3"/>
          </p:nvPr>
        </p:nvSpPr>
        <p:spPr>
          <a:xfrm>
            <a:off x="3319145" y="2508250"/>
            <a:ext cx="2534920" cy="634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dashboards that transform complex data into clear insights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80" name="Google Shape;880;p51"/>
          <p:cNvSpPr txBox="1"/>
          <p:nvPr>
            <p:ph type="title" idx="4"/>
          </p:nvPr>
        </p:nvSpPr>
        <p:spPr>
          <a:xfrm>
            <a:off x="2069638" y="4083865"/>
            <a:ext cx="23055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Imbalance-Aware AI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81" name="Google Shape;881;p51"/>
          <p:cNvSpPr txBox="1"/>
          <p:nvPr>
            <p:ph type="subTitle" idx="5"/>
          </p:nvPr>
        </p:nvSpPr>
        <p:spPr>
          <a:xfrm>
            <a:off x="2069638" y="4320401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detected rare fraud cases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82" name="Google Shape;882;p51"/>
          <p:cNvSpPr txBox="1"/>
          <p:nvPr>
            <p:ph type="title" idx="6"/>
          </p:nvPr>
        </p:nvSpPr>
        <p:spPr>
          <a:xfrm>
            <a:off x="4617720" y="4083685"/>
            <a:ext cx="2834005" cy="43688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latin typeface="Arial Unicode MS" panose="020B0604020202020204" charset="-122"/>
                <a:ea typeface="Arial Unicode MS" panose="020B0604020202020204" charset="-122"/>
              </a:rPr>
              <a:t>P</a:t>
            </a: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Scalable &amp; Adaptable Framework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83" name="Google Shape;883;p51"/>
          <p:cNvSpPr txBox="1"/>
          <p:nvPr>
            <p:ph type="subTitle" idx="7"/>
          </p:nvPr>
        </p:nvSpPr>
        <p:spPr>
          <a:xfrm>
            <a:off x="4787900" y="4320540"/>
            <a:ext cx="2490470" cy="6343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built on robust data pipeline seamlessly integrate and adapt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84" name="Google Shape;884;p51"/>
          <p:cNvSpPr txBox="1"/>
          <p:nvPr>
            <p:ph type="title" idx="8"/>
          </p:nvPr>
        </p:nvSpPr>
        <p:spPr>
          <a:xfrm>
            <a:off x="6133155" y="2254555"/>
            <a:ext cx="2305500" cy="4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Advanced Feature Engineering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85" name="Google Shape;885;p51"/>
          <p:cNvSpPr txBox="1"/>
          <p:nvPr>
            <p:ph type="subTitle" idx="9"/>
          </p:nvPr>
        </p:nvSpPr>
        <p:spPr>
          <a:xfrm>
            <a:off x="6234755" y="2507840"/>
            <a:ext cx="23055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GB">
                <a:latin typeface="Arial Unicode MS" panose="020B0604020202020204" charset="-122"/>
                <a:ea typeface="Arial Unicode MS" panose="020B0604020202020204" charset="-122"/>
              </a:rPr>
              <a:t>uncovered subtle fraud indicators</a:t>
            </a:r>
            <a:endParaRPr lang="en-US" altLang="en-GB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86" name="Google Shape;886;p51"/>
          <p:cNvSpPr txBox="1"/>
          <p:nvPr>
            <p:ph type="title" idx="13"/>
          </p:nvPr>
        </p:nvSpPr>
        <p:spPr>
          <a:xfrm>
            <a:off x="720000" y="324735"/>
            <a:ext cx="7704000" cy="62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3000">
                <a:latin typeface="Arial Unicode MS" panose="020B0604020202020204" charset="-122"/>
                <a:ea typeface="Arial Unicode MS" panose="020B0604020202020204" charset="-122"/>
              </a:rPr>
              <a:t>Unique Value Proposition</a:t>
            </a:r>
            <a:endParaRPr lang="en-US" altLang="en-GB" sz="3000" b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887" name="Google Shape;887;p51"/>
          <p:cNvSpPr/>
          <p:nvPr/>
        </p:nvSpPr>
        <p:spPr>
          <a:xfrm>
            <a:off x="1559250" y="1298469"/>
            <a:ext cx="627000" cy="62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14300" dist="7620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8" name="Google Shape;888;p51"/>
          <p:cNvSpPr/>
          <p:nvPr/>
        </p:nvSpPr>
        <p:spPr>
          <a:xfrm>
            <a:off x="4237825" y="1298469"/>
            <a:ext cx="627000" cy="62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14300" dist="7620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9" name="Google Shape;889;p51"/>
          <p:cNvSpPr/>
          <p:nvPr/>
        </p:nvSpPr>
        <p:spPr>
          <a:xfrm>
            <a:off x="6957800" y="1298469"/>
            <a:ext cx="627000" cy="62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14300" dist="7620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0" name="Google Shape;890;p51"/>
          <p:cNvSpPr/>
          <p:nvPr/>
        </p:nvSpPr>
        <p:spPr>
          <a:xfrm>
            <a:off x="5608150" y="3141731"/>
            <a:ext cx="627000" cy="62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14300" dist="7620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1" name="Google Shape;891;p51"/>
          <p:cNvSpPr/>
          <p:nvPr/>
        </p:nvSpPr>
        <p:spPr>
          <a:xfrm>
            <a:off x="2908900" y="3141731"/>
            <a:ext cx="627000" cy="6270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  <a:effectLst>
            <a:outerShdw blurRad="114300" dist="76200" dir="7260000" algn="bl" rotWithShape="0">
              <a:schemeClr val="accent1">
                <a:alpha val="3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96" name="Google Shape;896;p51"/>
          <p:cNvGrpSpPr/>
          <p:nvPr/>
        </p:nvGrpSpPr>
        <p:grpSpPr>
          <a:xfrm>
            <a:off x="1777262" y="1445891"/>
            <a:ext cx="190975" cy="332179"/>
            <a:chOff x="8112548" y="2652297"/>
            <a:chExt cx="190975" cy="332179"/>
          </a:xfrm>
        </p:grpSpPr>
        <p:sp>
          <p:nvSpPr>
            <p:cNvPr id="897" name="Google Shape;897;p51"/>
            <p:cNvSpPr/>
            <p:nvPr/>
          </p:nvSpPr>
          <p:spPr>
            <a:xfrm>
              <a:off x="8112548" y="2652297"/>
              <a:ext cx="190975" cy="332179"/>
            </a:xfrm>
            <a:custGeom>
              <a:avLst/>
              <a:gdLst/>
              <a:ahLst/>
              <a:cxnLst/>
              <a:rect l="l" t="t" r="r" b="b"/>
              <a:pathLst>
                <a:path w="6262" h="10892" extrusionOk="0">
                  <a:moveTo>
                    <a:pt x="2946" y="1"/>
                  </a:moveTo>
                  <a:cubicBezTo>
                    <a:pt x="2741" y="1"/>
                    <a:pt x="2551" y="108"/>
                    <a:pt x="2445" y="283"/>
                  </a:cubicBezTo>
                  <a:lnTo>
                    <a:pt x="2250" y="607"/>
                  </a:lnTo>
                  <a:cubicBezTo>
                    <a:pt x="2226" y="644"/>
                    <a:pt x="2195" y="676"/>
                    <a:pt x="2154" y="700"/>
                  </a:cubicBezTo>
                  <a:lnTo>
                    <a:pt x="1287" y="1202"/>
                  </a:lnTo>
                  <a:cubicBezTo>
                    <a:pt x="1249" y="1226"/>
                    <a:pt x="1203" y="1236"/>
                    <a:pt x="1159" y="1238"/>
                  </a:cubicBezTo>
                  <a:lnTo>
                    <a:pt x="783" y="1246"/>
                  </a:lnTo>
                  <a:cubicBezTo>
                    <a:pt x="579" y="1251"/>
                    <a:pt x="388" y="1364"/>
                    <a:pt x="288" y="1541"/>
                  </a:cubicBezTo>
                  <a:lnTo>
                    <a:pt x="104" y="1859"/>
                  </a:lnTo>
                  <a:cubicBezTo>
                    <a:pt x="2" y="2036"/>
                    <a:pt x="0" y="2255"/>
                    <a:pt x="97" y="2434"/>
                  </a:cubicBezTo>
                  <a:lnTo>
                    <a:pt x="280" y="2762"/>
                  </a:lnTo>
                  <a:cubicBezTo>
                    <a:pt x="300" y="2801"/>
                    <a:pt x="310" y="2846"/>
                    <a:pt x="310" y="2890"/>
                  </a:cubicBezTo>
                  <a:lnTo>
                    <a:pt x="310" y="3894"/>
                  </a:lnTo>
                  <a:cubicBezTo>
                    <a:pt x="310" y="3939"/>
                    <a:pt x="300" y="3984"/>
                    <a:pt x="280" y="4021"/>
                  </a:cubicBezTo>
                  <a:lnTo>
                    <a:pt x="97" y="4351"/>
                  </a:lnTo>
                  <a:cubicBezTo>
                    <a:pt x="0" y="4530"/>
                    <a:pt x="2" y="4749"/>
                    <a:pt x="104" y="4926"/>
                  </a:cubicBezTo>
                  <a:lnTo>
                    <a:pt x="288" y="5244"/>
                  </a:lnTo>
                  <a:cubicBezTo>
                    <a:pt x="388" y="5421"/>
                    <a:pt x="579" y="5534"/>
                    <a:pt x="783" y="5539"/>
                  </a:cubicBezTo>
                  <a:lnTo>
                    <a:pt x="1159" y="5547"/>
                  </a:lnTo>
                  <a:cubicBezTo>
                    <a:pt x="1195" y="5547"/>
                    <a:pt x="1229" y="5556"/>
                    <a:pt x="1261" y="5569"/>
                  </a:cubicBezTo>
                  <a:cubicBezTo>
                    <a:pt x="1110" y="5833"/>
                    <a:pt x="1049" y="6139"/>
                    <a:pt x="1086" y="6446"/>
                  </a:cubicBezTo>
                  <a:cubicBezTo>
                    <a:pt x="1098" y="6527"/>
                    <a:pt x="1166" y="6587"/>
                    <a:pt x="1244" y="6587"/>
                  </a:cubicBezTo>
                  <a:cubicBezTo>
                    <a:pt x="1339" y="6587"/>
                    <a:pt x="1414" y="6502"/>
                    <a:pt x="1404" y="6408"/>
                  </a:cubicBezTo>
                  <a:cubicBezTo>
                    <a:pt x="1373" y="6172"/>
                    <a:pt x="1423" y="5933"/>
                    <a:pt x="1537" y="5729"/>
                  </a:cubicBezTo>
                  <a:lnTo>
                    <a:pt x="2154" y="6085"/>
                  </a:lnTo>
                  <a:cubicBezTo>
                    <a:pt x="2192" y="6109"/>
                    <a:pt x="2226" y="6139"/>
                    <a:pt x="2250" y="6178"/>
                  </a:cubicBezTo>
                  <a:lnTo>
                    <a:pt x="2404" y="6434"/>
                  </a:lnTo>
                  <a:lnTo>
                    <a:pt x="2333" y="6510"/>
                  </a:lnTo>
                  <a:cubicBezTo>
                    <a:pt x="2272" y="6573"/>
                    <a:pt x="2273" y="6674"/>
                    <a:pt x="2336" y="6735"/>
                  </a:cubicBezTo>
                  <a:cubicBezTo>
                    <a:pt x="2368" y="6765"/>
                    <a:pt x="2408" y="6780"/>
                    <a:pt x="2448" y="6780"/>
                  </a:cubicBezTo>
                  <a:cubicBezTo>
                    <a:pt x="2489" y="6780"/>
                    <a:pt x="2531" y="6764"/>
                    <a:pt x="2563" y="6731"/>
                  </a:cubicBezTo>
                  <a:lnTo>
                    <a:pt x="4254" y="4977"/>
                  </a:lnTo>
                  <a:cubicBezTo>
                    <a:pt x="4298" y="4930"/>
                    <a:pt x="4358" y="4904"/>
                    <a:pt x="4421" y="4904"/>
                  </a:cubicBezTo>
                  <a:cubicBezTo>
                    <a:pt x="4485" y="4904"/>
                    <a:pt x="4546" y="4928"/>
                    <a:pt x="4591" y="4972"/>
                  </a:cubicBezTo>
                  <a:cubicBezTo>
                    <a:pt x="4667" y="5047"/>
                    <a:pt x="4684" y="5159"/>
                    <a:pt x="4637" y="5253"/>
                  </a:cubicBezTo>
                  <a:lnTo>
                    <a:pt x="3854" y="6767"/>
                  </a:lnTo>
                  <a:cubicBezTo>
                    <a:pt x="3784" y="6896"/>
                    <a:pt x="3798" y="7051"/>
                    <a:pt x="3891" y="7165"/>
                  </a:cubicBezTo>
                  <a:cubicBezTo>
                    <a:pt x="4101" y="7417"/>
                    <a:pt x="4164" y="7769"/>
                    <a:pt x="4055" y="8079"/>
                  </a:cubicBezTo>
                  <a:cubicBezTo>
                    <a:pt x="4004" y="8225"/>
                    <a:pt x="3977" y="8377"/>
                    <a:pt x="3973" y="8531"/>
                  </a:cubicBezTo>
                  <a:lnTo>
                    <a:pt x="3956" y="9343"/>
                  </a:lnTo>
                  <a:lnTo>
                    <a:pt x="2556" y="9343"/>
                  </a:lnTo>
                  <a:lnTo>
                    <a:pt x="2556" y="8618"/>
                  </a:lnTo>
                  <a:cubicBezTo>
                    <a:pt x="2556" y="8416"/>
                    <a:pt x="2496" y="8220"/>
                    <a:pt x="2382" y="8053"/>
                  </a:cubicBezTo>
                  <a:lnTo>
                    <a:pt x="1641" y="6968"/>
                  </a:lnTo>
                  <a:cubicBezTo>
                    <a:pt x="1610" y="6922"/>
                    <a:pt x="1559" y="6898"/>
                    <a:pt x="1508" y="6898"/>
                  </a:cubicBezTo>
                  <a:cubicBezTo>
                    <a:pt x="1477" y="6898"/>
                    <a:pt x="1446" y="6907"/>
                    <a:pt x="1419" y="6925"/>
                  </a:cubicBezTo>
                  <a:cubicBezTo>
                    <a:pt x="1346" y="6973"/>
                    <a:pt x="1328" y="7073"/>
                    <a:pt x="1377" y="7147"/>
                  </a:cubicBezTo>
                  <a:lnTo>
                    <a:pt x="2119" y="8232"/>
                  </a:lnTo>
                  <a:cubicBezTo>
                    <a:pt x="2195" y="8346"/>
                    <a:pt x="2238" y="8479"/>
                    <a:pt x="2238" y="8615"/>
                  </a:cubicBezTo>
                  <a:lnTo>
                    <a:pt x="2238" y="9341"/>
                  </a:lnTo>
                  <a:lnTo>
                    <a:pt x="2035" y="9341"/>
                  </a:lnTo>
                  <a:cubicBezTo>
                    <a:pt x="1824" y="9341"/>
                    <a:pt x="1652" y="9513"/>
                    <a:pt x="1652" y="9724"/>
                  </a:cubicBezTo>
                  <a:lnTo>
                    <a:pt x="1652" y="10508"/>
                  </a:lnTo>
                  <a:cubicBezTo>
                    <a:pt x="1652" y="10719"/>
                    <a:pt x="1824" y="10891"/>
                    <a:pt x="2035" y="10891"/>
                  </a:cubicBezTo>
                  <a:lnTo>
                    <a:pt x="2445" y="10891"/>
                  </a:lnTo>
                  <a:cubicBezTo>
                    <a:pt x="2534" y="10891"/>
                    <a:pt x="2605" y="10818"/>
                    <a:pt x="2605" y="10731"/>
                  </a:cubicBezTo>
                  <a:cubicBezTo>
                    <a:pt x="2605" y="10644"/>
                    <a:pt x="2534" y="10571"/>
                    <a:pt x="2445" y="10571"/>
                  </a:cubicBezTo>
                  <a:lnTo>
                    <a:pt x="2035" y="10571"/>
                  </a:lnTo>
                  <a:cubicBezTo>
                    <a:pt x="2001" y="10571"/>
                    <a:pt x="1972" y="10544"/>
                    <a:pt x="1972" y="10508"/>
                  </a:cubicBezTo>
                  <a:lnTo>
                    <a:pt x="1972" y="9724"/>
                  </a:lnTo>
                  <a:cubicBezTo>
                    <a:pt x="1972" y="9690"/>
                    <a:pt x="2000" y="9659"/>
                    <a:pt x="2035" y="9659"/>
                  </a:cubicBezTo>
                  <a:lnTo>
                    <a:pt x="4499" y="9659"/>
                  </a:lnTo>
                  <a:cubicBezTo>
                    <a:pt x="4533" y="9659"/>
                    <a:pt x="4562" y="9687"/>
                    <a:pt x="4562" y="9724"/>
                  </a:cubicBezTo>
                  <a:lnTo>
                    <a:pt x="4562" y="10508"/>
                  </a:lnTo>
                  <a:cubicBezTo>
                    <a:pt x="4562" y="10542"/>
                    <a:pt x="4535" y="10571"/>
                    <a:pt x="4499" y="10571"/>
                  </a:cubicBezTo>
                  <a:lnTo>
                    <a:pt x="3083" y="10571"/>
                  </a:lnTo>
                  <a:cubicBezTo>
                    <a:pt x="2997" y="10571"/>
                    <a:pt x="2925" y="10644"/>
                    <a:pt x="2925" y="10731"/>
                  </a:cubicBezTo>
                  <a:cubicBezTo>
                    <a:pt x="2925" y="10818"/>
                    <a:pt x="2997" y="10891"/>
                    <a:pt x="3083" y="10891"/>
                  </a:cubicBezTo>
                  <a:lnTo>
                    <a:pt x="4499" y="10891"/>
                  </a:lnTo>
                  <a:cubicBezTo>
                    <a:pt x="4708" y="10891"/>
                    <a:pt x="4882" y="10719"/>
                    <a:pt x="4882" y="10508"/>
                  </a:cubicBezTo>
                  <a:lnTo>
                    <a:pt x="4882" y="9724"/>
                  </a:lnTo>
                  <a:cubicBezTo>
                    <a:pt x="4882" y="9513"/>
                    <a:pt x="4708" y="9341"/>
                    <a:pt x="4499" y="9341"/>
                  </a:cubicBezTo>
                  <a:lnTo>
                    <a:pt x="4274" y="9341"/>
                  </a:lnTo>
                  <a:lnTo>
                    <a:pt x="4291" y="8536"/>
                  </a:lnTo>
                  <a:cubicBezTo>
                    <a:pt x="4295" y="8416"/>
                    <a:pt x="4317" y="8297"/>
                    <a:pt x="4356" y="8181"/>
                  </a:cubicBezTo>
                  <a:cubicBezTo>
                    <a:pt x="4501" y="7767"/>
                    <a:pt x="4417" y="7296"/>
                    <a:pt x="4136" y="6959"/>
                  </a:cubicBezTo>
                  <a:cubicBezTo>
                    <a:pt x="4126" y="6946"/>
                    <a:pt x="4125" y="6929"/>
                    <a:pt x="4131" y="6913"/>
                  </a:cubicBezTo>
                  <a:cubicBezTo>
                    <a:pt x="4131" y="6912"/>
                    <a:pt x="4135" y="6912"/>
                    <a:pt x="4135" y="6910"/>
                  </a:cubicBezTo>
                  <a:lnTo>
                    <a:pt x="4759" y="5702"/>
                  </a:lnTo>
                  <a:lnTo>
                    <a:pt x="4972" y="5578"/>
                  </a:lnTo>
                  <a:cubicBezTo>
                    <a:pt x="5011" y="5556"/>
                    <a:pt x="5055" y="5544"/>
                    <a:pt x="5099" y="5542"/>
                  </a:cubicBezTo>
                  <a:lnTo>
                    <a:pt x="5477" y="5534"/>
                  </a:lnTo>
                  <a:cubicBezTo>
                    <a:pt x="5681" y="5530"/>
                    <a:pt x="5870" y="5416"/>
                    <a:pt x="5972" y="5241"/>
                  </a:cubicBezTo>
                  <a:lnTo>
                    <a:pt x="6154" y="4921"/>
                  </a:lnTo>
                  <a:cubicBezTo>
                    <a:pt x="6256" y="4751"/>
                    <a:pt x="6261" y="4532"/>
                    <a:pt x="6161" y="4353"/>
                  </a:cubicBezTo>
                  <a:lnTo>
                    <a:pt x="5981" y="4025"/>
                  </a:lnTo>
                  <a:cubicBezTo>
                    <a:pt x="5959" y="3985"/>
                    <a:pt x="5948" y="3941"/>
                    <a:pt x="5948" y="3897"/>
                  </a:cubicBezTo>
                  <a:lnTo>
                    <a:pt x="5948" y="2893"/>
                  </a:lnTo>
                  <a:cubicBezTo>
                    <a:pt x="5948" y="2847"/>
                    <a:pt x="5959" y="2803"/>
                    <a:pt x="5981" y="2766"/>
                  </a:cubicBezTo>
                  <a:lnTo>
                    <a:pt x="6161" y="2436"/>
                  </a:lnTo>
                  <a:cubicBezTo>
                    <a:pt x="6260" y="2257"/>
                    <a:pt x="6256" y="2037"/>
                    <a:pt x="6154" y="1860"/>
                  </a:cubicBezTo>
                  <a:lnTo>
                    <a:pt x="5972" y="1542"/>
                  </a:lnTo>
                  <a:cubicBezTo>
                    <a:pt x="5870" y="1365"/>
                    <a:pt x="5681" y="1253"/>
                    <a:pt x="5477" y="1248"/>
                  </a:cubicBezTo>
                  <a:lnTo>
                    <a:pt x="5099" y="1239"/>
                  </a:lnTo>
                  <a:cubicBezTo>
                    <a:pt x="5060" y="1239"/>
                    <a:pt x="5021" y="1229"/>
                    <a:pt x="4985" y="1211"/>
                  </a:cubicBezTo>
                  <a:cubicBezTo>
                    <a:pt x="4962" y="1199"/>
                    <a:pt x="4938" y="1193"/>
                    <a:pt x="4913" y="1193"/>
                  </a:cubicBezTo>
                  <a:cubicBezTo>
                    <a:pt x="4855" y="1193"/>
                    <a:pt x="4799" y="1225"/>
                    <a:pt x="4771" y="1280"/>
                  </a:cubicBezTo>
                  <a:cubicBezTo>
                    <a:pt x="4730" y="1359"/>
                    <a:pt x="4763" y="1456"/>
                    <a:pt x="4841" y="1495"/>
                  </a:cubicBezTo>
                  <a:cubicBezTo>
                    <a:pt x="4919" y="1536"/>
                    <a:pt x="5006" y="1558"/>
                    <a:pt x="5094" y="1559"/>
                  </a:cubicBezTo>
                  <a:lnTo>
                    <a:pt x="5470" y="1568"/>
                  </a:lnTo>
                  <a:cubicBezTo>
                    <a:pt x="5564" y="1570"/>
                    <a:pt x="5649" y="1621"/>
                    <a:pt x="5695" y="1702"/>
                  </a:cubicBezTo>
                  <a:lnTo>
                    <a:pt x="5879" y="2020"/>
                  </a:lnTo>
                  <a:cubicBezTo>
                    <a:pt x="5925" y="2102"/>
                    <a:pt x="5925" y="2201"/>
                    <a:pt x="5880" y="2282"/>
                  </a:cubicBezTo>
                  <a:lnTo>
                    <a:pt x="5700" y="2612"/>
                  </a:lnTo>
                  <a:cubicBezTo>
                    <a:pt x="5652" y="2699"/>
                    <a:pt x="5627" y="2795"/>
                    <a:pt x="5627" y="2895"/>
                  </a:cubicBezTo>
                  <a:lnTo>
                    <a:pt x="5627" y="3899"/>
                  </a:lnTo>
                  <a:cubicBezTo>
                    <a:pt x="5627" y="3996"/>
                    <a:pt x="5652" y="4094"/>
                    <a:pt x="5700" y="4181"/>
                  </a:cubicBezTo>
                  <a:lnTo>
                    <a:pt x="5880" y="4511"/>
                  </a:lnTo>
                  <a:cubicBezTo>
                    <a:pt x="5925" y="4591"/>
                    <a:pt x="5923" y="4691"/>
                    <a:pt x="5879" y="4773"/>
                  </a:cubicBezTo>
                  <a:lnTo>
                    <a:pt x="5695" y="5091"/>
                  </a:lnTo>
                  <a:cubicBezTo>
                    <a:pt x="5649" y="5173"/>
                    <a:pt x="5564" y="5224"/>
                    <a:pt x="5470" y="5226"/>
                  </a:cubicBezTo>
                  <a:lnTo>
                    <a:pt x="5094" y="5234"/>
                  </a:lnTo>
                  <a:cubicBezTo>
                    <a:pt x="5053" y="5234"/>
                    <a:pt x="5013" y="5241"/>
                    <a:pt x="4972" y="5250"/>
                  </a:cubicBezTo>
                  <a:cubicBezTo>
                    <a:pt x="5006" y="5067"/>
                    <a:pt x="4951" y="4880"/>
                    <a:pt x="4812" y="4748"/>
                  </a:cubicBezTo>
                  <a:cubicBezTo>
                    <a:pt x="4708" y="4644"/>
                    <a:pt x="4568" y="4588"/>
                    <a:pt x="4422" y="4588"/>
                  </a:cubicBezTo>
                  <a:cubicBezTo>
                    <a:pt x="4420" y="4588"/>
                    <a:pt x="4418" y="4588"/>
                    <a:pt x="4415" y="4588"/>
                  </a:cubicBezTo>
                  <a:cubicBezTo>
                    <a:pt x="4266" y="4589"/>
                    <a:pt x="4126" y="4651"/>
                    <a:pt x="4021" y="4758"/>
                  </a:cubicBezTo>
                  <a:lnTo>
                    <a:pt x="2632" y="6197"/>
                  </a:lnTo>
                  <a:lnTo>
                    <a:pt x="2522" y="6015"/>
                  </a:lnTo>
                  <a:cubicBezTo>
                    <a:pt x="2471" y="5930"/>
                    <a:pt x="2399" y="5859"/>
                    <a:pt x="2314" y="5811"/>
                  </a:cubicBezTo>
                  <a:lnTo>
                    <a:pt x="1447" y="5309"/>
                  </a:lnTo>
                  <a:cubicBezTo>
                    <a:pt x="1362" y="5260"/>
                    <a:pt x="1263" y="5233"/>
                    <a:pt x="1166" y="5229"/>
                  </a:cubicBezTo>
                  <a:lnTo>
                    <a:pt x="788" y="5221"/>
                  </a:lnTo>
                  <a:cubicBezTo>
                    <a:pt x="695" y="5219"/>
                    <a:pt x="610" y="5168"/>
                    <a:pt x="564" y="5088"/>
                  </a:cubicBezTo>
                  <a:lnTo>
                    <a:pt x="378" y="4768"/>
                  </a:lnTo>
                  <a:cubicBezTo>
                    <a:pt x="332" y="4688"/>
                    <a:pt x="332" y="4588"/>
                    <a:pt x="376" y="4506"/>
                  </a:cubicBezTo>
                  <a:lnTo>
                    <a:pt x="557" y="4178"/>
                  </a:lnTo>
                  <a:cubicBezTo>
                    <a:pt x="604" y="4089"/>
                    <a:pt x="630" y="3994"/>
                    <a:pt x="630" y="3894"/>
                  </a:cubicBezTo>
                  <a:lnTo>
                    <a:pt x="630" y="2890"/>
                  </a:lnTo>
                  <a:cubicBezTo>
                    <a:pt x="630" y="2793"/>
                    <a:pt x="604" y="2694"/>
                    <a:pt x="557" y="2607"/>
                  </a:cubicBezTo>
                  <a:lnTo>
                    <a:pt x="376" y="2277"/>
                  </a:lnTo>
                  <a:cubicBezTo>
                    <a:pt x="332" y="2197"/>
                    <a:pt x="334" y="2097"/>
                    <a:pt x="378" y="2017"/>
                  </a:cubicBezTo>
                  <a:lnTo>
                    <a:pt x="564" y="1697"/>
                  </a:lnTo>
                  <a:cubicBezTo>
                    <a:pt x="610" y="1617"/>
                    <a:pt x="695" y="1566"/>
                    <a:pt x="788" y="1563"/>
                  </a:cubicBezTo>
                  <a:lnTo>
                    <a:pt x="1166" y="1554"/>
                  </a:lnTo>
                  <a:cubicBezTo>
                    <a:pt x="1263" y="1553"/>
                    <a:pt x="1362" y="1525"/>
                    <a:pt x="1447" y="1476"/>
                  </a:cubicBezTo>
                  <a:lnTo>
                    <a:pt x="2314" y="974"/>
                  </a:lnTo>
                  <a:cubicBezTo>
                    <a:pt x="2399" y="925"/>
                    <a:pt x="2471" y="855"/>
                    <a:pt x="2522" y="770"/>
                  </a:cubicBezTo>
                  <a:lnTo>
                    <a:pt x="2718" y="447"/>
                  </a:lnTo>
                  <a:cubicBezTo>
                    <a:pt x="2767" y="368"/>
                    <a:pt x="2854" y="319"/>
                    <a:pt x="2946" y="319"/>
                  </a:cubicBezTo>
                  <a:lnTo>
                    <a:pt x="3313" y="319"/>
                  </a:lnTo>
                  <a:cubicBezTo>
                    <a:pt x="3407" y="319"/>
                    <a:pt x="3493" y="368"/>
                    <a:pt x="3541" y="447"/>
                  </a:cubicBezTo>
                  <a:lnTo>
                    <a:pt x="3737" y="770"/>
                  </a:lnTo>
                  <a:cubicBezTo>
                    <a:pt x="3788" y="855"/>
                    <a:pt x="3861" y="925"/>
                    <a:pt x="3946" y="974"/>
                  </a:cubicBezTo>
                  <a:lnTo>
                    <a:pt x="4283" y="1170"/>
                  </a:lnTo>
                  <a:cubicBezTo>
                    <a:pt x="4308" y="1184"/>
                    <a:pt x="4335" y="1191"/>
                    <a:pt x="4362" y="1191"/>
                  </a:cubicBezTo>
                  <a:cubicBezTo>
                    <a:pt x="4418" y="1191"/>
                    <a:pt x="4472" y="1162"/>
                    <a:pt x="4501" y="1112"/>
                  </a:cubicBezTo>
                  <a:cubicBezTo>
                    <a:pt x="4545" y="1035"/>
                    <a:pt x="4518" y="938"/>
                    <a:pt x="4443" y="896"/>
                  </a:cubicBezTo>
                  <a:lnTo>
                    <a:pt x="4104" y="700"/>
                  </a:lnTo>
                  <a:cubicBezTo>
                    <a:pt x="4067" y="676"/>
                    <a:pt x="4033" y="644"/>
                    <a:pt x="4009" y="607"/>
                  </a:cubicBezTo>
                  <a:lnTo>
                    <a:pt x="3813" y="283"/>
                  </a:lnTo>
                  <a:cubicBezTo>
                    <a:pt x="3706" y="108"/>
                    <a:pt x="3515" y="1"/>
                    <a:pt x="33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98" name="Google Shape;898;p51"/>
            <p:cNvSpPr/>
            <p:nvPr/>
          </p:nvSpPr>
          <p:spPr>
            <a:xfrm>
              <a:off x="8163751" y="2712252"/>
              <a:ext cx="88443" cy="87070"/>
            </a:xfrm>
            <a:custGeom>
              <a:avLst/>
              <a:gdLst/>
              <a:ahLst/>
              <a:cxnLst/>
              <a:rect l="l" t="t" r="r" b="b"/>
              <a:pathLst>
                <a:path w="2900" h="2855" extrusionOk="0">
                  <a:moveTo>
                    <a:pt x="1451" y="321"/>
                  </a:moveTo>
                  <a:cubicBezTo>
                    <a:pt x="1741" y="321"/>
                    <a:pt x="2024" y="434"/>
                    <a:pt x="2235" y="643"/>
                  </a:cubicBezTo>
                  <a:cubicBezTo>
                    <a:pt x="2457" y="869"/>
                    <a:pt x="2575" y="1182"/>
                    <a:pt x="2556" y="1499"/>
                  </a:cubicBezTo>
                  <a:cubicBezTo>
                    <a:pt x="2522" y="2052"/>
                    <a:pt x="2076" y="2496"/>
                    <a:pt x="1522" y="2532"/>
                  </a:cubicBezTo>
                  <a:cubicBezTo>
                    <a:pt x="1498" y="2533"/>
                    <a:pt x="1474" y="2534"/>
                    <a:pt x="1451" y="2534"/>
                  </a:cubicBezTo>
                  <a:cubicBezTo>
                    <a:pt x="1157" y="2534"/>
                    <a:pt x="875" y="2418"/>
                    <a:pt x="666" y="2212"/>
                  </a:cubicBezTo>
                  <a:cubicBezTo>
                    <a:pt x="441" y="1985"/>
                    <a:pt x="324" y="1676"/>
                    <a:pt x="346" y="1356"/>
                  </a:cubicBezTo>
                  <a:cubicBezTo>
                    <a:pt x="380" y="803"/>
                    <a:pt x="824" y="359"/>
                    <a:pt x="1379" y="323"/>
                  </a:cubicBezTo>
                  <a:cubicBezTo>
                    <a:pt x="1403" y="322"/>
                    <a:pt x="1427" y="321"/>
                    <a:pt x="1451" y="321"/>
                  </a:cubicBezTo>
                  <a:close/>
                  <a:moveTo>
                    <a:pt x="1448" y="1"/>
                  </a:moveTo>
                  <a:cubicBezTo>
                    <a:pt x="1418" y="1"/>
                    <a:pt x="1388" y="2"/>
                    <a:pt x="1358" y="3"/>
                  </a:cubicBezTo>
                  <a:cubicBezTo>
                    <a:pt x="644" y="48"/>
                    <a:pt x="72" y="621"/>
                    <a:pt x="26" y="1335"/>
                  </a:cubicBezTo>
                  <a:cubicBezTo>
                    <a:pt x="1" y="1746"/>
                    <a:pt x="152" y="2145"/>
                    <a:pt x="441" y="2436"/>
                  </a:cubicBezTo>
                  <a:cubicBezTo>
                    <a:pt x="710" y="2704"/>
                    <a:pt x="1074" y="2854"/>
                    <a:pt x="1454" y="2854"/>
                  </a:cubicBezTo>
                  <a:cubicBezTo>
                    <a:pt x="1484" y="2854"/>
                    <a:pt x="1514" y="2853"/>
                    <a:pt x="1544" y="2851"/>
                  </a:cubicBezTo>
                  <a:cubicBezTo>
                    <a:pt x="2258" y="2807"/>
                    <a:pt x="2830" y="2234"/>
                    <a:pt x="2874" y="1519"/>
                  </a:cubicBezTo>
                  <a:cubicBezTo>
                    <a:pt x="2900" y="1109"/>
                    <a:pt x="2748" y="709"/>
                    <a:pt x="2459" y="418"/>
                  </a:cubicBezTo>
                  <a:cubicBezTo>
                    <a:pt x="2189" y="150"/>
                    <a:pt x="1826" y="1"/>
                    <a:pt x="144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9" name="Google Shape;899;p51"/>
          <p:cNvGrpSpPr/>
          <p:nvPr/>
        </p:nvGrpSpPr>
        <p:grpSpPr>
          <a:xfrm>
            <a:off x="7105226" y="1446276"/>
            <a:ext cx="332147" cy="331408"/>
            <a:chOff x="8041979" y="2106596"/>
            <a:chExt cx="332147" cy="331408"/>
          </a:xfrm>
        </p:grpSpPr>
        <p:sp>
          <p:nvSpPr>
            <p:cNvPr id="900" name="Google Shape;900;p51"/>
            <p:cNvSpPr/>
            <p:nvPr/>
          </p:nvSpPr>
          <p:spPr>
            <a:xfrm>
              <a:off x="8202420" y="2184331"/>
              <a:ext cx="37390" cy="50504"/>
            </a:xfrm>
            <a:custGeom>
              <a:avLst/>
              <a:gdLst/>
              <a:ahLst/>
              <a:cxnLst/>
              <a:rect l="l" t="t" r="r" b="b"/>
              <a:pathLst>
                <a:path w="1226" h="1656" extrusionOk="0">
                  <a:moveTo>
                    <a:pt x="652" y="0"/>
                  </a:moveTo>
                  <a:cubicBezTo>
                    <a:pt x="549" y="0"/>
                    <a:pt x="445" y="24"/>
                    <a:pt x="357" y="73"/>
                  </a:cubicBezTo>
                  <a:cubicBezTo>
                    <a:pt x="215" y="155"/>
                    <a:pt x="135" y="293"/>
                    <a:pt x="135" y="454"/>
                  </a:cubicBezTo>
                  <a:cubicBezTo>
                    <a:pt x="135" y="538"/>
                    <a:pt x="157" y="621"/>
                    <a:pt x="184" y="691"/>
                  </a:cubicBezTo>
                  <a:lnTo>
                    <a:pt x="160" y="691"/>
                  </a:lnTo>
                  <a:cubicBezTo>
                    <a:pt x="73" y="691"/>
                    <a:pt x="0" y="762"/>
                    <a:pt x="0" y="851"/>
                  </a:cubicBezTo>
                  <a:cubicBezTo>
                    <a:pt x="0" y="937"/>
                    <a:pt x="73" y="1009"/>
                    <a:pt x="160" y="1009"/>
                  </a:cubicBezTo>
                  <a:lnTo>
                    <a:pt x="300" y="1009"/>
                  </a:lnTo>
                  <a:cubicBezTo>
                    <a:pt x="306" y="1101"/>
                    <a:pt x="295" y="1142"/>
                    <a:pt x="209" y="1256"/>
                  </a:cubicBezTo>
                  <a:lnTo>
                    <a:pt x="102" y="1390"/>
                  </a:lnTo>
                  <a:cubicBezTo>
                    <a:pt x="65" y="1438"/>
                    <a:pt x="58" y="1502"/>
                    <a:pt x="84" y="1558"/>
                  </a:cubicBezTo>
                  <a:cubicBezTo>
                    <a:pt x="109" y="1613"/>
                    <a:pt x="164" y="1647"/>
                    <a:pt x="226" y="1650"/>
                  </a:cubicBezTo>
                  <a:lnTo>
                    <a:pt x="1064" y="1655"/>
                  </a:lnTo>
                  <a:lnTo>
                    <a:pt x="1067" y="1655"/>
                  </a:lnTo>
                  <a:cubicBezTo>
                    <a:pt x="1154" y="1655"/>
                    <a:pt x="1225" y="1586"/>
                    <a:pt x="1225" y="1499"/>
                  </a:cubicBezTo>
                  <a:cubicBezTo>
                    <a:pt x="1223" y="1414"/>
                    <a:pt x="1152" y="1341"/>
                    <a:pt x="1064" y="1339"/>
                  </a:cubicBezTo>
                  <a:lnTo>
                    <a:pt x="540" y="1335"/>
                  </a:lnTo>
                  <a:cubicBezTo>
                    <a:pt x="601" y="1228"/>
                    <a:pt x="625" y="1135"/>
                    <a:pt x="618" y="1012"/>
                  </a:cubicBezTo>
                  <a:lnTo>
                    <a:pt x="747" y="1012"/>
                  </a:lnTo>
                  <a:cubicBezTo>
                    <a:pt x="834" y="1012"/>
                    <a:pt x="907" y="939"/>
                    <a:pt x="907" y="852"/>
                  </a:cubicBezTo>
                  <a:cubicBezTo>
                    <a:pt x="907" y="766"/>
                    <a:pt x="834" y="692"/>
                    <a:pt x="747" y="692"/>
                  </a:cubicBezTo>
                  <a:lnTo>
                    <a:pt x="536" y="692"/>
                  </a:lnTo>
                  <a:cubicBezTo>
                    <a:pt x="500" y="633"/>
                    <a:pt x="451" y="532"/>
                    <a:pt x="451" y="454"/>
                  </a:cubicBezTo>
                  <a:cubicBezTo>
                    <a:pt x="451" y="422"/>
                    <a:pt x="458" y="383"/>
                    <a:pt x="514" y="350"/>
                  </a:cubicBezTo>
                  <a:cubicBezTo>
                    <a:pt x="553" y="328"/>
                    <a:pt x="602" y="318"/>
                    <a:pt x="649" y="318"/>
                  </a:cubicBezTo>
                  <a:cubicBezTo>
                    <a:pt x="700" y="318"/>
                    <a:pt x="748" y="329"/>
                    <a:pt x="779" y="349"/>
                  </a:cubicBezTo>
                  <a:cubicBezTo>
                    <a:pt x="832" y="379"/>
                    <a:pt x="875" y="427"/>
                    <a:pt x="885" y="463"/>
                  </a:cubicBezTo>
                  <a:cubicBezTo>
                    <a:pt x="905" y="533"/>
                    <a:pt x="970" y="579"/>
                    <a:pt x="1040" y="579"/>
                  </a:cubicBezTo>
                  <a:cubicBezTo>
                    <a:pt x="1055" y="579"/>
                    <a:pt x="1069" y="577"/>
                    <a:pt x="1084" y="573"/>
                  </a:cubicBezTo>
                  <a:cubicBezTo>
                    <a:pt x="1169" y="549"/>
                    <a:pt x="1217" y="461"/>
                    <a:pt x="1195" y="376"/>
                  </a:cubicBezTo>
                  <a:cubicBezTo>
                    <a:pt x="1162" y="260"/>
                    <a:pt x="1070" y="150"/>
                    <a:pt x="948" y="76"/>
                  </a:cubicBezTo>
                  <a:cubicBezTo>
                    <a:pt x="863" y="26"/>
                    <a:pt x="758" y="0"/>
                    <a:pt x="6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1" name="Google Shape;901;p51"/>
            <p:cNvSpPr/>
            <p:nvPr/>
          </p:nvSpPr>
          <p:spPr>
            <a:xfrm>
              <a:off x="8068175" y="2106596"/>
              <a:ext cx="305951" cy="206224"/>
            </a:xfrm>
            <a:custGeom>
              <a:avLst/>
              <a:gdLst/>
              <a:ahLst/>
              <a:cxnLst/>
              <a:rect l="l" t="t" r="r" b="b"/>
              <a:pathLst>
                <a:path w="10032" h="6762" extrusionOk="0">
                  <a:moveTo>
                    <a:pt x="1590" y="2561"/>
                  </a:moveTo>
                  <a:cubicBezTo>
                    <a:pt x="2291" y="2561"/>
                    <a:pt x="2862" y="3132"/>
                    <a:pt x="2862" y="3835"/>
                  </a:cubicBezTo>
                  <a:cubicBezTo>
                    <a:pt x="2862" y="4536"/>
                    <a:pt x="2291" y="5109"/>
                    <a:pt x="1590" y="5109"/>
                  </a:cubicBezTo>
                  <a:cubicBezTo>
                    <a:pt x="887" y="5109"/>
                    <a:pt x="316" y="4536"/>
                    <a:pt x="316" y="3835"/>
                  </a:cubicBezTo>
                  <a:cubicBezTo>
                    <a:pt x="316" y="3132"/>
                    <a:pt x="887" y="2561"/>
                    <a:pt x="1590" y="2561"/>
                  </a:cubicBezTo>
                  <a:close/>
                  <a:moveTo>
                    <a:pt x="8434" y="2561"/>
                  </a:moveTo>
                  <a:cubicBezTo>
                    <a:pt x="9137" y="2561"/>
                    <a:pt x="9709" y="3132"/>
                    <a:pt x="9709" y="3835"/>
                  </a:cubicBezTo>
                  <a:cubicBezTo>
                    <a:pt x="9709" y="4536"/>
                    <a:pt x="9139" y="5109"/>
                    <a:pt x="8434" y="5109"/>
                  </a:cubicBezTo>
                  <a:cubicBezTo>
                    <a:pt x="7733" y="5109"/>
                    <a:pt x="7162" y="4536"/>
                    <a:pt x="7162" y="3835"/>
                  </a:cubicBezTo>
                  <a:cubicBezTo>
                    <a:pt x="7162" y="3132"/>
                    <a:pt x="7733" y="2561"/>
                    <a:pt x="8434" y="2561"/>
                  </a:cubicBezTo>
                  <a:close/>
                  <a:moveTo>
                    <a:pt x="4833" y="0"/>
                  </a:moveTo>
                  <a:cubicBezTo>
                    <a:pt x="4628" y="0"/>
                    <a:pt x="4436" y="109"/>
                    <a:pt x="4332" y="281"/>
                  </a:cubicBezTo>
                  <a:lnTo>
                    <a:pt x="4137" y="603"/>
                  </a:lnTo>
                  <a:cubicBezTo>
                    <a:pt x="4113" y="640"/>
                    <a:pt x="4081" y="672"/>
                    <a:pt x="4043" y="694"/>
                  </a:cubicBezTo>
                  <a:lnTo>
                    <a:pt x="3176" y="1193"/>
                  </a:lnTo>
                  <a:cubicBezTo>
                    <a:pt x="3138" y="1215"/>
                    <a:pt x="3092" y="1227"/>
                    <a:pt x="3048" y="1230"/>
                  </a:cubicBezTo>
                  <a:lnTo>
                    <a:pt x="2672" y="1239"/>
                  </a:lnTo>
                  <a:cubicBezTo>
                    <a:pt x="2468" y="1242"/>
                    <a:pt x="2277" y="1355"/>
                    <a:pt x="2179" y="1530"/>
                  </a:cubicBezTo>
                  <a:lnTo>
                    <a:pt x="1995" y="1848"/>
                  </a:lnTo>
                  <a:cubicBezTo>
                    <a:pt x="1918" y="1981"/>
                    <a:pt x="1900" y="2136"/>
                    <a:pt x="1934" y="2280"/>
                  </a:cubicBezTo>
                  <a:cubicBezTo>
                    <a:pt x="1823" y="2256"/>
                    <a:pt x="1711" y="2244"/>
                    <a:pt x="1593" y="2244"/>
                  </a:cubicBezTo>
                  <a:cubicBezTo>
                    <a:pt x="715" y="2244"/>
                    <a:pt x="1" y="2959"/>
                    <a:pt x="1" y="3837"/>
                  </a:cubicBezTo>
                  <a:cubicBezTo>
                    <a:pt x="1" y="4715"/>
                    <a:pt x="715" y="5429"/>
                    <a:pt x="1593" y="5429"/>
                  </a:cubicBezTo>
                  <a:cubicBezTo>
                    <a:pt x="1818" y="5429"/>
                    <a:pt x="2031" y="5383"/>
                    <a:pt x="2224" y="5300"/>
                  </a:cubicBezTo>
                  <a:cubicBezTo>
                    <a:pt x="2332" y="5436"/>
                    <a:pt x="2497" y="5519"/>
                    <a:pt x="2672" y="5523"/>
                  </a:cubicBezTo>
                  <a:lnTo>
                    <a:pt x="3048" y="5531"/>
                  </a:lnTo>
                  <a:cubicBezTo>
                    <a:pt x="3092" y="5531"/>
                    <a:pt x="3138" y="5545"/>
                    <a:pt x="3176" y="5569"/>
                  </a:cubicBezTo>
                  <a:lnTo>
                    <a:pt x="4043" y="6067"/>
                  </a:lnTo>
                  <a:cubicBezTo>
                    <a:pt x="4081" y="6089"/>
                    <a:pt x="4115" y="6123"/>
                    <a:pt x="4137" y="6159"/>
                  </a:cubicBezTo>
                  <a:lnTo>
                    <a:pt x="4332" y="6481"/>
                  </a:lnTo>
                  <a:cubicBezTo>
                    <a:pt x="4436" y="6654"/>
                    <a:pt x="4630" y="6761"/>
                    <a:pt x="4833" y="6761"/>
                  </a:cubicBezTo>
                  <a:lnTo>
                    <a:pt x="5200" y="6761"/>
                  </a:lnTo>
                  <a:cubicBezTo>
                    <a:pt x="5404" y="6761"/>
                    <a:pt x="5595" y="6653"/>
                    <a:pt x="5700" y="6481"/>
                  </a:cubicBezTo>
                  <a:lnTo>
                    <a:pt x="5896" y="6159"/>
                  </a:lnTo>
                  <a:cubicBezTo>
                    <a:pt x="5920" y="6122"/>
                    <a:pt x="5950" y="6089"/>
                    <a:pt x="5990" y="6067"/>
                  </a:cubicBezTo>
                  <a:lnTo>
                    <a:pt x="6857" y="5569"/>
                  </a:lnTo>
                  <a:cubicBezTo>
                    <a:pt x="6895" y="5547"/>
                    <a:pt x="6939" y="5535"/>
                    <a:pt x="6985" y="5531"/>
                  </a:cubicBezTo>
                  <a:lnTo>
                    <a:pt x="7361" y="5523"/>
                  </a:lnTo>
                  <a:cubicBezTo>
                    <a:pt x="7536" y="5519"/>
                    <a:pt x="7701" y="5436"/>
                    <a:pt x="7807" y="5300"/>
                  </a:cubicBezTo>
                  <a:cubicBezTo>
                    <a:pt x="8001" y="5385"/>
                    <a:pt x="8217" y="5429"/>
                    <a:pt x="8439" y="5429"/>
                  </a:cubicBezTo>
                  <a:cubicBezTo>
                    <a:pt x="9317" y="5429"/>
                    <a:pt x="10032" y="4715"/>
                    <a:pt x="10032" y="3837"/>
                  </a:cubicBezTo>
                  <a:cubicBezTo>
                    <a:pt x="10032" y="2959"/>
                    <a:pt x="9314" y="2243"/>
                    <a:pt x="8434" y="2243"/>
                  </a:cubicBezTo>
                  <a:cubicBezTo>
                    <a:pt x="8319" y="2243"/>
                    <a:pt x="8203" y="2255"/>
                    <a:pt x="8094" y="2278"/>
                  </a:cubicBezTo>
                  <a:cubicBezTo>
                    <a:pt x="8132" y="2134"/>
                    <a:pt x="8109" y="1976"/>
                    <a:pt x="8033" y="1846"/>
                  </a:cubicBezTo>
                  <a:lnTo>
                    <a:pt x="7851" y="1526"/>
                  </a:lnTo>
                  <a:cubicBezTo>
                    <a:pt x="7749" y="1351"/>
                    <a:pt x="7558" y="1241"/>
                    <a:pt x="7357" y="1236"/>
                  </a:cubicBezTo>
                  <a:lnTo>
                    <a:pt x="6980" y="1227"/>
                  </a:lnTo>
                  <a:cubicBezTo>
                    <a:pt x="6941" y="1227"/>
                    <a:pt x="6901" y="1217"/>
                    <a:pt x="6866" y="1198"/>
                  </a:cubicBezTo>
                  <a:cubicBezTo>
                    <a:pt x="6842" y="1186"/>
                    <a:pt x="6817" y="1180"/>
                    <a:pt x="6793" y="1180"/>
                  </a:cubicBezTo>
                  <a:cubicBezTo>
                    <a:pt x="6734" y="1180"/>
                    <a:pt x="6678" y="1213"/>
                    <a:pt x="6650" y="1268"/>
                  </a:cubicBezTo>
                  <a:cubicBezTo>
                    <a:pt x="6611" y="1346"/>
                    <a:pt x="6643" y="1441"/>
                    <a:pt x="6721" y="1482"/>
                  </a:cubicBezTo>
                  <a:cubicBezTo>
                    <a:pt x="6799" y="1523"/>
                    <a:pt x="6886" y="1545"/>
                    <a:pt x="6973" y="1547"/>
                  </a:cubicBezTo>
                  <a:lnTo>
                    <a:pt x="7351" y="1555"/>
                  </a:lnTo>
                  <a:cubicBezTo>
                    <a:pt x="7441" y="1557"/>
                    <a:pt x="7529" y="1608"/>
                    <a:pt x="7575" y="1686"/>
                  </a:cubicBezTo>
                  <a:lnTo>
                    <a:pt x="7759" y="2006"/>
                  </a:lnTo>
                  <a:cubicBezTo>
                    <a:pt x="7805" y="2086"/>
                    <a:pt x="7805" y="2187"/>
                    <a:pt x="7761" y="2268"/>
                  </a:cubicBezTo>
                  <a:lnTo>
                    <a:pt x="7665" y="2442"/>
                  </a:lnTo>
                  <a:cubicBezTo>
                    <a:pt x="7175" y="2714"/>
                    <a:pt x="6844" y="3238"/>
                    <a:pt x="6844" y="3835"/>
                  </a:cubicBezTo>
                  <a:cubicBezTo>
                    <a:pt x="6844" y="4373"/>
                    <a:pt x="7112" y="4847"/>
                    <a:pt x="7521" y="5137"/>
                  </a:cubicBezTo>
                  <a:cubicBezTo>
                    <a:pt x="7473" y="5176"/>
                    <a:pt x="7414" y="5200"/>
                    <a:pt x="7352" y="5201"/>
                  </a:cubicBezTo>
                  <a:lnTo>
                    <a:pt x="6976" y="5210"/>
                  </a:lnTo>
                  <a:cubicBezTo>
                    <a:pt x="6878" y="5213"/>
                    <a:pt x="6781" y="5240"/>
                    <a:pt x="6696" y="5290"/>
                  </a:cubicBezTo>
                  <a:lnTo>
                    <a:pt x="5828" y="5788"/>
                  </a:lnTo>
                  <a:cubicBezTo>
                    <a:pt x="5743" y="5838"/>
                    <a:pt x="5670" y="5907"/>
                    <a:pt x="5619" y="5992"/>
                  </a:cubicBezTo>
                  <a:lnTo>
                    <a:pt x="5423" y="6314"/>
                  </a:lnTo>
                  <a:cubicBezTo>
                    <a:pt x="5377" y="6392"/>
                    <a:pt x="5289" y="6442"/>
                    <a:pt x="5195" y="6442"/>
                  </a:cubicBezTo>
                  <a:lnTo>
                    <a:pt x="4828" y="6442"/>
                  </a:lnTo>
                  <a:cubicBezTo>
                    <a:pt x="4736" y="6442"/>
                    <a:pt x="4649" y="6392"/>
                    <a:pt x="4600" y="6314"/>
                  </a:cubicBezTo>
                  <a:lnTo>
                    <a:pt x="4404" y="5992"/>
                  </a:lnTo>
                  <a:cubicBezTo>
                    <a:pt x="4353" y="5911"/>
                    <a:pt x="4281" y="5838"/>
                    <a:pt x="4196" y="5788"/>
                  </a:cubicBezTo>
                  <a:lnTo>
                    <a:pt x="3329" y="5290"/>
                  </a:lnTo>
                  <a:cubicBezTo>
                    <a:pt x="3244" y="5240"/>
                    <a:pt x="3145" y="5213"/>
                    <a:pt x="3048" y="5210"/>
                  </a:cubicBezTo>
                  <a:lnTo>
                    <a:pt x="2672" y="5201"/>
                  </a:lnTo>
                  <a:cubicBezTo>
                    <a:pt x="2609" y="5200"/>
                    <a:pt x="2549" y="5176"/>
                    <a:pt x="2504" y="5137"/>
                  </a:cubicBezTo>
                  <a:cubicBezTo>
                    <a:pt x="2912" y="4847"/>
                    <a:pt x="3179" y="4371"/>
                    <a:pt x="3179" y="3835"/>
                  </a:cubicBezTo>
                  <a:cubicBezTo>
                    <a:pt x="3179" y="3235"/>
                    <a:pt x="2847" y="2714"/>
                    <a:pt x="2359" y="2442"/>
                  </a:cubicBezTo>
                  <a:lnTo>
                    <a:pt x="2264" y="2268"/>
                  </a:lnTo>
                  <a:cubicBezTo>
                    <a:pt x="2218" y="2187"/>
                    <a:pt x="2221" y="2086"/>
                    <a:pt x="2265" y="2006"/>
                  </a:cubicBezTo>
                  <a:lnTo>
                    <a:pt x="2447" y="1686"/>
                  </a:lnTo>
                  <a:cubicBezTo>
                    <a:pt x="2495" y="1606"/>
                    <a:pt x="2580" y="1555"/>
                    <a:pt x="2674" y="1555"/>
                  </a:cubicBezTo>
                  <a:lnTo>
                    <a:pt x="3050" y="1547"/>
                  </a:lnTo>
                  <a:cubicBezTo>
                    <a:pt x="3148" y="1545"/>
                    <a:pt x="3245" y="1516"/>
                    <a:pt x="3330" y="1469"/>
                  </a:cubicBezTo>
                  <a:lnTo>
                    <a:pt x="4198" y="968"/>
                  </a:lnTo>
                  <a:cubicBezTo>
                    <a:pt x="4283" y="919"/>
                    <a:pt x="4356" y="849"/>
                    <a:pt x="4407" y="764"/>
                  </a:cubicBezTo>
                  <a:lnTo>
                    <a:pt x="4603" y="443"/>
                  </a:lnTo>
                  <a:cubicBezTo>
                    <a:pt x="4649" y="364"/>
                    <a:pt x="4736" y="315"/>
                    <a:pt x="4829" y="315"/>
                  </a:cubicBezTo>
                  <a:lnTo>
                    <a:pt x="5198" y="315"/>
                  </a:lnTo>
                  <a:cubicBezTo>
                    <a:pt x="5289" y="315"/>
                    <a:pt x="5377" y="364"/>
                    <a:pt x="5425" y="443"/>
                  </a:cubicBezTo>
                  <a:lnTo>
                    <a:pt x="5622" y="764"/>
                  </a:lnTo>
                  <a:cubicBezTo>
                    <a:pt x="5671" y="848"/>
                    <a:pt x="5745" y="919"/>
                    <a:pt x="5830" y="968"/>
                  </a:cubicBezTo>
                  <a:lnTo>
                    <a:pt x="6165" y="1162"/>
                  </a:lnTo>
                  <a:cubicBezTo>
                    <a:pt x="6190" y="1177"/>
                    <a:pt x="6217" y="1184"/>
                    <a:pt x="6244" y="1184"/>
                  </a:cubicBezTo>
                  <a:cubicBezTo>
                    <a:pt x="6300" y="1184"/>
                    <a:pt x="6354" y="1155"/>
                    <a:pt x="6383" y="1104"/>
                  </a:cubicBezTo>
                  <a:cubicBezTo>
                    <a:pt x="6427" y="1028"/>
                    <a:pt x="6400" y="929"/>
                    <a:pt x="6325" y="887"/>
                  </a:cubicBezTo>
                  <a:lnTo>
                    <a:pt x="5990" y="694"/>
                  </a:lnTo>
                  <a:cubicBezTo>
                    <a:pt x="5950" y="671"/>
                    <a:pt x="5916" y="638"/>
                    <a:pt x="5896" y="603"/>
                  </a:cubicBezTo>
                  <a:lnTo>
                    <a:pt x="5700" y="281"/>
                  </a:lnTo>
                  <a:cubicBezTo>
                    <a:pt x="5593" y="108"/>
                    <a:pt x="5403" y="0"/>
                    <a:pt x="52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2" name="Google Shape;902;p51"/>
            <p:cNvSpPr/>
            <p:nvPr/>
          </p:nvSpPr>
          <p:spPr>
            <a:xfrm>
              <a:off x="8310286" y="2203666"/>
              <a:ext cx="30284" cy="40074"/>
            </a:xfrm>
            <a:custGeom>
              <a:avLst/>
              <a:gdLst/>
              <a:ahLst/>
              <a:cxnLst/>
              <a:rect l="l" t="t" r="r" b="b"/>
              <a:pathLst>
                <a:path w="993" h="1314" extrusionOk="0">
                  <a:moveTo>
                    <a:pt x="527" y="1"/>
                  </a:moveTo>
                  <a:cubicBezTo>
                    <a:pt x="443" y="1"/>
                    <a:pt x="358" y="21"/>
                    <a:pt x="288" y="60"/>
                  </a:cubicBezTo>
                  <a:cubicBezTo>
                    <a:pt x="169" y="128"/>
                    <a:pt x="101" y="244"/>
                    <a:pt x="101" y="380"/>
                  </a:cubicBezTo>
                  <a:cubicBezTo>
                    <a:pt x="101" y="426"/>
                    <a:pt x="109" y="475"/>
                    <a:pt x="121" y="518"/>
                  </a:cubicBezTo>
                  <a:cubicBezTo>
                    <a:pt x="51" y="535"/>
                    <a:pt x="0" y="598"/>
                    <a:pt x="0" y="673"/>
                  </a:cubicBezTo>
                  <a:cubicBezTo>
                    <a:pt x="0" y="759"/>
                    <a:pt x="72" y="832"/>
                    <a:pt x="160" y="832"/>
                  </a:cubicBezTo>
                  <a:lnTo>
                    <a:pt x="223" y="832"/>
                  </a:lnTo>
                  <a:cubicBezTo>
                    <a:pt x="221" y="865"/>
                    <a:pt x="206" y="892"/>
                    <a:pt x="164" y="950"/>
                  </a:cubicBezTo>
                  <a:lnTo>
                    <a:pt x="85" y="1047"/>
                  </a:lnTo>
                  <a:cubicBezTo>
                    <a:pt x="46" y="1094"/>
                    <a:pt x="41" y="1161"/>
                    <a:pt x="67" y="1215"/>
                  </a:cubicBezTo>
                  <a:cubicBezTo>
                    <a:pt x="92" y="1270"/>
                    <a:pt x="147" y="1304"/>
                    <a:pt x="208" y="1307"/>
                  </a:cubicBezTo>
                  <a:lnTo>
                    <a:pt x="831" y="1314"/>
                  </a:lnTo>
                  <a:lnTo>
                    <a:pt x="832" y="1314"/>
                  </a:lnTo>
                  <a:cubicBezTo>
                    <a:pt x="919" y="1314"/>
                    <a:pt x="992" y="1242"/>
                    <a:pt x="992" y="1156"/>
                  </a:cubicBezTo>
                  <a:cubicBezTo>
                    <a:pt x="992" y="1062"/>
                    <a:pt x="921" y="991"/>
                    <a:pt x="832" y="991"/>
                  </a:cubicBezTo>
                  <a:lnTo>
                    <a:pt x="509" y="987"/>
                  </a:lnTo>
                  <a:cubicBezTo>
                    <a:pt x="529" y="936"/>
                    <a:pt x="540" y="889"/>
                    <a:pt x="543" y="831"/>
                  </a:cubicBezTo>
                  <a:lnTo>
                    <a:pt x="597" y="831"/>
                  </a:lnTo>
                  <a:cubicBezTo>
                    <a:pt x="686" y="831"/>
                    <a:pt x="757" y="758"/>
                    <a:pt x="757" y="671"/>
                  </a:cubicBezTo>
                  <a:cubicBezTo>
                    <a:pt x="757" y="584"/>
                    <a:pt x="686" y="511"/>
                    <a:pt x="597" y="511"/>
                  </a:cubicBezTo>
                  <a:lnTo>
                    <a:pt x="466" y="511"/>
                  </a:lnTo>
                  <a:cubicBezTo>
                    <a:pt x="443" y="468"/>
                    <a:pt x="419" y="416"/>
                    <a:pt x="419" y="377"/>
                  </a:cubicBezTo>
                  <a:cubicBezTo>
                    <a:pt x="419" y="363"/>
                    <a:pt x="421" y="349"/>
                    <a:pt x="444" y="337"/>
                  </a:cubicBezTo>
                  <a:cubicBezTo>
                    <a:pt x="469" y="324"/>
                    <a:pt x="500" y="318"/>
                    <a:pt x="529" y="318"/>
                  </a:cubicBezTo>
                  <a:cubicBezTo>
                    <a:pt x="557" y="318"/>
                    <a:pt x="583" y="324"/>
                    <a:pt x="599" y="334"/>
                  </a:cubicBezTo>
                  <a:cubicBezTo>
                    <a:pt x="638" y="358"/>
                    <a:pt x="657" y="383"/>
                    <a:pt x="659" y="397"/>
                  </a:cubicBezTo>
                  <a:cubicBezTo>
                    <a:pt x="678" y="468"/>
                    <a:pt x="744" y="514"/>
                    <a:pt x="814" y="514"/>
                  </a:cubicBezTo>
                  <a:cubicBezTo>
                    <a:pt x="829" y="514"/>
                    <a:pt x="843" y="512"/>
                    <a:pt x="858" y="508"/>
                  </a:cubicBezTo>
                  <a:cubicBezTo>
                    <a:pt x="943" y="484"/>
                    <a:pt x="990" y="394"/>
                    <a:pt x="968" y="308"/>
                  </a:cubicBezTo>
                  <a:cubicBezTo>
                    <a:pt x="939" y="213"/>
                    <a:pt x="868" y="125"/>
                    <a:pt x="766" y="62"/>
                  </a:cubicBezTo>
                  <a:cubicBezTo>
                    <a:pt x="698" y="21"/>
                    <a:pt x="613" y="1"/>
                    <a:pt x="52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3" name="Google Shape;903;p51"/>
            <p:cNvSpPr/>
            <p:nvPr/>
          </p:nvSpPr>
          <p:spPr>
            <a:xfrm>
              <a:off x="8168783" y="2158165"/>
              <a:ext cx="104484" cy="102899"/>
            </a:xfrm>
            <a:custGeom>
              <a:avLst/>
              <a:gdLst/>
              <a:ahLst/>
              <a:cxnLst/>
              <a:rect l="l" t="t" r="r" b="b"/>
              <a:pathLst>
                <a:path w="3426" h="3374" extrusionOk="0">
                  <a:moveTo>
                    <a:pt x="1714" y="321"/>
                  </a:moveTo>
                  <a:cubicBezTo>
                    <a:pt x="2072" y="321"/>
                    <a:pt x="2421" y="463"/>
                    <a:pt x="2680" y="722"/>
                  </a:cubicBezTo>
                  <a:cubicBezTo>
                    <a:pt x="2958" y="997"/>
                    <a:pt x="3102" y="1382"/>
                    <a:pt x="3077" y="1777"/>
                  </a:cubicBezTo>
                  <a:cubicBezTo>
                    <a:pt x="3034" y="2459"/>
                    <a:pt x="2486" y="3007"/>
                    <a:pt x="1804" y="3049"/>
                  </a:cubicBezTo>
                  <a:cubicBezTo>
                    <a:pt x="1774" y="3051"/>
                    <a:pt x="1745" y="3052"/>
                    <a:pt x="1715" y="3052"/>
                  </a:cubicBezTo>
                  <a:cubicBezTo>
                    <a:pt x="1352" y="3052"/>
                    <a:pt x="1004" y="2909"/>
                    <a:pt x="749" y="2653"/>
                  </a:cubicBezTo>
                  <a:cubicBezTo>
                    <a:pt x="472" y="2376"/>
                    <a:pt x="326" y="1991"/>
                    <a:pt x="351" y="1598"/>
                  </a:cubicBezTo>
                  <a:cubicBezTo>
                    <a:pt x="394" y="914"/>
                    <a:pt x="942" y="366"/>
                    <a:pt x="1626" y="324"/>
                  </a:cubicBezTo>
                  <a:cubicBezTo>
                    <a:pt x="1655" y="322"/>
                    <a:pt x="1685" y="321"/>
                    <a:pt x="1714" y="321"/>
                  </a:cubicBezTo>
                  <a:close/>
                  <a:moveTo>
                    <a:pt x="1705" y="1"/>
                  </a:moveTo>
                  <a:cubicBezTo>
                    <a:pt x="1671" y="1"/>
                    <a:pt x="1637" y="2"/>
                    <a:pt x="1603" y="4"/>
                  </a:cubicBezTo>
                  <a:cubicBezTo>
                    <a:pt x="760" y="58"/>
                    <a:pt x="82" y="734"/>
                    <a:pt x="30" y="1578"/>
                  </a:cubicBezTo>
                  <a:cubicBezTo>
                    <a:pt x="1" y="2062"/>
                    <a:pt x="179" y="2537"/>
                    <a:pt x="521" y="2879"/>
                  </a:cubicBezTo>
                  <a:cubicBezTo>
                    <a:pt x="832" y="3190"/>
                    <a:pt x="1261" y="3374"/>
                    <a:pt x="1722" y="3374"/>
                  </a:cubicBezTo>
                  <a:cubicBezTo>
                    <a:pt x="1756" y="3374"/>
                    <a:pt x="1789" y="3373"/>
                    <a:pt x="1823" y="3371"/>
                  </a:cubicBezTo>
                  <a:cubicBezTo>
                    <a:pt x="2667" y="3318"/>
                    <a:pt x="3344" y="2641"/>
                    <a:pt x="3397" y="1797"/>
                  </a:cubicBezTo>
                  <a:cubicBezTo>
                    <a:pt x="3426" y="1312"/>
                    <a:pt x="3247" y="838"/>
                    <a:pt x="2905" y="496"/>
                  </a:cubicBezTo>
                  <a:cubicBezTo>
                    <a:pt x="2587" y="178"/>
                    <a:pt x="2154" y="1"/>
                    <a:pt x="17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4" name="Google Shape;904;p51"/>
            <p:cNvSpPr/>
            <p:nvPr/>
          </p:nvSpPr>
          <p:spPr>
            <a:xfrm>
              <a:off x="8101538" y="2203666"/>
              <a:ext cx="30284" cy="40074"/>
            </a:xfrm>
            <a:custGeom>
              <a:avLst/>
              <a:gdLst/>
              <a:ahLst/>
              <a:cxnLst/>
              <a:rect l="l" t="t" r="r" b="b"/>
              <a:pathLst>
                <a:path w="993" h="1314" extrusionOk="0">
                  <a:moveTo>
                    <a:pt x="528" y="1"/>
                  </a:moveTo>
                  <a:cubicBezTo>
                    <a:pt x="444" y="1"/>
                    <a:pt x="359" y="21"/>
                    <a:pt x="288" y="60"/>
                  </a:cubicBezTo>
                  <a:cubicBezTo>
                    <a:pt x="169" y="128"/>
                    <a:pt x="101" y="244"/>
                    <a:pt x="101" y="380"/>
                  </a:cubicBezTo>
                  <a:cubicBezTo>
                    <a:pt x="101" y="426"/>
                    <a:pt x="110" y="475"/>
                    <a:pt x="123" y="518"/>
                  </a:cubicBezTo>
                  <a:cubicBezTo>
                    <a:pt x="54" y="535"/>
                    <a:pt x="1" y="598"/>
                    <a:pt x="1" y="673"/>
                  </a:cubicBezTo>
                  <a:cubicBezTo>
                    <a:pt x="1" y="759"/>
                    <a:pt x="74" y="832"/>
                    <a:pt x="161" y="832"/>
                  </a:cubicBezTo>
                  <a:lnTo>
                    <a:pt x="225" y="832"/>
                  </a:lnTo>
                  <a:cubicBezTo>
                    <a:pt x="222" y="865"/>
                    <a:pt x="208" y="892"/>
                    <a:pt x="166" y="950"/>
                  </a:cubicBezTo>
                  <a:lnTo>
                    <a:pt x="86" y="1047"/>
                  </a:lnTo>
                  <a:cubicBezTo>
                    <a:pt x="48" y="1094"/>
                    <a:pt x="42" y="1161"/>
                    <a:pt x="67" y="1215"/>
                  </a:cubicBezTo>
                  <a:cubicBezTo>
                    <a:pt x="93" y="1270"/>
                    <a:pt x="149" y="1304"/>
                    <a:pt x="210" y="1307"/>
                  </a:cubicBezTo>
                  <a:lnTo>
                    <a:pt x="831" y="1314"/>
                  </a:lnTo>
                  <a:lnTo>
                    <a:pt x="833" y="1314"/>
                  </a:lnTo>
                  <a:cubicBezTo>
                    <a:pt x="921" y="1314"/>
                    <a:pt x="993" y="1242"/>
                    <a:pt x="993" y="1156"/>
                  </a:cubicBezTo>
                  <a:cubicBezTo>
                    <a:pt x="991" y="1062"/>
                    <a:pt x="921" y="991"/>
                    <a:pt x="833" y="991"/>
                  </a:cubicBezTo>
                  <a:lnTo>
                    <a:pt x="510" y="987"/>
                  </a:lnTo>
                  <a:cubicBezTo>
                    <a:pt x="532" y="936"/>
                    <a:pt x="542" y="889"/>
                    <a:pt x="544" y="831"/>
                  </a:cubicBezTo>
                  <a:lnTo>
                    <a:pt x="600" y="831"/>
                  </a:lnTo>
                  <a:cubicBezTo>
                    <a:pt x="686" y="831"/>
                    <a:pt x="760" y="758"/>
                    <a:pt x="760" y="671"/>
                  </a:cubicBezTo>
                  <a:cubicBezTo>
                    <a:pt x="760" y="584"/>
                    <a:pt x="686" y="511"/>
                    <a:pt x="600" y="511"/>
                  </a:cubicBezTo>
                  <a:lnTo>
                    <a:pt x="467" y="511"/>
                  </a:lnTo>
                  <a:cubicBezTo>
                    <a:pt x="445" y="468"/>
                    <a:pt x="421" y="416"/>
                    <a:pt x="421" y="377"/>
                  </a:cubicBezTo>
                  <a:cubicBezTo>
                    <a:pt x="421" y="363"/>
                    <a:pt x="423" y="349"/>
                    <a:pt x="447" y="337"/>
                  </a:cubicBezTo>
                  <a:cubicBezTo>
                    <a:pt x="470" y="324"/>
                    <a:pt x="501" y="318"/>
                    <a:pt x="530" y="318"/>
                  </a:cubicBezTo>
                  <a:cubicBezTo>
                    <a:pt x="558" y="318"/>
                    <a:pt x="585" y="324"/>
                    <a:pt x="601" y="334"/>
                  </a:cubicBezTo>
                  <a:cubicBezTo>
                    <a:pt x="639" y="358"/>
                    <a:pt x="659" y="383"/>
                    <a:pt x="661" y="397"/>
                  </a:cubicBezTo>
                  <a:cubicBezTo>
                    <a:pt x="681" y="468"/>
                    <a:pt x="745" y="514"/>
                    <a:pt x="815" y="514"/>
                  </a:cubicBezTo>
                  <a:cubicBezTo>
                    <a:pt x="829" y="514"/>
                    <a:pt x="844" y="512"/>
                    <a:pt x="858" y="508"/>
                  </a:cubicBezTo>
                  <a:cubicBezTo>
                    <a:pt x="943" y="484"/>
                    <a:pt x="993" y="394"/>
                    <a:pt x="969" y="308"/>
                  </a:cubicBezTo>
                  <a:cubicBezTo>
                    <a:pt x="942" y="213"/>
                    <a:pt x="868" y="125"/>
                    <a:pt x="766" y="62"/>
                  </a:cubicBezTo>
                  <a:cubicBezTo>
                    <a:pt x="699" y="21"/>
                    <a:pt x="614" y="1"/>
                    <a:pt x="5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5" name="Google Shape;905;p51"/>
            <p:cNvSpPr/>
            <p:nvPr/>
          </p:nvSpPr>
          <p:spPr>
            <a:xfrm>
              <a:off x="8041979" y="2319979"/>
              <a:ext cx="250354" cy="118025"/>
            </a:xfrm>
            <a:custGeom>
              <a:avLst/>
              <a:gdLst/>
              <a:ahLst/>
              <a:cxnLst/>
              <a:rect l="l" t="t" r="r" b="b"/>
              <a:pathLst>
                <a:path w="8209" h="3870" extrusionOk="0">
                  <a:moveTo>
                    <a:pt x="4244" y="0"/>
                  </a:moveTo>
                  <a:cubicBezTo>
                    <a:pt x="4206" y="0"/>
                    <a:pt x="4168" y="4"/>
                    <a:pt x="4130" y="13"/>
                  </a:cubicBezTo>
                  <a:lnTo>
                    <a:pt x="1984" y="482"/>
                  </a:lnTo>
                  <a:cubicBezTo>
                    <a:pt x="1983" y="280"/>
                    <a:pt x="1816" y="117"/>
                    <a:pt x="1612" y="117"/>
                  </a:cubicBezTo>
                  <a:lnTo>
                    <a:pt x="298" y="117"/>
                  </a:lnTo>
                  <a:cubicBezTo>
                    <a:pt x="135" y="117"/>
                    <a:pt x="1" y="251"/>
                    <a:pt x="1" y="414"/>
                  </a:cubicBezTo>
                  <a:lnTo>
                    <a:pt x="1" y="2019"/>
                  </a:lnTo>
                  <a:cubicBezTo>
                    <a:pt x="1" y="2105"/>
                    <a:pt x="72" y="2177"/>
                    <a:pt x="161" y="2177"/>
                  </a:cubicBezTo>
                  <a:cubicBezTo>
                    <a:pt x="247" y="2177"/>
                    <a:pt x="319" y="2105"/>
                    <a:pt x="319" y="2019"/>
                  </a:cubicBezTo>
                  <a:lnTo>
                    <a:pt x="319" y="433"/>
                  </a:lnTo>
                  <a:lnTo>
                    <a:pt x="1615" y="433"/>
                  </a:lnTo>
                  <a:cubicBezTo>
                    <a:pt x="1644" y="433"/>
                    <a:pt x="1668" y="457"/>
                    <a:pt x="1668" y="487"/>
                  </a:cubicBezTo>
                  <a:lnTo>
                    <a:pt x="1668" y="3499"/>
                  </a:lnTo>
                  <a:cubicBezTo>
                    <a:pt x="1668" y="3528"/>
                    <a:pt x="1644" y="3552"/>
                    <a:pt x="1615" y="3552"/>
                  </a:cubicBezTo>
                  <a:lnTo>
                    <a:pt x="319" y="3552"/>
                  </a:lnTo>
                  <a:lnTo>
                    <a:pt x="319" y="2725"/>
                  </a:lnTo>
                  <a:cubicBezTo>
                    <a:pt x="319" y="2636"/>
                    <a:pt x="247" y="2565"/>
                    <a:pt x="161" y="2565"/>
                  </a:cubicBezTo>
                  <a:cubicBezTo>
                    <a:pt x="72" y="2565"/>
                    <a:pt x="1" y="2636"/>
                    <a:pt x="1" y="2725"/>
                  </a:cubicBezTo>
                  <a:lnTo>
                    <a:pt x="1" y="3572"/>
                  </a:lnTo>
                  <a:cubicBezTo>
                    <a:pt x="1" y="3737"/>
                    <a:pt x="135" y="3870"/>
                    <a:pt x="298" y="3870"/>
                  </a:cubicBezTo>
                  <a:lnTo>
                    <a:pt x="1612" y="3870"/>
                  </a:lnTo>
                  <a:cubicBezTo>
                    <a:pt x="1816" y="3870"/>
                    <a:pt x="1984" y="3705"/>
                    <a:pt x="1984" y="3499"/>
                  </a:cubicBezTo>
                  <a:lnTo>
                    <a:pt x="1984" y="3467"/>
                  </a:lnTo>
                  <a:lnTo>
                    <a:pt x="2029" y="3478"/>
                  </a:lnTo>
                  <a:cubicBezTo>
                    <a:pt x="2628" y="3652"/>
                    <a:pt x="3237" y="3737"/>
                    <a:pt x="3844" y="3737"/>
                  </a:cubicBezTo>
                  <a:cubicBezTo>
                    <a:pt x="5343" y="3737"/>
                    <a:pt x="6816" y="3222"/>
                    <a:pt x="8004" y="2243"/>
                  </a:cubicBezTo>
                  <a:cubicBezTo>
                    <a:pt x="8125" y="2143"/>
                    <a:pt x="8194" y="1998"/>
                    <a:pt x="8199" y="1843"/>
                  </a:cubicBezTo>
                  <a:cubicBezTo>
                    <a:pt x="8208" y="1487"/>
                    <a:pt x="7887" y="1238"/>
                    <a:pt x="7548" y="1238"/>
                  </a:cubicBezTo>
                  <a:cubicBezTo>
                    <a:pt x="7430" y="1238"/>
                    <a:pt x="7310" y="1268"/>
                    <a:pt x="7201" y="1335"/>
                  </a:cubicBezTo>
                  <a:lnTo>
                    <a:pt x="6387" y="1832"/>
                  </a:lnTo>
                  <a:cubicBezTo>
                    <a:pt x="6120" y="1993"/>
                    <a:pt x="5831" y="2114"/>
                    <a:pt x="5530" y="2189"/>
                  </a:cubicBezTo>
                  <a:cubicBezTo>
                    <a:pt x="5445" y="2209"/>
                    <a:pt x="5392" y="2298"/>
                    <a:pt x="5413" y="2383"/>
                  </a:cubicBezTo>
                  <a:cubicBezTo>
                    <a:pt x="5431" y="2455"/>
                    <a:pt x="5496" y="2504"/>
                    <a:pt x="5567" y="2504"/>
                  </a:cubicBezTo>
                  <a:cubicBezTo>
                    <a:pt x="5580" y="2504"/>
                    <a:pt x="5593" y="2502"/>
                    <a:pt x="5607" y="2498"/>
                  </a:cubicBezTo>
                  <a:cubicBezTo>
                    <a:pt x="5940" y="2417"/>
                    <a:pt x="6256" y="2282"/>
                    <a:pt x="6551" y="2104"/>
                  </a:cubicBezTo>
                  <a:lnTo>
                    <a:pt x="7366" y="1609"/>
                  </a:lnTo>
                  <a:cubicBezTo>
                    <a:pt x="7424" y="1573"/>
                    <a:pt x="7488" y="1557"/>
                    <a:pt x="7551" y="1557"/>
                  </a:cubicBezTo>
                  <a:cubicBezTo>
                    <a:pt x="7722" y="1557"/>
                    <a:pt x="7883" y="1676"/>
                    <a:pt x="7878" y="1830"/>
                  </a:cubicBezTo>
                  <a:cubicBezTo>
                    <a:pt x="7876" y="1893"/>
                    <a:pt x="7847" y="1952"/>
                    <a:pt x="7796" y="1993"/>
                  </a:cubicBezTo>
                  <a:cubicBezTo>
                    <a:pt x="6668" y="2922"/>
                    <a:pt x="5266" y="3412"/>
                    <a:pt x="3839" y="3412"/>
                  </a:cubicBezTo>
                  <a:cubicBezTo>
                    <a:pt x="3263" y="3412"/>
                    <a:pt x="2682" y="3332"/>
                    <a:pt x="2114" y="3169"/>
                  </a:cubicBezTo>
                  <a:lnTo>
                    <a:pt x="1983" y="3131"/>
                  </a:lnTo>
                  <a:lnTo>
                    <a:pt x="1983" y="804"/>
                  </a:lnTo>
                  <a:lnTo>
                    <a:pt x="4196" y="319"/>
                  </a:lnTo>
                  <a:cubicBezTo>
                    <a:pt x="4211" y="316"/>
                    <a:pt x="4225" y="315"/>
                    <a:pt x="4239" y="315"/>
                  </a:cubicBezTo>
                  <a:cubicBezTo>
                    <a:pt x="4306" y="315"/>
                    <a:pt x="4368" y="347"/>
                    <a:pt x="4407" y="404"/>
                  </a:cubicBezTo>
                  <a:cubicBezTo>
                    <a:pt x="4468" y="496"/>
                    <a:pt x="4445" y="617"/>
                    <a:pt x="4356" y="680"/>
                  </a:cubicBezTo>
                  <a:lnTo>
                    <a:pt x="3507" y="1275"/>
                  </a:lnTo>
                  <a:cubicBezTo>
                    <a:pt x="3308" y="1416"/>
                    <a:pt x="3203" y="1655"/>
                    <a:pt x="3240" y="1896"/>
                  </a:cubicBezTo>
                  <a:cubicBezTo>
                    <a:pt x="3274" y="2139"/>
                    <a:pt x="3439" y="2339"/>
                    <a:pt x="3670" y="2418"/>
                  </a:cubicBezTo>
                  <a:cubicBezTo>
                    <a:pt x="4028" y="2541"/>
                    <a:pt x="4400" y="2603"/>
                    <a:pt x="4776" y="2603"/>
                  </a:cubicBezTo>
                  <a:cubicBezTo>
                    <a:pt x="4830" y="2603"/>
                    <a:pt x="4884" y="2601"/>
                    <a:pt x="4938" y="2599"/>
                  </a:cubicBezTo>
                  <a:cubicBezTo>
                    <a:pt x="5026" y="2594"/>
                    <a:pt x="5094" y="2521"/>
                    <a:pt x="5089" y="2432"/>
                  </a:cubicBezTo>
                  <a:cubicBezTo>
                    <a:pt x="5086" y="2348"/>
                    <a:pt x="5016" y="2282"/>
                    <a:pt x="4933" y="2282"/>
                  </a:cubicBezTo>
                  <a:cubicBezTo>
                    <a:pt x="4930" y="2282"/>
                    <a:pt x="4927" y="2282"/>
                    <a:pt x="4924" y="2282"/>
                  </a:cubicBezTo>
                  <a:cubicBezTo>
                    <a:pt x="4875" y="2285"/>
                    <a:pt x="4826" y="2286"/>
                    <a:pt x="4777" y="2286"/>
                  </a:cubicBezTo>
                  <a:cubicBezTo>
                    <a:pt x="4436" y="2286"/>
                    <a:pt x="4099" y="2229"/>
                    <a:pt x="3776" y="2117"/>
                  </a:cubicBezTo>
                  <a:cubicBezTo>
                    <a:pt x="3657" y="2078"/>
                    <a:pt x="3573" y="1978"/>
                    <a:pt x="3556" y="1854"/>
                  </a:cubicBezTo>
                  <a:cubicBezTo>
                    <a:pt x="3539" y="1729"/>
                    <a:pt x="3590" y="1612"/>
                    <a:pt x="3693" y="1539"/>
                  </a:cubicBezTo>
                  <a:lnTo>
                    <a:pt x="4542" y="943"/>
                  </a:lnTo>
                  <a:cubicBezTo>
                    <a:pt x="4773" y="780"/>
                    <a:pt x="4832" y="467"/>
                    <a:pt x="4674" y="232"/>
                  </a:cubicBezTo>
                  <a:cubicBezTo>
                    <a:pt x="4577" y="86"/>
                    <a:pt x="4415" y="0"/>
                    <a:pt x="42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06" name="Google Shape;906;p51"/>
          <p:cNvGrpSpPr/>
          <p:nvPr/>
        </p:nvGrpSpPr>
        <p:grpSpPr>
          <a:xfrm>
            <a:off x="5755627" y="3289294"/>
            <a:ext cx="332045" cy="331893"/>
            <a:chOff x="7228429" y="2652571"/>
            <a:chExt cx="332045" cy="331893"/>
          </a:xfrm>
        </p:grpSpPr>
        <p:sp>
          <p:nvSpPr>
            <p:cNvPr id="907" name="Google Shape;907;p51"/>
            <p:cNvSpPr/>
            <p:nvPr/>
          </p:nvSpPr>
          <p:spPr>
            <a:xfrm>
              <a:off x="7328061" y="2735155"/>
              <a:ext cx="133122" cy="166638"/>
            </a:xfrm>
            <a:custGeom>
              <a:avLst/>
              <a:gdLst/>
              <a:ahLst/>
              <a:cxnLst/>
              <a:rect l="l" t="t" r="r" b="b"/>
              <a:pathLst>
                <a:path w="4365" h="5464" extrusionOk="0">
                  <a:moveTo>
                    <a:pt x="1776" y="320"/>
                  </a:moveTo>
                  <a:cubicBezTo>
                    <a:pt x="1782" y="320"/>
                    <a:pt x="1789" y="320"/>
                    <a:pt x="1795" y="321"/>
                  </a:cubicBezTo>
                  <a:cubicBezTo>
                    <a:pt x="1882" y="326"/>
                    <a:pt x="1967" y="382"/>
                    <a:pt x="2054" y="488"/>
                  </a:cubicBezTo>
                  <a:cubicBezTo>
                    <a:pt x="2084" y="525"/>
                    <a:pt x="2127" y="545"/>
                    <a:pt x="2171" y="545"/>
                  </a:cubicBezTo>
                  <a:cubicBezTo>
                    <a:pt x="2173" y="545"/>
                    <a:pt x="2175" y="545"/>
                    <a:pt x="2177" y="545"/>
                  </a:cubicBezTo>
                  <a:cubicBezTo>
                    <a:pt x="2222" y="545"/>
                    <a:pt x="2263" y="527"/>
                    <a:pt x="2292" y="496"/>
                  </a:cubicBezTo>
                  <a:cubicBezTo>
                    <a:pt x="2403" y="380"/>
                    <a:pt x="2508" y="321"/>
                    <a:pt x="2605" y="321"/>
                  </a:cubicBezTo>
                  <a:cubicBezTo>
                    <a:pt x="2608" y="321"/>
                    <a:pt x="2610" y="321"/>
                    <a:pt x="2613" y="321"/>
                  </a:cubicBezTo>
                  <a:cubicBezTo>
                    <a:pt x="2709" y="321"/>
                    <a:pt x="2817" y="383"/>
                    <a:pt x="2930" y="499"/>
                  </a:cubicBezTo>
                  <a:cubicBezTo>
                    <a:pt x="2961" y="530"/>
                    <a:pt x="3002" y="546"/>
                    <a:pt x="3044" y="546"/>
                  </a:cubicBezTo>
                  <a:cubicBezTo>
                    <a:pt x="3075" y="546"/>
                    <a:pt x="3107" y="537"/>
                    <a:pt x="3134" y="518"/>
                  </a:cubicBezTo>
                  <a:cubicBezTo>
                    <a:pt x="3295" y="408"/>
                    <a:pt x="3453" y="354"/>
                    <a:pt x="3607" y="354"/>
                  </a:cubicBezTo>
                  <a:cubicBezTo>
                    <a:pt x="3680" y="354"/>
                    <a:pt x="3752" y="366"/>
                    <a:pt x="3823" y="391"/>
                  </a:cubicBezTo>
                  <a:cubicBezTo>
                    <a:pt x="3354" y="615"/>
                    <a:pt x="3126" y="995"/>
                    <a:pt x="3037" y="1183"/>
                  </a:cubicBezTo>
                  <a:lnTo>
                    <a:pt x="2852" y="1183"/>
                  </a:lnTo>
                  <a:cubicBezTo>
                    <a:pt x="2862" y="1151"/>
                    <a:pt x="2877" y="1143"/>
                    <a:pt x="2886" y="1141"/>
                  </a:cubicBezTo>
                  <a:cubicBezTo>
                    <a:pt x="2964" y="1100"/>
                    <a:pt x="2995" y="1003"/>
                    <a:pt x="2952" y="926"/>
                  </a:cubicBezTo>
                  <a:cubicBezTo>
                    <a:pt x="2924" y="872"/>
                    <a:pt x="2869" y="841"/>
                    <a:pt x="2812" y="841"/>
                  </a:cubicBezTo>
                  <a:cubicBezTo>
                    <a:pt x="2787" y="841"/>
                    <a:pt x="2761" y="847"/>
                    <a:pt x="2738" y="860"/>
                  </a:cubicBezTo>
                  <a:cubicBezTo>
                    <a:pt x="2619" y="921"/>
                    <a:pt x="2547" y="1032"/>
                    <a:pt x="2527" y="1185"/>
                  </a:cubicBezTo>
                  <a:lnTo>
                    <a:pt x="2338" y="1185"/>
                  </a:lnTo>
                  <a:lnTo>
                    <a:pt x="2338" y="1044"/>
                  </a:lnTo>
                  <a:cubicBezTo>
                    <a:pt x="2338" y="955"/>
                    <a:pt x="2265" y="884"/>
                    <a:pt x="2178" y="884"/>
                  </a:cubicBezTo>
                  <a:cubicBezTo>
                    <a:pt x="2091" y="884"/>
                    <a:pt x="2018" y="955"/>
                    <a:pt x="2018" y="1044"/>
                  </a:cubicBezTo>
                  <a:lnTo>
                    <a:pt x="2018" y="1185"/>
                  </a:lnTo>
                  <a:lnTo>
                    <a:pt x="1829" y="1185"/>
                  </a:lnTo>
                  <a:cubicBezTo>
                    <a:pt x="1807" y="1032"/>
                    <a:pt x="1736" y="921"/>
                    <a:pt x="1618" y="860"/>
                  </a:cubicBezTo>
                  <a:cubicBezTo>
                    <a:pt x="1595" y="848"/>
                    <a:pt x="1569" y="842"/>
                    <a:pt x="1545" y="842"/>
                  </a:cubicBezTo>
                  <a:cubicBezTo>
                    <a:pt x="1487" y="842"/>
                    <a:pt x="1432" y="873"/>
                    <a:pt x="1404" y="926"/>
                  </a:cubicBezTo>
                  <a:cubicBezTo>
                    <a:pt x="1363" y="1005"/>
                    <a:pt x="1394" y="1100"/>
                    <a:pt x="1470" y="1141"/>
                  </a:cubicBezTo>
                  <a:cubicBezTo>
                    <a:pt x="1475" y="1146"/>
                    <a:pt x="1491" y="1151"/>
                    <a:pt x="1504" y="1183"/>
                  </a:cubicBezTo>
                  <a:lnTo>
                    <a:pt x="1319" y="1183"/>
                  </a:lnTo>
                  <a:cubicBezTo>
                    <a:pt x="1229" y="995"/>
                    <a:pt x="999" y="613"/>
                    <a:pt x="529" y="391"/>
                  </a:cubicBezTo>
                  <a:cubicBezTo>
                    <a:pt x="600" y="366"/>
                    <a:pt x="673" y="354"/>
                    <a:pt x="746" y="354"/>
                  </a:cubicBezTo>
                  <a:cubicBezTo>
                    <a:pt x="900" y="354"/>
                    <a:pt x="1058" y="408"/>
                    <a:pt x="1218" y="518"/>
                  </a:cubicBezTo>
                  <a:cubicBezTo>
                    <a:pt x="1246" y="537"/>
                    <a:pt x="1277" y="546"/>
                    <a:pt x="1308" y="546"/>
                  </a:cubicBezTo>
                  <a:cubicBezTo>
                    <a:pt x="1347" y="546"/>
                    <a:pt x="1386" y="532"/>
                    <a:pt x="1416" y="505"/>
                  </a:cubicBezTo>
                  <a:cubicBezTo>
                    <a:pt x="1552" y="383"/>
                    <a:pt x="1673" y="320"/>
                    <a:pt x="1776" y="320"/>
                  </a:cubicBezTo>
                  <a:close/>
                  <a:moveTo>
                    <a:pt x="2600" y="1"/>
                  </a:moveTo>
                  <a:cubicBezTo>
                    <a:pt x="2457" y="3"/>
                    <a:pt x="2316" y="57"/>
                    <a:pt x="2181" y="164"/>
                  </a:cubicBezTo>
                  <a:cubicBezTo>
                    <a:pt x="2069" y="67"/>
                    <a:pt x="1948" y="15"/>
                    <a:pt x="1816" y="3"/>
                  </a:cubicBezTo>
                  <a:cubicBezTo>
                    <a:pt x="1802" y="2"/>
                    <a:pt x="1788" y="1"/>
                    <a:pt x="1774" y="1"/>
                  </a:cubicBezTo>
                  <a:cubicBezTo>
                    <a:pt x="1617" y="1"/>
                    <a:pt x="1459" y="63"/>
                    <a:pt x="1295" y="190"/>
                  </a:cubicBezTo>
                  <a:cubicBezTo>
                    <a:pt x="1095" y="75"/>
                    <a:pt x="909" y="34"/>
                    <a:pt x="747" y="34"/>
                  </a:cubicBezTo>
                  <a:cubicBezTo>
                    <a:pt x="596" y="34"/>
                    <a:pt x="465" y="70"/>
                    <a:pt x="361" y="113"/>
                  </a:cubicBezTo>
                  <a:cubicBezTo>
                    <a:pt x="250" y="161"/>
                    <a:pt x="181" y="266"/>
                    <a:pt x="179" y="385"/>
                  </a:cubicBezTo>
                  <a:cubicBezTo>
                    <a:pt x="175" y="505"/>
                    <a:pt x="247" y="613"/>
                    <a:pt x="354" y="663"/>
                  </a:cubicBezTo>
                  <a:cubicBezTo>
                    <a:pt x="660" y="799"/>
                    <a:pt x="848" y="1020"/>
                    <a:pt x="953" y="1185"/>
                  </a:cubicBezTo>
                  <a:lnTo>
                    <a:pt x="827" y="1185"/>
                  </a:lnTo>
                  <a:cubicBezTo>
                    <a:pt x="740" y="1185"/>
                    <a:pt x="667" y="1258"/>
                    <a:pt x="667" y="1345"/>
                  </a:cubicBezTo>
                  <a:cubicBezTo>
                    <a:pt x="667" y="1432"/>
                    <a:pt x="740" y="1505"/>
                    <a:pt x="827" y="1505"/>
                  </a:cubicBezTo>
                  <a:lnTo>
                    <a:pt x="902" y="1505"/>
                  </a:lnTo>
                  <a:cubicBezTo>
                    <a:pt x="582" y="1998"/>
                    <a:pt x="344" y="2492"/>
                    <a:pt x="192" y="2978"/>
                  </a:cubicBezTo>
                  <a:cubicBezTo>
                    <a:pt x="167" y="3063"/>
                    <a:pt x="215" y="3154"/>
                    <a:pt x="298" y="3179"/>
                  </a:cubicBezTo>
                  <a:cubicBezTo>
                    <a:pt x="314" y="3184"/>
                    <a:pt x="329" y="3186"/>
                    <a:pt x="345" y="3186"/>
                  </a:cubicBezTo>
                  <a:cubicBezTo>
                    <a:pt x="413" y="3186"/>
                    <a:pt x="476" y="3142"/>
                    <a:pt x="497" y="3074"/>
                  </a:cubicBezTo>
                  <a:cubicBezTo>
                    <a:pt x="657" y="2560"/>
                    <a:pt x="921" y="2032"/>
                    <a:pt x="1285" y="1507"/>
                  </a:cubicBezTo>
                  <a:lnTo>
                    <a:pt x="3063" y="1507"/>
                  </a:lnTo>
                  <a:cubicBezTo>
                    <a:pt x="3709" y="2444"/>
                    <a:pt x="4041" y="3385"/>
                    <a:pt x="4024" y="4229"/>
                  </a:cubicBezTo>
                  <a:cubicBezTo>
                    <a:pt x="4017" y="4506"/>
                    <a:pt x="3815" y="4736"/>
                    <a:pt x="3541" y="4778"/>
                  </a:cubicBezTo>
                  <a:cubicBezTo>
                    <a:pt x="3524" y="4780"/>
                    <a:pt x="3508" y="4782"/>
                    <a:pt x="3491" y="4783"/>
                  </a:cubicBezTo>
                  <a:cubicBezTo>
                    <a:pt x="3216" y="4824"/>
                    <a:pt x="2947" y="4909"/>
                    <a:pt x="2692" y="5037"/>
                  </a:cubicBezTo>
                  <a:cubicBezTo>
                    <a:pt x="2549" y="5107"/>
                    <a:pt x="2367" y="5147"/>
                    <a:pt x="2173" y="5147"/>
                  </a:cubicBezTo>
                  <a:cubicBezTo>
                    <a:pt x="1979" y="5147"/>
                    <a:pt x="1795" y="5110"/>
                    <a:pt x="1654" y="5037"/>
                  </a:cubicBezTo>
                  <a:cubicBezTo>
                    <a:pt x="1399" y="4909"/>
                    <a:pt x="1132" y="4824"/>
                    <a:pt x="854" y="4783"/>
                  </a:cubicBezTo>
                  <a:cubicBezTo>
                    <a:pt x="837" y="4782"/>
                    <a:pt x="822" y="4780"/>
                    <a:pt x="805" y="4778"/>
                  </a:cubicBezTo>
                  <a:cubicBezTo>
                    <a:pt x="531" y="4736"/>
                    <a:pt x="327" y="4506"/>
                    <a:pt x="323" y="4229"/>
                  </a:cubicBezTo>
                  <a:cubicBezTo>
                    <a:pt x="318" y="4050"/>
                    <a:pt x="332" y="3863"/>
                    <a:pt x="359" y="3676"/>
                  </a:cubicBezTo>
                  <a:cubicBezTo>
                    <a:pt x="373" y="3589"/>
                    <a:pt x="312" y="3507"/>
                    <a:pt x="225" y="3495"/>
                  </a:cubicBezTo>
                  <a:cubicBezTo>
                    <a:pt x="217" y="3494"/>
                    <a:pt x="208" y="3494"/>
                    <a:pt x="200" y="3494"/>
                  </a:cubicBezTo>
                  <a:cubicBezTo>
                    <a:pt x="123" y="3494"/>
                    <a:pt x="57" y="3550"/>
                    <a:pt x="44" y="3630"/>
                  </a:cubicBezTo>
                  <a:cubicBezTo>
                    <a:pt x="16" y="3836"/>
                    <a:pt x="0" y="4040"/>
                    <a:pt x="4" y="4236"/>
                  </a:cubicBezTo>
                  <a:cubicBezTo>
                    <a:pt x="12" y="4668"/>
                    <a:pt x="330" y="5027"/>
                    <a:pt x="759" y="5093"/>
                  </a:cubicBezTo>
                  <a:cubicBezTo>
                    <a:pt x="776" y="5095"/>
                    <a:pt x="793" y="5096"/>
                    <a:pt x="810" y="5102"/>
                  </a:cubicBezTo>
                  <a:cubicBezTo>
                    <a:pt x="1053" y="5137"/>
                    <a:pt x="1288" y="5212"/>
                    <a:pt x="1514" y="5323"/>
                  </a:cubicBezTo>
                  <a:cubicBezTo>
                    <a:pt x="1700" y="5413"/>
                    <a:pt x="1935" y="5464"/>
                    <a:pt x="2176" y="5464"/>
                  </a:cubicBezTo>
                  <a:cubicBezTo>
                    <a:pt x="2416" y="5464"/>
                    <a:pt x="2653" y="5413"/>
                    <a:pt x="2836" y="5323"/>
                  </a:cubicBezTo>
                  <a:cubicBezTo>
                    <a:pt x="3061" y="5209"/>
                    <a:pt x="3299" y="5136"/>
                    <a:pt x="3541" y="5102"/>
                  </a:cubicBezTo>
                  <a:cubicBezTo>
                    <a:pt x="3558" y="5098"/>
                    <a:pt x="3575" y="5096"/>
                    <a:pt x="3592" y="5093"/>
                  </a:cubicBezTo>
                  <a:cubicBezTo>
                    <a:pt x="4019" y="5027"/>
                    <a:pt x="4339" y="4668"/>
                    <a:pt x="4347" y="4236"/>
                  </a:cubicBezTo>
                  <a:cubicBezTo>
                    <a:pt x="4364" y="3378"/>
                    <a:pt x="4056" y="2441"/>
                    <a:pt x="3449" y="1507"/>
                  </a:cubicBezTo>
                  <a:lnTo>
                    <a:pt x="3524" y="1503"/>
                  </a:lnTo>
                  <a:cubicBezTo>
                    <a:pt x="3610" y="1503"/>
                    <a:pt x="3684" y="1430"/>
                    <a:pt x="3684" y="1343"/>
                  </a:cubicBezTo>
                  <a:cubicBezTo>
                    <a:pt x="3684" y="1257"/>
                    <a:pt x="3610" y="1183"/>
                    <a:pt x="3524" y="1183"/>
                  </a:cubicBezTo>
                  <a:lnTo>
                    <a:pt x="3396" y="1183"/>
                  </a:lnTo>
                  <a:cubicBezTo>
                    <a:pt x="3498" y="1020"/>
                    <a:pt x="3685" y="799"/>
                    <a:pt x="3993" y="661"/>
                  </a:cubicBezTo>
                  <a:cubicBezTo>
                    <a:pt x="4102" y="612"/>
                    <a:pt x="4172" y="503"/>
                    <a:pt x="4170" y="384"/>
                  </a:cubicBezTo>
                  <a:cubicBezTo>
                    <a:pt x="4169" y="265"/>
                    <a:pt x="4099" y="159"/>
                    <a:pt x="3988" y="112"/>
                  </a:cubicBezTo>
                  <a:cubicBezTo>
                    <a:pt x="3884" y="67"/>
                    <a:pt x="3754" y="32"/>
                    <a:pt x="3604" y="32"/>
                  </a:cubicBezTo>
                  <a:cubicBezTo>
                    <a:pt x="3443" y="32"/>
                    <a:pt x="3259" y="73"/>
                    <a:pt x="3059" y="186"/>
                  </a:cubicBezTo>
                  <a:cubicBezTo>
                    <a:pt x="2911" y="62"/>
                    <a:pt x="2758" y="1"/>
                    <a:pt x="2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8" name="Google Shape;908;p51"/>
            <p:cNvSpPr/>
            <p:nvPr/>
          </p:nvSpPr>
          <p:spPr>
            <a:xfrm>
              <a:off x="7375787" y="2811152"/>
              <a:ext cx="37451" cy="50656"/>
            </a:xfrm>
            <a:custGeom>
              <a:avLst/>
              <a:gdLst/>
              <a:ahLst/>
              <a:cxnLst/>
              <a:rect l="l" t="t" r="r" b="b"/>
              <a:pathLst>
                <a:path w="1228" h="1661" extrusionOk="0">
                  <a:moveTo>
                    <a:pt x="658" y="0"/>
                  </a:moveTo>
                  <a:cubicBezTo>
                    <a:pt x="554" y="0"/>
                    <a:pt x="449" y="25"/>
                    <a:pt x="361" y="75"/>
                  </a:cubicBezTo>
                  <a:cubicBezTo>
                    <a:pt x="220" y="155"/>
                    <a:pt x="137" y="292"/>
                    <a:pt x="137" y="454"/>
                  </a:cubicBezTo>
                  <a:cubicBezTo>
                    <a:pt x="137" y="537"/>
                    <a:pt x="157" y="621"/>
                    <a:pt x="186" y="692"/>
                  </a:cubicBezTo>
                  <a:lnTo>
                    <a:pt x="162" y="692"/>
                  </a:lnTo>
                  <a:cubicBezTo>
                    <a:pt x="70" y="696"/>
                    <a:pt x="0" y="767"/>
                    <a:pt x="0" y="854"/>
                  </a:cubicBezTo>
                  <a:cubicBezTo>
                    <a:pt x="0" y="942"/>
                    <a:pt x="72" y="1014"/>
                    <a:pt x="160" y="1014"/>
                  </a:cubicBezTo>
                  <a:lnTo>
                    <a:pt x="300" y="1014"/>
                  </a:lnTo>
                  <a:cubicBezTo>
                    <a:pt x="307" y="1106"/>
                    <a:pt x="293" y="1148"/>
                    <a:pt x="208" y="1260"/>
                  </a:cubicBezTo>
                  <a:lnTo>
                    <a:pt x="103" y="1395"/>
                  </a:lnTo>
                  <a:cubicBezTo>
                    <a:pt x="63" y="1441"/>
                    <a:pt x="58" y="1507"/>
                    <a:pt x="84" y="1563"/>
                  </a:cubicBezTo>
                  <a:cubicBezTo>
                    <a:pt x="109" y="1618"/>
                    <a:pt x="164" y="1652"/>
                    <a:pt x="225" y="1653"/>
                  </a:cubicBezTo>
                  <a:lnTo>
                    <a:pt x="1066" y="1660"/>
                  </a:lnTo>
                  <a:lnTo>
                    <a:pt x="1067" y="1660"/>
                  </a:lnTo>
                  <a:cubicBezTo>
                    <a:pt x="1156" y="1660"/>
                    <a:pt x="1227" y="1590"/>
                    <a:pt x="1227" y="1504"/>
                  </a:cubicBezTo>
                  <a:cubicBezTo>
                    <a:pt x="1227" y="1415"/>
                    <a:pt x="1157" y="1344"/>
                    <a:pt x="1071" y="1342"/>
                  </a:cubicBezTo>
                  <a:lnTo>
                    <a:pt x="543" y="1337"/>
                  </a:lnTo>
                  <a:cubicBezTo>
                    <a:pt x="606" y="1228"/>
                    <a:pt x="628" y="1138"/>
                    <a:pt x="621" y="1012"/>
                  </a:cubicBezTo>
                  <a:lnTo>
                    <a:pt x="751" y="1012"/>
                  </a:lnTo>
                  <a:cubicBezTo>
                    <a:pt x="838" y="1012"/>
                    <a:pt x="911" y="939"/>
                    <a:pt x="911" y="852"/>
                  </a:cubicBezTo>
                  <a:cubicBezTo>
                    <a:pt x="911" y="765"/>
                    <a:pt x="838" y="692"/>
                    <a:pt x="751" y="692"/>
                  </a:cubicBezTo>
                  <a:lnTo>
                    <a:pt x="540" y="692"/>
                  </a:lnTo>
                  <a:cubicBezTo>
                    <a:pt x="504" y="633"/>
                    <a:pt x="453" y="534"/>
                    <a:pt x="455" y="454"/>
                  </a:cubicBezTo>
                  <a:cubicBezTo>
                    <a:pt x="455" y="423"/>
                    <a:pt x="462" y="382"/>
                    <a:pt x="518" y="350"/>
                  </a:cubicBezTo>
                  <a:cubicBezTo>
                    <a:pt x="557" y="328"/>
                    <a:pt x="606" y="319"/>
                    <a:pt x="653" y="319"/>
                  </a:cubicBezTo>
                  <a:cubicBezTo>
                    <a:pt x="704" y="319"/>
                    <a:pt x="752" y="330"/>
                    <a:pt x="783" y="348"/>
                  </a:cubicBezTo>
                  <a:cubicBezTo>
                    <a:pt x="836" y="381"/>
                    <a:pt x="878" y="427"/>
                    <a:pt x="889" y="462"/>
                  </a:cubicBezTo>
                  <a:cubicBezTo>
                    <a:pt x="908" y="533"/>
                    <a:pt x="974" y="579"/>
                    <a:pt x="1044" y="579"/>
                  </a:cubicBezTo>
                  <a:cubicBezTo>
                    <a:pt x="1059" y="579"/>
                    <a:pt x="1073" y="577"/>
                    <a:pt x="1088" y="573"/>
                  </a:cubicBezTo>
                  <a:cubicBezTo>
                    <a:pt x="1173" y="551"/>
                    <a:pt x="1220" y="461"/>
                    <a:pt x="1198" y="376"/>
                  </a:cubicBezTo>
                  <a:cubicBezTo>
                    <a:pt x="1166" y="262"/>
                    <a:pt x="1074" y="151"/>
                    <a:pt x="952" y="76"/>
                  </a:cubicBezTo>
                  <a:cubicBezTo>
                    <a:pt x="867" y="26"/>
                    <a:pt x="763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09" name="Google Shape;909;p51"/>
            <p:cNvSpPr/>
            <p:nvPr/>
          </p:nvSpPr>
          <p:spPr>
            <a:xfrm>
              <a:off x="7383320" y="2697248"/>
              <a:ext cx="22172" cy="22843"/>
            </a:xfrm>
            <a:custGeom>
              <a:avLst/>
              <a:gdLst/>
              <a:ahLst/>
              <a:cxnLst/>
              <a:rect l="l" t="t" r="r" b="b"/>
              <a:pathLst>
                <a:path w="727" h="749" extrusionOk="0">
                  <a:moveTo>
                    <a:pt x="364" y="0"/>
                  </a:moveTo>
                  <a:cubicBezTo>
                    <a:pt x="326" y="0"/>
                    <a:pt x="288" y="14"/>
                    <a:pt x="257" y="41"/>
                  </a:cubicBezTo>
                  <a:lnTo>
                    <a:pt x="72" y="204"/>
                  </a:lnTo>
                  <a:cubicBezTo>
                    <a:pt x="7" y="264"/>
                    <a:pt x="0" y="364"/>
                    <a:pt x="60" y="429"/>
                  </a:cubicBezTo>
                  <a:cubicBezTo>
                    <a:pt x="91" y="464"/>
                    <a:pt x="133" y="482"/>
                    <a:pt x="177" y="482"/>
                  </a:cubicBezTo>
                  <a:cubicBezTo>
                    <a:pt x="186" y="482"/>
                    <a:pt x="195" y="481"/>
                    <a:pt x="204" y="480"/>
                  </a:cubicBezTo>
                  <a:lnTo>
                    <a:pt x="204" y="589"/>
                  </a:lnTo>
                  <a:cubicBezTo>
                    <a:pt x="204" y="676"/>
                    <a:pt x="276" y="749"/>
                    <a:pt x="364" y="749"/>
                  </a:cubicBezTo>
                  <a:cubicBezTo>
                    <a:pt x="451" y="749"/>
                    <a:pt x="522" y="676"/>
                    <a:pt x="522" y="589"/>
                  </a:cubicBezTo>
                  <a:lnTo>
                    <a:pt x="522" y="480"/>
                  </a:lnTo>
                  <a:cubicBezTo>
                    <a:pt x="531" y="483"/>
                    <a:pt x="539" y="483"/>
                    <a:pt x="548" y="483"/>
                  </a:cubicBezTo>
                  <a:cubicBezTo>
                    <a:pt x="594" y="483"/>
                    <a:pt x="636" y="466"/>
                    <a:pt x="667" y="429"/>
                  </a:cubicBezTo>
                  <a:cubicBezTo>
                    <a:pt x="727" y="364"/>
                    <a:pt x="722" y="264"/>
                    <a:pt x="655" y="204"/>
                  </a:cubicBezTo>
                  <a:lnTo>
                    <a:pt x="470" y="41"/>
                  </a:lnTo>
                  <a:cubicBezTo>
                    <a:pt x="440" y="14"/>
                    <a:pt x="402" y="0"/>
                    <a:pt x="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0" name="Google Shape;910;p51"/>
            <p:cNvSpPr/>
            <p:nvPr/>
          </p:nvSpPr>
          <p:spPr>
            <a:xfrm>
              <a:off x="7462183" y="2730794"/>
              <a:ext cx="20037" cy="19518"/>
            </a:xfrm>
            <a:custGeom>
              <a:avLst/>
              <a:gdLst/>
              <a:ahLst/>
              <a:cxnLst/>
              <a:rect l="l" t="t" r="r" b="b"/>
              <a:pathLst>
                <a:path w="657" h="640" extrusionOk="0">
                  <a:moveTo>
                    <a:pt x="234" y="1"/>
                  </a:moveTo>
                  <a:cubicBezTo>
                    <a:pt x="150" y="1"/>
                    <a:pt x="77" y="66"/>
                    <a:pt x="72" y="152"/>
                  </a:cubicBezTo>
                  <a:cubicBezTo>
                    <a:pt x="68" y="209"/>
                    <a:pt x="95" y="260"/>
                    <a:pt x="138" y="290"/>
                  </a:cubicBezTo>
                  <a:lnTo>
                    <a:pt x="61" y="367"/>
                  </a:lnTo>
                  <a:cubicBezTo>
                    <a:pt x="0" y="430"/>
                    <a:pt x="0" y="532"/>
                    <a:pt x="61" y="593"/>
                  </a:cubicBezTo>
                  <a:cubicBezTo>
                    <a:pt x="92" y="625"/>
                    <a:pt x="131" y="639"/>
                    <a:pt x="174" y="639"/>
                  </a:cubicBezTo>
                  <a:cubicBezTo>
                    <a:pt x="215" y="639"/>
                    <a:pt x="255" y="625"/>
                    <a:pt x="288" y="593"/>
                  </a:cubicBezTo>
                  <a:lnTo>
                    <a:pt x="364" y="517"/>
                  </a:lnTo>
                  <a:cubicBezTo>
                    <a:pt x="393" y="557"/>
                    <a:pt x="441" y="583"/>
                    <a:pt x="494" y="583"/>
                  </a:cubicBezTo>
                  <a:cubicBezTo>
                    <a:pt x="585" y="583"/>
                    <a:pt x="657" y="506"/>
                    <a:pt x="654" y="414"/>
                  </a:cubicBezTo>
                  <a:lnTo>
                    <a:pt x="638" y="168"/>
                  </a:lnTo>
                  <a:cubicBezTo>
                    <a:pt x="633" y="86"/>
                    <a:pt x="568" y="23"/>
                    <a:pt x="487" y="16"/>
                  </a:cubicBezTo>
                  <a:lnTo>
                    <a:pt x="240" y="1"/>
                  </a:lnTo>
                  <a:cubicBezTo>
                    <a:pt x="238" y="1"/>
                    <a:pt x="236" y="1"/>
                    <a:pt x="2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1" name="Google Shape;911;p51"/>
            <p:cNvSpPr/>
            <p:nvPr/>
          </p:nvSpPr>
          <p:spPr>
            <a:xfrm>
              <a:off x="7476456" y="2694961"/>
              <a:ext cx="43459" cy="41538"/>
            </a:xfrm>
            <a:custGeom>
              <a:avLst/>
              <a:gdLst/>
              <a:ahLst/>
              <a:cxnLst/>
              <a:rect l="l" t="t" r="r" b="b"/>
              <a:pathLst>
                <a:path w="1425" h="1362" extrusionOk="0">
                  <a:moveTo>
                    <a:pt x="682" y="317"/>
                  </a:moveTo>
                  <a:cubicBezTo>
                    <a:pt x="778" y="317"/>
                    <a:pt x="869" y="356"/>
                    <a:pt x="938" y="424"/>
                  </a:cubicBezTo>
                  <a:cubicBezTo>
                    <a:pt x="1075" y="567"/>
                    <a:pt x="1075" y="793"/>
                    <a:pt x="936" y="934"/>
                  </a:cubicBezTo>
                  <a:cubicBezTo>
                    <a:pt x="865" y="1004"/>
                    <a:pt x="773" y="1039"/>
                    <a:pt x="681" y="1039"/>
                  </a:cubicBezTo>
                  <a:cubicBezTo>
                    <a:pt x="590" y="1039"/>
                    <a:pt x="498" y="1004"/>
                    <a:pt x="427" y="934"/>
                  </a:cubicBezTo>
                  <a:cubicBezTo>
                    <a:pt x="359" y="866"/>
                    <a:pt x="322" y="776"/>
                    <a:pt x="322" y="679"/>
                  </a:cubicBezTo>
                  <a:cubicBezTo>
                    <a:pt x="322" y="584"/>
                    <a:pt x="359" y="492"/>
                    <a:pt x="427" y="424"/>
                  </a:cubicBezTo>
                  <a:cubicBezTo>
                    <a:pt x="495" y="356"/>
                    <a:pt x="585" y="317"/>
                    <a:pt x="682" y="317"/>
                  </a:cubicBezTo>
                  <a:close/>
                  <a:moveTo>
                    <a:pt x="681" y="0"/>
                  </a:moveTo>
                  <a:cubicBezTo>
                    <a:pt x="500" y="0"/>
                    <a:pt x="330" y="70"/>
                    <a:pt x="199" y="201"/>
                  </a:cubicBezTo>
                  <a:cubicBezTo>
                    <a:pt x="72" y="329"/>
                    <a:pt x="0" y="499"/>
                    <a:pt x="0" y="681"/>
                  </a:cubicBezTo>
                  <a:cubicBezTo>
                    <a:pt x="0" y="861"/>
                    <a:pt x="70" y="1031"/>
                    <a:pt x="199" y="1162"/>
                  </a:cubicBezTo>
                  <a:cubicBezTo>
                    <a:pt x="327" y="1290"/>
                    <a:pt x="497" y="1361"/>
                    <a:pt x="681" y="1361"/>
                  </a:cubicBezTo>
                  <a:cubicBezTo>
                    <a:pt x="861" y="1361"/>
                    <a:pt x="1031" y="1292"/>
                    <a:pt x="1160" y="1162"/>
                  </a:cubicBezTo>
                  <a:cubicBezTo>
                    <a:pt x="1424" y="899"/>
                    <a:pt x="1424" y="467"/>
                    <a:pt x="1160" y="201"/>
                  </a:cubicBezTo>
                  <a:cubicBezTo>
                    <a:pt x="1031" y="70"/>
                    <a:pt x="861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2" name="Google Shape;912;p51"/>
            <p:cNvSpPr/>
            <p:nvPr/>
          </p:nvSpPr>
          <p:spPr>
            <a:xfrm>
              <a:off x="7492832" y="2807919"/>
              <a:ext cx="23270" cy="21074"/>
            </a:xfrm>
            <a:custGeom>
              <a:avLst/>
              <a:gdLst/>
              <a:ahLst/>
              <a:cxnLst/>
              <a:rect l="l" t="t" r="r" b="b"/>
              <a:pathLst>
                <a:path w="763" h="691" extrusionOk="0">
                  <a:moveTo>
                    <a:pt x="425" y="0"/>
                  </a:moveTo>
                  <a:cubicBezTo>
                    <a:pt x="388" y="0"/>
                    <a:pt x="350" y="14"/>
                    <a:pt x="321" y="41"/>
                  </a:cubicBezTo>
                  <a:cubicBezTo>
                    <a:pt x="278" y="80"/>
                    <a:pt x="261" y="133"/>
                    <a:pt x="270" y="186"/>
                  </a:cubicBezTo>
                  <a:lnTo>
                    <a:pt x="161" y="186"/>
                  </a:lnTo>
                  <a:cubicBezTo>
                    <a:pt x="74" y="186"/>
                    <a:pt x="1" y="259"/>
                    <a:pt x="1" y="346"/>
                  </a:cubicBezTo>
                  <a:cubicBezTo>
                    <a:pt x="1" y="432"/>
                    <a:pt x="74" y="505"/>
                    <a:pt x="161" y="505"/>
                  </a:cubicBezTo>
                  <a:lnTo>
                    <a:pt x="270" y="505"/>
                  </a:lnTo>
                  <a:cubicBezTo>
                    <a:pt x="261" y="557"/>
                    <a:pt x="278" y="611"/>
                    <a:pt x="321" y="650"/>
                  </a:cubicBezTo>
                  <a:cubicBezTo>
                    <a:pt x="349" y="677"/>
                    <a:pt x="389" y="691"/>
                    <a:pt x="426" y="691"/>
                  </a:cubicBezTo>
                  <a:cubicBezTo>
                    <a:pt x="470" y="691"/>
                    <a:pt x="513" y="674"/>
                    <a:pt x="545" y="637"/>
                  </a:cubicBezTo>
                  <a:lnTo>
                    <a:pt x="708" y="453"/>
                  </a:lnTo>
                  <a:cubicBezTo>
                    <a:pt x="763" y="393"/>
                    <a:pt x="763" y="301"/>
                    <a:pt x="708" y="240"/>
                  </a:cubicBezTo>
                  <a:lnTo>
                    <a:pt x="545" y="55"/>
                  </a:lnTo>
                  <a:cubicBezTo>
                    <a:pt x="513" y="19"/>
                    <a:pt x="469" y="0"/>
                    <a:pt x="4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3" name="Google Shape;913;p51"/>
            <p:cNvSpPr/>
            <p:nvPr/>
          </p:nvSpPr>
          <p:spPr>
            <a:xfrm>
              <a:off x="7519029" y="2797733"/>
              <a:ext cx="41446" cy="41446"/>
            </a:xfrm>
            <a:custGeom>
              <a:avLst/>
              <a:gdLst/>
              <a:ahLst/>
              <a:cxnLst/>
              <a:rect l="l" t="t" r="r" b="b"/>
              <a:pathLst>
                <a:path w="1359" h="1359" extrusionOk="0">
                  <a:moveTo>
                    <a:pt x="680" y="321"/>
                  </a:moveTo>
                  <a:cubicBezTo>
                    <a:pt x="877" y="321"/>
                    <a:pt x="1039" y="482"/>
                    <a:pt x="1039" y="680"/>
                  </a:cubicBezTo>
                  <a:cubicBezTo>
                    <a:pt x="1039" y="877"/>
                    <a:pt x="879" y="1039"/>
                    <a:pt x="680" y="1039"/>
                  </a:cubicBezTo>
                  <a:cubicBezTo>
                    <a:pt x="482" y="1039"/>
                    <a:pt x="321" y="877"/>
                    <a:pt x="321" y="680"/>
                  </a:cubicBezTo>
                  <a:cubicBezTo>
                    <a:pt x="321" y="482"/>
                    <a:pt x="482" y="321"/>
                    <a:pt x="680" y="321"/>
                  </a:cubicBezTo>
                  <a:close/>
                  <a:moveTo>
                    <a:pt x="680" y="1"/>
                  </a:moveTo>
                  <a:cubicBezTo>
                    <a:pt x="305" y="1"/>
                    <a:pt x="1" y="305"/>
                    <a:pt x="1" y="680"/>
                  </a:cubicBezTo>
                  <a:cubicBezTo>
                    <a:pt x="1" y="1054"/>
                    <a:pt x="305" y="1358"/>
                    <a:pt x="680" y="1358"/>
                  </a:cubicBezTo>
                  <a:cubicBezTo>
                    <a:pt x="1054" y="1358"/>
                    <a:pt x="1359" y="1054"/>
                    <a:pt x="1359" y="680"/>
                  </a:cubicBezTo>
                  <a:cubicBezTo>
                    <a:pt x="1359" y="305"/>
                    <a:pt x="1054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4" name="Google Shape;914;p51"/>
            <p:cNvSpPr/>
            <p:nvPr/>
          </p:nvSpPr>
          <p:spPr>
            <a:xfrm>
              <a:off x="7462122" y="2886630"/>
              <a:ext cx="20067" cy="19488"/>
            </a:xfrm>
            <a:custGeom>
              <a:avLst/>
              <a:gdLst/>
              <a:ahLst/>
              <a:cxnLst/>
              <a:rect l="l" t="t" r="r" b="b"/>
              <a:pathLst>
                <a:path w="658" h="639" extrusionOk="0">
                  <a:moveTo>
                    <a:pt x="174" y="0"/>
                  </a:moveTo>
                  <a:cubicBezTo>
                    <a:pt x="133" y="0"/>
                    <a:pt x="92" y="15"/>
                    <a:pt x="62" y="46"/>
                  </a:cubicBezTo>
                  <a:cubicBezTo>
                    <a:pt x="0" y="109"/>
                    <a:pt x="0" y="211"/>
                    <a:pt x="62" y="272"/>
                  </a:cubicBezTo>
                  <a:lnTo>
                    <a:pt x="138" y="349"/>
                  </a:lnTo>
                  <a:cubicBezTo>
                    <a:pt x="96" y="378"/>
                    <a:pt x="70" y="432"/>
                    <a:pt x="72" y="487"/>
                  </a:cubicBezTo>
                  <a:cubicBezTo>
                    <a:pt x="77" y="572"/>
                    <a:pt x="147" y="638"/>
                    <a:pt x="232" y="638"/>
                  </a:cubicBezTo>
                  <a:cubicBezTo>
                    <a:pt x="240" y="638"/>
                    <a:pt x="266" y="636"/>
                    <a:pt x="487" y="623"/>
                  </a:cubicBezTo>
                  <a:cubicBezTo>
                    <a:pt x="570" y="619"/>
                    <a:pt x="633" y="553"/>
                    <a:pt x="639" y="471"/>
                  </a:cubicBezTo>
                  <a:lnTo>
                    <a:pt x="652" y="225"/>
                  </a:lnTo>
                  <a:cubicBezTo>
                    <a:pt x="657" y="138"/>
                    <a:pt x="591" y="61"/>
                    <a:pt x="502" y="58"/>
                  </a:cubicBezTo>
                  <a:cubicBezTo>
                    <a:pt x="499" y="58"/>
                    <a:pt x="496" y="58"/>
                    <a:pt x="492" y="58"/>
                  </a:cubicBezTo>
                  <a:cubicBezTo>
                    <a:pt x="439" y="58"/>
                    <a:pt x="392" y="83"/>
                    <a:pt x="363" y="123"/>
                  </a:cubicBezTo>
                  <a:lnTo>
                    <a:pt x="286" y="46"/>
                  </a:lnTo>
                  <a:cubicBezTo>
                    <a:pt x="256" y="15"/>
                    <a:pt x="215" y="0"/>
                    <a:pt x="17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5" name="Google Shape;915;p51"/>
            <p:cNvSpPr/>
            <p:nvPr/>
          </p:nvSpPr>
          <p:spPr>
            <a:xfrm>
              <a:off x="7383320" y="2916821"/>
              <a:ext cx="22172" cy="22843"/>
            </a:xfrm>
            <a:custGeom>
              <a:avLst/>
              <a:gdLst/>
              <a:ahLst/>
              <a:cxnLst/>
              <a:rect l="l" t="t" r="r" b="b"/>
              <a:pathLst>
                <a:path w="727" h="749" extrusionOk="0">
                  <a:moveTo>
                    <a:pt x="364" y="0"/>
                  </a:moveTo>
                  <a:cubicBezTo>
                    <a:pt x="276" y="0"/>
                    <a:pt x="204" y="73"/>
                    <a:pt x="204" y="160"/>
                  </a:cubicBezTo>
                  <a:lnTo>
                    <a:pt x="204" y="269"/>
                  </a:lnTo>
                  <a:cubicBezTo>
                    <a:pt x="196" y="268"/>
                    <a:pt x="187" y="267"/>
                    <a:pt x="178" y="267"/>
                  </a:cubicBezTo>
                  <a:cubicBezTo>
                    <a:pt x="135" y="267"/>
                    <a:pt x="91" y="285"/>
                    <a:pt x="60" y="320"/>
                  </a:cubicBezTo>
                  <a:cubicBezTo>
                    <a:pt x="0" y="386"/>
                    <a:pt x="7" y="485"/>
                    <a:pt x="72" y="545"/>
                  </a:cubicBezTo>
                  <a:lnTo>
                    <a:pt x="257" y="708"/>
                  </a:lnTo>
                  <a:cubicBezTo>
                    <a:pt x="288" y="737"/>
                    <a:pt x="325" y="749"/>
                    <a:pt x="364" y="749"/>
                  </a:cubicBezTo>
                  <a:cubicBezTo>
                    <a:pt x="402" y="749"/>
                    <a:pt x="441" y="737"/>
                    <a:pt x="470" y="708"/>
                  </a:cubicBezTo>
                  <a:lnTo>
                    <a:pt x="655" y="545"/>
                  </a:lnTo>
                  <a:cubicBezTo>
                    <a:pt x="722" y="485"/>
                    <a:pt x="727" y="386"/>
                    <a:pt x="667" y="320"/>
                  </a:cubicBezTo>
                  <a:cubicBezTo>
                    <a:pt x="636" y="285"/>
                    <a:pt x="594" y="267"/>
                    <a:pt x="549" y="267"/>
                  </a:cubicBezTo>
                  <a:cubicBezTo>
                    <a:pt x="541" y="267"/>
                    <a:pt x="532" y="268"/>
                    <a:pt x="522" y="269"/>
                  </a:cubicBezTo>
                  <a:lnTo>
                    <a:pt x="522" y="160"/>
                  </a:lnTo>
                  <a:cubicBezTo>
                    <a:pt x="522" y="73"/>
                    <a:pt x="453" y="0"/>
                    <a:pt x="3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6" name="Google Shape;916;p51"/>
            <p:cNvSpPr/>
            <p:nvPr/>
          </p:nvSpPr>
          <p:spPr>
            <a:xfrm>
              <a:off x="7373714" y="2943018"/>
              <a:ext cx="41385" cy="41446"/>
            </a:xfrm>
            <a:custGeom>
              <a:avLst/>
              <a:gdLst/>
              <a:ahLst/>
              <a:cxnLst/>
              <a:rect l="l" t="t" r="r" b="b"/>
              <a:pathLst>
                <a:path w="1357" h="1359" extrusionOk="0">
                  <a:moveTo>
                    <a:pt x="679" y="322"/>
                  </a:moveTo>
                  <a:cubicBezTo>
                    <a:pt x="877" y="322"/>
                    <a:pt x="1038" y="484"/>
                    <a:pt x="1038" y="681"/>
                  </a:cubicBezTo>
                  <a:cubicBezTo>
                    <a:pt x="1040" y="880"/>
                    <a:pt x="878" y="1042"/>
                    <a:pt x="679" y="1042"/>
                  </a:cubicBezTo>
                  <a:cubicBezTo>
                    <a:pt x="480" y="1042"/>
                    <a:pt x="319" y="880"/>
                    <a:pt x="319" y="681"/>
                  </a:cubicBezTo>
                  <a:cubicBezTo>
                    <a:pt x="319" y="484"/>
                    <a:pt x="480" y="322"/>
                    <a:pt x="679" y="322"/>
                  </a:cubicBezTo>
                  <a:close/>
                  <a:moveTo>
                    <a:pt x="679" y="0"/>
                  </a:moveTo>
                  <a:cubicBezTo>
                    <a:pt x="305" y="0"/>
                    <a:pt x="0" y="305"/>
                    <a:pt x="0" y="679"/>
                  </a:cubicBezTo>
                  <a:cubicBezTo>
                    <a:pt x="0" y="1054"/>
                    <a:pt x="305" y="1358"/>
                    <a:pt x="679" y="1358"/>
                  </a:cubicBezTo>
                  <a:cubicBezTo>
                    <a:pt x="1054" y="1358"/>
                    <a:pt x="1356" y="1054"/>
                    <a:pt x="1356" y="679"/>
                  </a:cubicBezTo>
                  <a:cubicBezTo>
                    <a:pt x="1356" y="305"/>
                    <a:pt x="1055" y="0"/>
                    <a:pt x="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7" name="Google Shape;917;p51"/>
            <p:cNvSpPr/>
            <p:nvPr/>
          </p:nvSpPr>
          <p:spPr>
            <a:xfrm>
              <a:off x="7306622" y="2886630"/>
              <a:ext cx="20098" cy="19488"/>
            </a:xfrm>
            <a:custGeom>
              <a:avLst/>
              <a:gdLst/>
              <a:ahLst/>
              <a:cxnLst/>
              <a:rect l="l" t="t" r="r" b="b"/>
              <a:pathLst>
                <a:path w="659" h="639" extrusionOk="0">
                  <a:moveTo>
                    <a:pt x="484" y="0"/>
                  </a:moveTo>
                  <a:cubicBezTo>
                    <a:pt x="444" y="0"/>
                    <a:pt x="403" y="15"/>
                    <a:pt x="371" y="46"/>
                  </a:cubicBezTo>
                  <a:lnTo>
                    <a:pt x="295" y="123"/>
                  </a:lnTo>
                  <a:cubicBezTo>
                    <a:pt x="266" y="83"/>
                    <a:pt x="219" y="58"/>
                    <a:pt x="167" y="58"/>
                  </a:cubicBezTo>
                  <a:cubicBezTo>
                    <a:pt x="164" y="58"/>
                    <a:pt x="160" y="58"/>
                    <a:pt x="157" y="58"/>
                  </a:cubicBezTo>
                  <a:cubicBezTo>
                    <a:pt x="69" y="61"/>
                    <a:pt x="1" y="138"/>
                    <a:pt x="6" y="225"/>
                  </a:cubicBezTo>
                  <a:lnTo>
                    <a:pt x="21" y="471"/>
                  </a:lnTo>
                  <a:cubicBezTo>
                    <a:pt x="24" y="553"/>
                    <a:pt x="91" y="616"/>
                    <a:pt x="171" y="623"/>
                  </a:cubicBezTo>
                  <a:lnTo>
                    <a:pt x="417" y="638"/>
                  </a:lnTo>
                  <a:cubicBezTo>
                    <a:pt x="420" y="638"/>
                    <a:pt x="422" y="638"/>
                    <a:pt x="424" y="638"/>
                  </a:cubicBezTo>
                  <a:cubicBezTo>
                    <a:pt x="511" y="638"/>
                    <a:pt x="583" y="571"/>
                    <a:pt x="586" y="487"/>
                  </a:cubicBezTo>
                  <a:cubicBezTo>
                    <a:pt x="591" y="432"/>
                    <a:pt x="562" y="381"/>
                    <a:pt x="519" y="349"/>
                  </a:cubicBezTo>
                  <a:lnTo>
                    <a:pt x="596" y="272"/>
                  </a:lnTo>
                  <a:cubicBezTo>
                    <a:pt x="659" y="211"/>
                    <a:pt x="659" y="109"/>
                    <a:pt x="596" y="46"/>
                  </a:cubicBezTo>
                  <a:cubicBezTo>
                    <a:pt x="565" y="15"/>
                    <a:pt x="525" y="0"/>
                    <a:pt x="4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8" name="Google Shape;918;p51"/>
            <p:cNvSpPr/>
            <p:nvPr/>
          </p:nvSpPr>
          <p:spPr>
            <a:xfrm>
              <a:off x="7270941" y="2900475"/>
              <a:ext cx="41538" cy="41538"/>
            </a:xfrm>
            <a:custGeom>
              <a:avLst/>
              <a:gdLst/>
              <a:ahLst/>
              <a:cxnLst/>
              <a:rect l="l" t="t" r="r" b="b"/>
              <a:pathLst>
                <a:path w="1362" h="1362" extrusionOk="0">
                  <a:moveTo>
                    <a:pt x="681" y="319"/>
                  </a:moveTo>
                  <a:cubicBezTo>
                    <a:pt x="776" y="319"/>
                    <a:pt x="868" y="356"/>
                    <a:pt x="936" y="424"/>
                  </a:cubicBezTo>
                  <a:cubicBezTo>
                    <a:pt x="1004" y="492"/>
                    <a:pt x="1041" y="582"/>
                    <a:pt x="1041" y="679"/>
                  </a:cubicBezTo>
                  <a:cubicBezTo>
                    <a:pt x="1040" y="778"/>
                    <a:pt x="1004" y="866"/>
                    <a:pt x="936" y="934"/>
                  </a:cubicBezTo>
                  <a:cubicBezTo>
                    <a:pt x="868" y="1002"/>
                    <a:pt x="778" y="1042"/>
                    <a:pt x="681" y="1042"/>
                  </a:cubicBezTo>
                  <a:cubicBezTo>
                    <a:pt x="584" y="1042"/>
                    <a:pt x="493" y="1002"/>
                    <a:pt x="425" y="934"/>
                  </a:cubicBezTo>
                  <a:cubicBezTo>
                    <a:pt x="357" y="866"/>
                    <a:pt x="318" y="778"/>
                    <a:pt x="318" y="679"/>
                  </a:cubicBezTo>
                  <a:cubicBezTo>
                    <a:pt x="318" y="584"/>
                    <a:pt x="357" y="492"/>
                    <a:pt x="425" y="424"/>
                  </a:cubicBezTo>
                  <a:cubicBezTo>
                    <a:pt x="493" y="356"/>
                    <a:pt x="582" y="319"/>
                    <a:pt x="681" y="319"/>
                  </a:cubicBezTo>
                  <a:close/>
                  <a:moveTo>
                    <a:pt x="681" y="0"/>
                  </a:moveTo>
                  <a:cubicBezTo>
                    <a:pt x="499" y="0"/>
                    <a:pt x="328" y="72"/>
                    <a:pt x="199" y="201"/>
                  </a:cubicBezTo>
                  <a:cubicBezTo>
                    <a:pt x="72" y="329"/>
                    <a:pt x="0" y="499"/>
                    <a:pt x="0" y="681"/>
                  </a:cubicBezTo>
                  <a:cubicBezTo>
                    <a:pt x="0" y="863"/>
                    <a:pt x="70" y="1033"/>
                    <a:pt x="199" y="1162"/>
                  </a:cubicBezTo>
                  <a:cubicBezTo>
                    <a:pt x="327" y="1290"/>
                    <a:pt x="497" y="1361"/>
                    <a:pt x="681" y="1361"/>
                  </a:cubicBezTo>
                  <a:cubicBezTo>
                    <a:pt x="861" y="1361"/>
                    <a:pt x="1031" y="1292"/>
                    <a:pt x="1160" y="1162"/>
                  </a:cubicBezTo>
                  <a:cubicBezTo>
                    <a:pt x="1288" y="1035"/>
                    <a:pt x="1361" y="865"/>
                    <a:pt x="1361" y="681"/>
                  </a:cubicBezTo>
                  <a:cubicBezTo>
                    <a:pt x="1361" y="501"/>
                    <a:pt x="1290" y="330"/>
                    <a:pt x="1160" y="201"/>
                  </a:cubicBezTo>
                  <a:cubicBezTo>
                    <a:pt x="1033" y="72"/>
                    <a:pt x="861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9" name="Google Shape;919;p51"/>
            <p:cNvSpPr/>
            <p:nvPr/>
          </p:nvSpPr>
          <p:spPr>
            <a:xfrm>
              <a:off x="7272801" y="2807919"/>
              <a:ext cx="23209" cy="21043"/>
            </a:xfrm>
            <a:custGeom>
              <a:avLst/>
              <a:gdLst/>
              <a:ahLst/>
              <a:cxnLst/>
              <a:rect l="l" t="t" r="r" b="b"/>
              <a:pathLst>
                <a:path w="761" h="690" extrusionOk="0">
                  <a:moveTo>
                    <a:pt x="337" y="0"/>
                  </a:moveTo>
                  <a:cubicBezTo>
                    <a:pt x="293" y="0"/>
                    <a:pt x="249" y="19"/>
                    <a:pt x="216" y="55"/>
                  </a:cubicBezTo>
                  <a:lnTo>
                    <a:pt x="53" y="238"/>
                  </a:lnTo>
                  <a:cubicBezTo>
                    <a:pt x="0" y="300"/>
                    <a:pt x="0" y="390"/>
                    <a:pt x="53" y="451"/>
                  </a:cubicBezTo>
                  <a:lnTo>
                    <a:pt x="216" y="637"/>
                  </a:lnTo>
                  <a:cubicBezTo>
                    <a:pt x="249" y="672"/>
                    <a:pt x="291" y="689"/>
                    <a:pt x="335" y="689"/>
                  </a:cubicBezTo>
                  <a:cubicBezTo>
                    <a:pt x="375" y="689"/>
                    <a:pt x="412" y="677"/>
                    <a:pt x="443" y="650"/>
                  </a:cubicBezTo>
                  <a:cubicBezTo>
                    <a:pt x="485" y="611"/>
                    <a:pt x="502" y="558"/>
                    <a:pt x="494" y="505"/>
                  </a:cubicBezTo>
                  <a:lnTo>
                    <a:pt x="603" y="505"/>
                  </a:lnTo>
                  <a:cubicBezTo>
                    <a:pt x="689" y="505"/>
                    <a:pt x="761" y="432"/>
                    <a:pt x="761" y="346"/>
                  </a:cubicBezTo>
                  <a:cubicBezTo>
                    <a:pt x="761" y="259"/>
                    <a:pt x="689" y="186"/>
                    <a:pt x="603" y="186"/>
                  </a:cubicBezTo>
                  <a:lnTo>
                    <a:pt x="494" y="186"/>
                  </a:lnTo>
                  <a:cubicBezTo>
                    <a:pt x="502" y="135"/>
                    <a:pt x="485" y="80"/>
                    <a:pt x="443" y="41"/>
                  </a:cubicBezTo>
                  <a:cubicBezTo>
                    <a:pt x="412" y="14"/>
                    <a:pt x="374" y="0"/>
                    <a:pt x="3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0" name="Google Shape;920;p51"/>
            <p:cNvSpPr/>
            <p:nvPr/>
          </p:nvSpPr>
          <p:spPr>
            <a:xfrm>
              <a:off x="7228429" y="2797733"/>
              <a:ext cx="41385" cy="41446"/>
            </a:xfrm>
            <a:custGeom>
              <a:avLst/>
              <a:gdLst/>
              <a:ahLst/>
              <a:cxnLst/>
              <a:rect l="l" t="t" r="r" b="b"/>
              <a:pathLst>
                <a:path w="1357" h="1359" extrusionOk="0">
                  <a:moveTo>
                    <a:pt x="680" y="321"/>
                  </a:moveTo>
                  <a:cubicBezTo>
                    <a:pt x="877" y="321"/>
                    <a:pt x="1038" y="482"/>
                    <a:pt x="1038" y="680"/>
                  </a:cubicBezTo>
                  <a:cubicBezTo>
                    <a:pt x="1038" y="877"/>
                    <a:pt x="877" y="1039"/>
                    <a:pt x="680" y="1039"/>
                  </a:cubicBezTo>
                  <a:cubicBezTo>
                    <a:pt x="480" y="1039"/>
                    <a:pt x="319" y="877"/>
                    <a:pt x="319" y="680"/>
                  </a:cubicBezTo>
                  <a:cubicBezTo>
                    <a:pt x="319" y="482"/>
                    <a:pt x="480" y="321"/>
                    <a:pt x="680" y="321"/>
                  </a:cubicBezTo>
                  <a:close/>
                  <a:moveTo>
                    <a:pt x="680" y="1"/>
                  </a:moveTo>
                  <a:cubicBezTo>
                    <a:pt x="305" y="1"/>
                    <a:pt x="1" y="305"/>
                    <a:pt x="1" y="680"/>
                  </a:cubicBezTo>
                  <a:cubicBezTo>
                    <a:pt x="1" y="1054"/>
                    <a:pt x="305" y="1358"/>
                    <a:pt x="680" y="1358"/>
                  </a:cubicBezTo>
                  <a:cubicBezTo>
                    <a:pt x="1054" y="1358"/>
                    <a:pt x="1357" y="1054"/>
                    <a:pt x="1357" y="680"/>
                  </a:cubicBezTo>
                  <a:cubicBezTo>
                    <a:pt x="1357" y="305"/>
                    <a:pt x="1054" y="1"/>
                    <a:pt x="6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1" name="Google Shape;921;p51"/>
            <p:cNvSpPr/>
            <p:nvPr/>
          </p:nvSpPr>
          <p:spPr>
            <a:xfrm>
              <a:off x="7306713" y="2730794"/>
              <a:ext cx="20067" cy="19518"/>
            </a:xfrm>
            <a:custGeom>
              <a:avLst/>
              <a:gdLst/>
              <a:ahLst/>
              <a:cxnLst/>
              <a:rect l="l" t="t" r="r" b="b"/>
              <a:pathLst>
                <a:path w="658" h="640" extrusionOk="0">
                  <a:moveTo>
                    <a:pt x="424" y="1"/>
                  </a:moveTo>
                  <a:cubicBezTo>
                    <a:pt x="422" y="1"/>
                    <a:pt x="420" y="1"/>
                    <a:pt x="418" y="1"/>
                  </a:cubicBezTo>
                  <a:lnTo>
                    <a:pt x="171" y="16"/>
                  </a:lnTo>
                  <a:cubicBezTo>
                    <a:pt x="88" y="21"/>
                    <a:pt x="23" y="86"/>
                    <a:pt x="20" y="168"/>
                  </a:cubicBezTo>
                  <a:lnTo>
                    <a:pt x="4" y="414"/>
                  </a:lnTo>
                  <a:cubicBezTo>
                    <a:pt x="1" y="501"/>
                    <a:pt x="66" y="578"/>
                    <a:pt x="156" y="583"/>
                  </a:cubicBezTo>
                  <a:cubicBezTo>
                    <a:pt x="158" y="583"/>
                    <a:pt x="159" y="583"/>
                    <a:pt x="161" y="583"/>
                  </a:cubicBezTo>
                  <a:cubicBezTo>
                    <a:pt x="217" y="583"/>
                    <a:pt x="266" y="558"/>
                    <a:pt x="294" y="517"/>
                  </a:cubicBezTo>
                  <a:lnTo>
                    <a:pt x="370" y="593"/>
                  </a:lnTo>
                  <a:cubicBezTo>
                    <a:pt x="403" y="625"/>
                    <a:pt x="443" y="639"/>
                    <a:pt x="482" y="639"/>
                  </a:cubicBezTo>
                  <a:cubicBezTo>
                    <a:pt x="523" y="639"/>
                    <a:pt x="564" y="625"/>
                    <a:pt x="596" y="593"/>
                  </a:cubicBezTo>
                  <a:cubicBezTo>
                    <a:pt x="658" y="532"/>
                    <a:pt x="658" y="430"/>
                    <a:pt x="596" y="367"/>
                  </a:cubicBezTo>
                  <a:lnTo>
                    <a:pt x="520" y="290"/>
                  </a:lnTo>
                  <a:cubicBezTo>
                    <a:pt x="562" y="261"/>
                    <a:pt x="588" y="209"/>
                    <a:pt x="585" y="152"/>
                  </a:cubicBezTo>
                  <a:cubicBezTo>
                    <a:pt x="581" y="68"/>
                    <a:pt x="508" y="1"/>
                    <a:pt x="4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2" name="Google Shape;922;p51"/>
            <p:cNvSpPr/>
            <p:nvPr/>
          </p:nvSpPr>
          <p:spPr>
            <a:xfrm>
              <a:off x="7270941" y="2694900"/>
              <a:ext cx="41538" cy="41538"/>
            </a:xfrm>
            <a:custGeom>
              <a:avLst/>
              <a:gdLst/>
              <a:ahLst/>
              <a:cxnLst/>
              <a:rect l="l" t="t" r="r" b="b"/>
              <a:pathLst>
                <a:path w="1362" h="1362" extrusionOk="0">
                  <a:moveTo>
                    <a:pt x="681" y="322"/>
                  </a:moveTo>
                  <a:cubicBezTo>
                    <a:pt x="776" y="322"/>
                    <a:pt x="868" y="360"/>
                    <a:pt x="936" y="428"/>
                  </a:cubicBezTo>
                  <a:cubicBezTo>
                    <a:pt x="1004" y="496"/>
                    <a:pt x="1041" y="586"/>
                    <a:pt x="1041" y="683"/>
                  </a:cubicBezTo>
                  <a:cubicBezTo>
                    <a:pt x="1041" y="778"/>
                    <a:pt x="1004" y="870"/>
                    <a:pt x="936" y="938"/>
                  </a:cubicBezTo>
                  <a:cubicBezTo>
                    <a:pt x="868" y="1006"/>
                    <a:pt x="778" y="1045"/>
                    <a:pt x="681" y="1045"/>
                  </a:cubicBezTo>
                  <a:cubicBezTo>
                    <a:pt x="584" y="1045"/>
                    <a:pt x="493" y="1006"/>
                    <a:pt x="425" y="938"/>
                  </a:cubicBezTo>
                  <a:cubicBezTo>
                    <a:pt x="357" y="870"/>
                    <a:pt x="318" y="782"/>
                    <a:pt x="318" y="683"/>
                  </a:cubicBezTo>
                  <a:cubicBezTo>
                    <a:pt x="320" y="586"/>
                    <a:pt x="357" y="496"/>
                    <a:pt x="425" y="428"/>
                  </a:cubicBezTo>
                  <a:cubicBezTo>
                    <a:pt x="493" y="360"/>
                    <a:pt x="582" y="322"/>
                    <a:pt x="681" y="322"/>
                  </a:cubicBezTo>
                  <a:close/>
                  <a:moveTo>
                    <a:pt x="681" y="1"/>
                  </a:moveTo>
                  <a:cubicBezTo>
                    <a:pt x="499" y="1"/>
                    <a:pt x="328" y="70"/>
                    <a:pt x="199" y="200"/>
                  </a:cubicBezTo>
                  <a:cubicBezTo>
                    <a:pt x="72" y="327"/>
                    <a:pt x="0" y="497"/>
                    <a:pt x="0" y="681"/>
                  </a:cubicBezTo>
                  <a:cubicBezTo>
                    <a:pt x="0" y="862"/>
                    <a:pt x="70" y="1032"/>
                    <a:pt x="199" y="1161"/>
                  </a:cubicBezTo>
                  <a:cubicBezTo>
                    <a:pt x="328" y="1292"/>
                    <a:pt x="499" y="1362"/>
                    <a:pt x="681" y="1362"/>
                  </a:cubicBezTo>
                  <a:cubicBezTo>
                    <a:pt x="861" y="1362"/>
                    <a:pt x="1031" y="1292"/>
                    <a:pt x="1160" y="1161"/>
                  </a:cubicBezTo>
                  <a:cubicBezTo>
                    <a:pt x="1288" y="1033"/>
                    <a:pt x="1361" y="863"/>
                    <a:pt x="1361" y="681"/>
                  </a:cubicBezTo>
                  <a:cubicBezTo>
                    <a:pt x="1361" y="501"/>
                    <a:pt x="1290" y="331"/>
                    <a:pt x="1160" y="200"/>
                  </a:cubicBezTo>
                  <a:cubicBezTo>
                    <a:pt x="1033" y="72"/>
                    <a:pt x="863" y="1"/>
                    <a:pt x="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3" name="Google Shape;923;p51"/>
            <p:cNvSpPr/>
            <p:nvPr/>
          </p:nvSpPr>
          <p:spPr>
            <a:xfrm>
              <a:off x="7476456" y="2900567"/>
              <a:ext cx="41538" cy="41385"/>
            </a:xfrm>
            <a:custGeom>
              <a:avLst/>
              <a:gdLst/>
              <a:ahLst/>
              <a:cxnLst/>
              <a:rect l="l" t="t" r="r" b="b"/>
              <a:pathLst>
                <a:path w="1362" h="1357" extrusionOk="0">
                  <a:moveTo>
                    <a:pt x="681" y="0"/>
                  </a:moveTo>
                  <a:cubicBezTo>
                    <a:pt x="507" y="0"/>
                    <a:pt x="333" y="66"/>
                    <a:pt x="199" y="198"/>
                  </a:cubicBezTo>
                  <a:cubicBezTo>
                    <a:pt x="72" y="326"/>
                    <a:pt x="0" y="496"/>
                    <a:pt x="0" y="678"/>
                  </a:cubicBezTo>
                  <a:cubicBezTo>
                    <a:pt x="0" y="860"/>
                    <a:pt x="70" y="1030"/>
                    <a:pt x="199" y="1159"/>
                  </a:cubicBezTo>
                  <a:cubicBezTo>
                    <a:pt x="330" y="1289"/>
                    <a:pt x="502" y="1357"/>
                    <a:pt x="681" y="1357"/>
                  </a:cubicBezTo>
                  <a:cubicBezTo>
                    <a:pt x="740" y="1357"/>
                    <a:pt x="801" y="1348"/>
                    <a:pt x="861" y="1333"/>
                  </a:cubicBezTo>
                  <a:cubicBezTo>
                    <a:pt x="946" y="1311"/>
                    <a:pt x="995" y="1222"/>
                    <a:pt x="972" y="1137"/>
                  </a:cubicBezTo>
                  <a:cubicBezTo>
                    <a:pt x="952" y="1066"/>
                    <a:pt x="888" y="1021"/>
                    <a:pt x="818" y="1021"/>
                  </a:cubicBezTo>
                  <a:cubicBezTo>
                    <a:pt x="804" y="1021"/>
                    <a:pt x="790" y="1023"/>
                    <a:pt x="776" y="1027"/>
                  </a:cubicBezTo>
                  <a:cubicBezTo>
                    <a:pt x="744" y="1035"/>
                    <a:pt x="711" y="1040"/>
                    <a:pt x="679" y="1040"/>
                  </a:cubicBezTo>
                  <a:cubicBezTo>
                    <a:pt x="585" y="1040"/>
                    <a:pt x="494" y="1004"/>
                    <a:pt x="425" y="937"/>
                  </a:cubicBezTo>
                  <a:cubicBezTo>
                    <a:pt x="357" y="868"/>
                    <a:pt x="318" y="778"/>
                    <a:pt x="318" y="681"/>
                  </a:cubicBezTo>
                  <a:cubicBezTo>
                    <a:pt x="318" y="584"/>
                    <a:pt x="357" y="494"/>
                    <a:pt x="425" y="426"/>
                  </a:cubicBezTo>
                  <a:cubicBezTo>
                    <a:pt x="493" y="358"/>
                    <a:pt x="582" y="319"/>
                    <a:pt x="681" y="319"/>
                  </a:cubicBezTo>
                  <a:cubicBezTo>
                    <a:pt x="776" y="319"/>
                    <a:pt x="868" y="358"/>
                    <a:pt x="936" y="426"/>
                  </a:cubicBezTo>
                  <a:cubicBezTo>
                    <a:pt x="999" y="489"/>
                    <a:pt x="1038" y="576"/>
                    <a:pt x="1040" y="668"/>
                  </a:cubicBezTo>
                  <a:cubicBezTo>
                    <a:pt x="1041" y="752"/>
                    <a:pt x="1113" y="823"/>
                    <a:pt x="1197" y="823"/>
                  </a:cubicBezTo>
                  <a:cubicBezTo>
                    <a:pt x="1199" y="823"/>
                    <a:pt x="1201" y="823"/>
                    <a:pt x="1203" y="823"/>
                  </a:cubicBezTo>
                  <a:cubicBezTo>
                    <a:pt x="1291" y="821"/>
                    <a:pt x="1361" y="746"/>
                    <a:pt x="1359" y="659"/>
                  </a:cubicBezTo>
                  <a:cubicBezTo>
                    <a:pt x="1353" y="482"/>
                    <a:pt x="1283" y="319"/>
                    <a:pt x="1160" y="198"/>
                  </a:cubicBezTo>
                  <a:cubicBezTo>
                    <a:pt x="1029" y="66"/>
                    <a:pt x="855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4" name="Google Shape;924;p51"/>
            <p:cNvSpPr/>
            <p:nvPr/>
          </p:nvSpPr>
          <p:spPr>
            <a:xfrm>
              <a:off x="7373714" y="2652571"/>
              <a:ext cx="40287" cy="41324"/>
            </a:xfrm>
            <a:custGeom>
              <a:avLst/>
              <a:gdLst/>
              <a:ahLst/>
              <a:cxnLst/>
              <a:rect l="l" t="t" r="r" b="b"/>
              <a:pathLst>
                <a:path w="1321" h="1355" extrusionOk="0">
                  <a:moveTo>
                    <a:pt x="678" y="0"/>
                  </a:moveTo>
                  <a:cubicBezTo>
                    <a:pt x="303" y="0"/>
                    <a:pt x="0" y="303"/>
                    <a:pt x="0" y="678"/>
                  </a:cubicBezTo>
                  <a:cubicBezTo>
                    <a:pt x="0" y="1052"/>
                    <a:pt x="305" y="1355"/>
                    <a:pt x="679" y="1355"/>
                  </a:cubicBezTo>
                  <a:cubicBezTo>
                    <a:pt x="931" y="1355"/>
                    <a:pt x="1161" y="1213"/>
                    <a:pt x="1280" y="991"/>
                  </a:cubicBezTo>
                  <a:cubicBezTo>
                    <a:pt x="1321" y="912"/>
                    <a:pt x="1292" y="817"/>
                    <a:pt x="1212" y="776"/>
                  </a:cubicBezTo>
                  <a:cubicBezTo>
                    <a:pt x="1188" y="764"/>
                    <a:pt x="1163" y="758"/>
                    <a:pt x="1138" y="758"/>
                  </a:cubicBezTo>
                  <a:cubicBezTo>
                    <a:pt x="1081" y="758"/>
                    <a:pt x="1026" y="790"/>
                    <a:pt x="997" y="844"/>
                  </a:cubicBezTo>
                  <a:cubicBezTo>
                    <a:pt x="936" y="963"/>
                    <a:pt x="812" y="1038"/>
                    <a:pt x="678" y="1038"/>
                  </a:cubicBezTo>
                  <a:cubicBezTo>
                    <a:pt x="480" y="1038"/>
                    <a:pt x="319" y="877"/>
                    <a:pt x="319" y="678"/>
                  </a:cubicBezTo>
                  <a:cubicBezTo>
                    <a:pt x="319" y="480"/>
                    <a:pt x="480" y="319"/>
                    <a:pt x="678" y="319"/>
                  </a:cubicBezTo>
                  <a:cubicBezTo>
                    <a:pt x="766" y="319"/>
                    <a:pt x="848" y="351"/>
                    <a:pt x="914" y="407"/>
                  </a:cubicBezTo>
                  <a:cubicBezTo>
                    <a:pt x="945" y="434"/>
                    <a:pt x="983" y="447"/>
                    <a:pt x="1021" y="447"/>
                  </a:cubicBezTo>
                  <a:cubicBezTo>
                    <a:pt x="1065" y="447"/>
                    <a:pt x="1109" y="429"/>
                    <a:pt x="1140" y="393"/>
                  </a:cubicBezTo>
                  <a:cubicBezTo>
                    <a:pt x="1198" y="327"/>
                    <a:pt x="1191" y="225"/>
                    <a:pt x="1125" y="167"/>
                  </a:cubicBezTo>
                  <a:cubicBezTo>
                    <a:pt x="1003" y="60"/>
                    <a:pt x="843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25" name="Google Shape;925;p51"/>
          <p:cNvGrpSpPr/>
          <p:nvPr/>
        </p:nvGrpSpPr>
        <p:grpSpPr>
          <a:xfrm>
            <a:off x="3056264" y="3315165"/>
            <a:ext cx="332270" cy="280150"/>
            <a:chOff x="7228216" y="2132122"/>
            <a:chExt cx="332270" cy="280150"/>
          </a:xfrm>
        </p:grpSpPr>
        <p:sp>
          <p:nvSpPr>
            <p:cNvPr id="926" name="Google Shape;926;p51"/>
            <p:cNvSpPr/>
            <p:nvPr/>
          </p:nvSpPr>
          <p:spPr>
            <a:xfrm>
              <a:off x="7251576" y="2185978"/>
              <a:ext cx="37603" cy="9790"/>
            </a:xfrm>
            <a:custGeom>
              <a:avLst/>
              <a:gdLst/>
              <a:ahLst/>
              <a:cxnLst/>
              <a:rect l="l" t="t" r="r" b="b"/>
              <a:pathLst>
                <a:path w="1233" h="321" extrusionOk="0">
                  <a:moveTo>
                    <a:pt x="160" y="0"/>
                  </a:moveTo>
                  <a:cubicBezTo>
                    <a:pt x="74" y="0"/>
                    <a:pt x="0" y="74"/>
                    <a:pt x="0" y="160"/>
                  </a:cubicBezTo>
                  <a:cubicBezTo>
                    <a:pt x="0" y="247"/>
                    <a:pt x="74" y="320"/>
                    <a:pt x="160" y="320"/>
                  </a:cubicBezTo>
                  <a:lnTo>
                    <a:pt x="1072" y="320"/>
                  </a:lnTo>
                  <a:cubicBezTo>
                    <a:pt x="1159" y="320"/>
                    <a:pt x="1232" y="247"/>
                    <a:pt x="1232" y="160"/>
                  </a:cubicBezTo>
                  <a:cubicBezTo>
                    <a:pt x="1232" y="74"/>
                    <a:pt x="1159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7" name="Google Shape;927;p51"/>
            <p:cNvSpPr/>
            <p:nvPr/>
          </p:nvSpPr>
          <p:spPr>
            <a:xfrm>
              <a:off x="7251576" y="2222238"/>
              <a:ext cx="37603" cy="9729"/>
            </a:xfrm>
            <a:custGeom>
              <a:avLst/>
              <a:gdLst/>
              <a:ahLst/>
              <a:cxnLst/>
              <a:rect l="l" t="t" r="r" b="b"/>
              <a:pathLst>
                <a:path w="1233" h="319" extrusionOk="0">
                  <a:moveTo>
                    <a:pt x="160" y="1"/>
                  </a:moveTo>
                  <a:cubicBezTo>
                    <a:pt x="74" y="1"/>
                    <a:pt x="0" y="72"/>
                    <a:pt x="0" y="159"/>
                  </a:cubicBezTo>
                  <a:cubicBezTo>
                    <a:pt x="0" y="249"/>
                    <a:pt x="74" y="319"/>
                    <a:pt x="160" y="319"/>
                  </a:cubicBezTo>
                  <a:lnTo>
                    <a:pt x="1072" y="319"/>
                  </a:lnTo>
                  <a:cubicBezTo>
                    <a:pt x="1159" y="319"/>
                    <a:pt x="1232" y="247"/>
                    <a:pt x="1232" y="159"/>
                  </a:cubicBezTo>
                  <a:cubicBezTo>
                    <a:pt x="1232" y="72"/>
                    <a:pt x="1159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8" name="Google Shape;928;p51"/>
            <p:cNvSpPr/>
            <p:nvPr/>
          </p:nvSpPr>
          <p:spPr>
            <a:xfrm>
              <a:off x="7251576" y="2258498"/>
              <a:ext cx="37603" cy="9729"/>
            </a:xfrm>
            <a:custGeom>
              <a:avLst/>
              <a:gdLst/>
              <a:ahLst/>
              <a:cxnLst/>
              <a:rect l="l" t="t" r="r" b="b"/>
              <a:pathLst>
                <a:path w="1233" h="319" extrusionOk="0">
                  <a:moveTo>
                    <a:pt x="160" y="1"/>
                  </a:moveTo>
                  <a:cubicBezTo>
                    <a:pt x="74" y="1"/>
                    <a:pt x="0" y="72"/>
                    <a:pt x="0" y="159"/>
                  </a:cubicBezTo>
                  <a:cubicBezTo>
                    <a:pt x="0" y="249"/>
                    <a:pt x="74" y="319"/>
                    <a:pt x="160" y="319"/>
                  </a:cubicBezTo>
                  <a:lnTo>
                    <a:pt x="1072" y="319"/>
                  </a:lnTo>
                  <a:cubicBezTo>
                    <a:pt x="1159" y="319"/>
                    <a:pt x="1232" y="246"/>
                    <a:pt x="1232" y="159"/>
                  </a:cubicBezTo>
                  <a:cubicBezTo>
                    <a:pt x="1232" y="72"/>
                    <a:pt x="1159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9" name="Google Shape;929;p51"/>
            <p:cNvSpPr/>
            <p:nvPr/>
          </p:nvSpPr>
          <p:spPr>
            <a:xfrm>
              <a:off x="7251576" y="2294728"/>
              <a:ext cx="37603" cy="9790"/>
            </a:xfrm>
            <a:custGeom>
              <a:avLst/>
              <a:gdLst/>
              <a:ahLst/>
              <a:cxnLst/>
              <a:rect l="l" t="t" r="r" b="b"/>
              <a:pathLst>
                <a:path w="1233" h="321" extrusionOk="0">
                  <a:moveTo>
                    <a:pt x="160" y="0"/>
                  </a:moveTo>
                  <a:cubicBezTo>
                    <a:pt x="74" y="0"/>
                    <a:pt x="0" y="74"/>
                    <a:pt x="0" y="160"/>
                  </a:cubicBezTo>
                  <a:cubicBezTo>
                    <a:pt x="0" y="247"/>
                    <a:pt x="74" y="320"/>
                    <a:pt x="160" y="320"/>
                  </a:cubicBezTo>
                  <a:lnTo>
                    <a:pt x="1072" y="320"/>
                  </a:lnTo>
                  <a:cubicBezTo>
                    <a:pt x="1159" y="320"/>
                    <a:pt x="1232" y="247"/>
                    <a:pt x="1232" y="160"/>
                  </a:cubicBezTo>
                  <a:cubicBezTo>
                    <a:pt x="1232" y="74"/>
                    <a:pt x="1159" y="0"/>
                    <a:pt x="10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0" name="Google Shape;930;p51"/>
            <p:cNvSpPr/>
            <p:nvPr/>
          </p:nvSpPr>
          <p:spPr>
            <a:xfrm>
              <a:off x="7251576" y="2330988"/>
              <a:ext cx="37603" cy="9790"/>
            </a:xfrm>
            <a:custGeom>
              <a:avLst/>
              <a:gdLst/>
              <a:ahLst/>
              <a:cxnLst/>
              <a:rect l="l" t="t" r="r" b="b"/>
              <a:pathLst>
                <a:path w="1233" h="321" extrusionOk="0">
                  <a:moveTo>
                    <a:pt x="160" y="1"/>
                  </a:moveTo>
                  <a:cubicBezTo>
                    <a:pt x="74" y="1"/>
                    <a:pt x="0" y="74"/>
                    <a:pt x="0" y="161"/>
                  </a:cubicBezTo>
                  <a:cubicBezTo>
                    <a:pt x="0" y="247"/>
                    <a:pt x="74" y="320"/>
                    <a:pt x="160" y="320"/>
                  </a:cubicBezTo>
                  <a:lnTo>
                    <a:pt x="1072" y="320"/>
                  </a:lnTo>
                  <a:cubicBezTo>
                    <a:pt x="1159" y="320"/>
                    <a:pt x="1232" y="247"/>
                    <a:pt x="1232" y="161"/>
                  </a:cubicBezTo>
                  <a:cubicBezTo>
                    <a:pt x="1232" y="74"/>
                    <a:pt x="1159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1" name="Google Shape;931;p51"/>
            <p:cNvSpPr/>
            <p:nvPr/>
          </p:nvSpPr>
          <p:spPr>
            <a:xfrm>
              <a:off x="7251576" y="2367248"/>
              <a:ext cx="37603" cy="9729"/>
            </a:xfrm>
            <a:custGeom>
              <a:avLst/>
              <a:gdLst/>
              <a:ahLst/>
              <a:cxnLst/>
              <a:rect l="l" t="t" r="r" b="b"/>
              <a:pathLst>
                <a:path w="1233" h="319" extrusionOk="0">
                  <a:moveTo>
                    <a:pt x="160" y="1"/>
                  </a:moveTo>
                  <a:cubicBezTo>
                    <a:pt x="74" y="1"/>
                    <a:pt x="0" y="72"/>
                    <a:pt x="0" y="161"/>
                  </a:cubicBezTo>
                  <a:cubicBezTo>
                    <a:pt x="0" y="248"/>
                    <a:pt x="74" y="319"/>
                    <a:pt x="160" y="319"/>
                  </a:cubicBezTo>
                  <a:lnTo>
                    <a:pt x="1072" y="319"/>
                  </a:lnTo>
                  <a:cubicBezTo>
                    <a:pt x="1159" y="319"/>
                    <a:pt x="1232" y="248"/>
                    <a:pt x="1232" y="161"/>
                  </a:cubicBezTo>
                  <a:cubicBezTo>
                    <a:pt x="1232" y="72"/>
                    <a:pt x="1159" y="1"/>
                    <a:pt x="1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2" name="Google Shape;932;p51"/>
            <p:cNvSpPr/>
            <p:nvPr/>
          </p:nvSpPr>
          <p:spPr>
            <a:xfrm>
              <a:off x="7228216" y="2132122"/>
              <a:ext cx="332270" cy="280150"/>
            </a:xfrm>
            <a:custGeom>
              <a:avLst/>
              <a:gdLst/>
              <a:ahLst/>
              <a:cxnLst/>
              <a:rect l="l" t="t" r="r" b="b"/>
              <a:pathLst>
                <a:path w="10895" h="9186" extrusionOk="0">
                  <a:moveTo>
                    <a:pt x="2441" y="929"/>
                  </a:moveTo>
                  <a:lnTo>
                    <a:pt x="2441" y="8866"/>
                  </a:lnTo>
                  <a:lnTo>
                    <a:pt x="324" y="8866"/>
                  </a:lnTo>
                  <a:lnTo>
                    <a:pt x="324" y="929"/>
                  </a:lnTo>
                  <a:close/>
                  <a:moveTo>
                    <a:pt x="928" y="0"/>
                  </a:moveTo>
                  <a:cubicBezTo>
                    <a:pt x="809" y="0"/>
                    <a:pt x="697" y="58"/>
                    <a:pt x="627" y="157"/>
                  </a:cubicBezTo>
                  <a:lnTo>
                    <a:pt x="305" y="611"/>
                  </a:lnTo>
                  <a:lnTo>
                    <a:pt x="161" y="611"/>
                  </a:lnTo>
                  <a:cubicBezTo>
                    <a:pt x="74" y="611"/>
                    <a:pt x="1" y="684"/>
                    <a:pt x="1" y="771"/>
                  </a:cubicBezTo>
                  <a:lnTo>
                    <a:pt x="1" y="9026"/>
                  </a:lnTo>
                  <a:cubicBezTo>
                    <a:pt x="1" y="9114"/>
                    <a:pt x="74" y="9186"/>
                    <a:pt x="161" y="9186"/>
                  </a:cubicBezTo>
                  <a:lnTo>
                    <a:pt x="5127" y="9186"/>
                  </a:lnTo>
                  <a:cubicBezTo>
                    <a:pt x="5214" y="9186"/>
                    <a:pt x="5285" y="9114"/>
                    <a:pt x="5285" y="9026"/>
                  </a:cubicBezTo>
                  <a:cubicBezTo>
                    <a:pt x="5285" y="8939"/>
                    <a:pt x="5214" y="8868"/>
                    <a:pt x="5127" y="8868"/>
                  </a:cubicBezTo>
                  <a:lnTo>
                    <a:pt x="2755" y="8868"/>
                  </a:lnTo>
                  <a:lnTo>
                    <a:pt x="2755" y="931"/>
                  </a:lnTo>
                  <a:lnTo>
                    <a:pt x="10571" y="931"/>
                  </a:lnTo>
                  <a:lnTo>
                    <a:pt x="10571" y="8868"/>
                  </a:lnTo>
                  <a:lnTo>
                    <a:pt x="5765" y="8868"/>
                  </a:lnTo>
                  <a:cubicBezTo>
                    <a:pt x="5677" y="8868"/>
                    <a:pt x="5605" y="8939"/>
                    <a:pt x="5605" y="9026"/>
                  </a:cubicBezTo>
                  <a:cubicBezTo>
                    <a:pt x="5605" y="9114"/>
                    <a:pt x="5677" y="9186"/>
                    <a:pt x="5765" y="9186"/>
                  </a:cubicBezTo>
                  <a:lnTo>
                    <a:pt x="10730" y="9186"/>
                  </a:lnTo>
                  <a:cubicBezTo>
                    <a:pt x="10818" y="9186"/>
                    <a:pt x="10889" y="9114"/>
                    <a:pt x="10889" y="9026"/>
                  </a:cubicBezTo>
                  <a:lnTo>
                    <a:pt x="10889" y="771"/>
                  </a:lnTo>
                  <a:cubicBezTo>
                    <a:pt x="10895" y="683"/>
                    <a:pt x="10823" y="611"/>
                    <a:pt x="10735" y="611"/>
                  </a:cubicBezTo>
                  <a:lnTo>
                    <a:pt x="10590" y="611"/>
                  </a:lnTo>
                  <a:lnTo>
                    <a:pt x="10268" y="157"/>
                  </a:lnTo>
                  <a:cubicBezTo>
                    <a:pt x="10200" y="58"/>
                    <a:pt x="10088" y="0"/>
                    <a:pt x="9967" y="0"/>
                  </a:cubicBezTo>
                  <a:lnTo>
                    <a:pt x="8411" y="0"/>
                  </a:lnTo>
                  <a:cubicBezTo>
                    <a:pt x="8322" y="0"/>
                    <a:pt x="8251" y="74"/>
                    <a:pt x="8251" y="160"/>
                  </a:cubicBezTo>
                  <a:cubicBezTo>
                    <a:pt x="8251" y="247"/>
                    <a:pt x="8322" y="320"/>
                    <a:pt x="8411" y="320"/>
                  </a:cubicBezTo>
                  <a:lnTo>
                    <a:pt x="9967" y="320"/>
                  </a:lnTo>
                  <a:cubicBezTo>
                    <a:pt x="9984" y="320"/>
                    <a:pt x="9998" y="329"/>
                    <a:pt x="10006" y="341"/>
                  </a:cubicBezTo>
                  <a:lnTo>
                    <a:pt x="10199" y="615"/>
                  </a:lnTo>
                  <a:lnTo>
                    <a:pt x="697" y="615"/>
                  </a:lnTo>
                  <a:lnTo>
                    <a:pt x="887" y="341"/>
                  </a:lnTo>
                  <a:cubicBezTo>
                    <a:pt x="896" y="329"/>
                    <a:pt x="911" y="320"/>
                    <a:pt x="928" y="320"/>
                  </a:cubicBezTo>
                  <a:lnTo>
                    <a:pt x="7769" y="320"/>
                  </a:lnTo>
                  <a:cubicBezTo>
                    <a:pt x="7858" y="320"/>
                    <a:pt x="7929" y="247"/>
                    <a:pt x="7929" y="160"/>
                  </a:cubicBezTo>
                  <a:cubicBezTo>
                    <a:pt x="7929" y="74"/>
                    <a:pt x="7858" y="0"/>
                    <a:pt x="7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3" name="Google Shape;933;p51"/>
            <p:cNvSpPr/>
            <p:nvPr/>
          </p:nvSpPr>
          <p:spPr>
            <a:xfrm>
              <a:off x="7322358" y="2187228"/>
              <a:ext cx="65356" cy="30802"/>
            </a:xfrm>
            <a:custGeom>
              <a:avLst/>
              <a:gdLst/>
              <a:ahLst/>
              <a:cxnLst/>
              <a:rect l="l" t="t" r="r" b="b"/>
              <a:pathLst>
                <a:path w="2143" h="1010" extrusionOk="0">
                  <a:moveTo>
                    <a:pt x="1822" y="318"/>
                  </a:moveTo>
                  <a:lnTo>
                    <a:pt x="1822" y="691"/>
                  </a:lnTo>
                  <a:lnTo>
                    <a:pt x="318" y="691"/>
                  </a:lnTo>
                  <a:lnTo>
                    <a:pt x="318" y="318"/>
                  </a:lnTo>
                  <a:close/>
                  <a:moveTo>
                    <a:pt x="160" y="0"/>
                  </a:moveTo>
                  <a:cubicBezTo>
                    <a:pt x="72" y="0"/>
                    <a:pt x="0" y="72"/>
                    <a:pt x="0" y="158"/>
                  </a:cubicBezTo>
                  <a:lnTo>
                    <a:pt x="0" y="851"/>
                  </a:lnTo>
                  <a:cubicBezTo>
                    <a:pt x="0" y="938"/>
                    <a:pt x="72" y="1009"/>
                    <a:pt x="160" y="1009"/>
                  </a:cubicBezTo>
                  <a:lnTo>
                    <a:pt x="1982" y="1009"/>
                  </a:lnTo>
                  <a:cubicBezTo>
                    <a:pt x="2071" y="1009"/>
                    <a:pt x="2142" y="939"/>
                    <a:pt x="2142" y="851"/>
                  </a:cubicBezTo>
                  <a:lnTo>
                    <a:pt x="2142" y="158"/>
                  </a:lnTo>
                  <a:cubicBezTo>
                    <a:pt x="2142" y="72"/>
                    <a:pt x="2069" y="0"/>
                    <a:pt x="19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4" name="Google Shape;934;p51"/>
            <p:cNvSpPr/>
            <p:nvPr/>
          </p:nvSpPr>
          <p:spPr>
            <a:xfrm>
              <a:off x="7376245" y="2266092"/>
              <a:ext cx="84783" cy="30833"/>
            </a:xfrm>
            <a:custGeom>
              <a:avLst/>
              <a:gdLst/>
              <a:ahLst/>
              <a:cxnLst/>
              <a:rect l="l" t="t" r="r" b="b"/>
              <a:pathLst>
                <a:path w="2780" h="1011" extrusionOk="0">
                  <a:moveTo>
                    <a:pt x="2461" y="318"/>
                  </a:moveTo>
                  <a:lnTo>
                    <a:pt x="2461" y="691"/>
                  </a:lnTo>
                  <a:lnTo>
                    <a:pt x="319" y="691"/>
                  </a:lnTo>
                  <a:lnTo>
                    <a:pt x="319" y="318"/>
                  </a:lnTo>
                  <a:close/>
                  <a:moveTo>
                    <a:pt x="159" y="0"/>
                  </a:moveTo>
                  <a:cubicBezTo>
                    <a:pt x="72" y="0"/>
                    <a:pt x="1" y="72"/>
                    <a:pt x="1" y="160"/>
                  </a:cubicBezTo>
                  <a:lnTo>
                    <a:pt x="1" y="851"/>
                  </a:lnTo>
                  <a:cubicBezTo>
                    <a:pt x="1" y="939"/>
                    <a:pt x="72" y="1011"/>
                    <a:pt x="159" y="1011"/>
                  </a:cubicBezTo>
                  <a:lnTo>
                    <a:pt x="2621" y="1011"/>
                  </a:lnTo>
                  <a:cubicBezTo>
                    <a:pt x="2708" y="1011"/>
                    <a:pt x="2779" y="938"/>
                    <a:pt x="2779" y="851"/>
                  </a:cubicBezTo>
                  <a:lnTo>
                    <a:pt x="2779" y="160"/>
                  </a:lnTo>
                  <a:cubicBezTo>
                    <a:pt x="2779" y="72"/>
                    <a:pt x="2708" y="0"/>
                    <a:pt x="26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5" name="Google Shape;935;p51"/>
            <p:cNvSpPr/>
            <p:nvPr/>
          </p:nvSpPr>
          <p:spPr>
            <a:xfrm>
              <a:off x="7389602" y="2305523"/>
              <a:ext cx="149651" cy="30833"/>
            </a:xfrm>
            <a:custGeom>
              <a:avLst/>
              <a:gdLst/>
              <a:ahLst/>
              <a:cxnLst/>
              <a:rect l="l" t="t" r="r" b="b"/>
              <a:pathLst>
                <a:path w="4907" h="1011" extrusionOk="0">
                  <a:moveTo>
                    <a:pt x="4587" y="318"/>
                  </a:moveTo>
                  <a:lnTo>
                    <a:pt x="4587" y="691"/>
                  </a:lnTo>
                  <a:lnTo>
                    <a:pt x="318" y="691"/>
                  </a:lnTo>
                  <a:lnTo>
                    <a:pt x="318" y="318"/>
                  </a:lnTo>
                  <a:close/>
                  <a:moveTo>
                    <a:pt x="160" y="0"/>
                  </a:moveTo>
                  <a:cubicBezTo>
                    <a:pt x="71" y="0"/>
                    <a:pt x="0" y="72"/>
                    <a:pt x="0" y="160"/>
                  </a:cubicBezTo>
                  <a:lnTo>
                    <a:pt x="0" y="851"/>
                  </a:lnTo>
                  <a:cubicBezTo>
                    <a:pt x="0" y="938"/>
                    <a:pt x="71" y="1011"/>
                    <a:pt x="160" y="1011"/>
                  </a:cubicBezTo>
                  <a:lnTo>
                    <a:pt x="4747" y="1011"/>
                  </a:lnTo>
                  <a:cubicBezTo>
                    <a:pt x="4834" y="1011"/>
                    <a:pt x="4907" y="939"/>
                    <a:pt x="4907" y="851"/>
                  </a:cubicBezTo>
                  <a:lnTo>
                    <a:pt x="4907" y="160"/>
                  </a:lnTo>
                  <a:cubicBezTo>
                    <a:pt x="4907" y="72"/>
                    <a:pt x="4834" y="0"/>
                    <a:pt x="47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6" name="Google Shape;936;p51"/>
            <p:cNvSpPr/>
            <p:nvPr/>
          </p:nvSpPr>
          <p:spPr>
            <a:xfrm>
              <a:off x="7449558" y="2344955"/>
              <a:ext cx="65356" cy="30833"/>
            </a:xfrm>
            <a:custGeom>
              <a:avLst/>
              <a:gdLst/>
              <a:ahLst/>
              <a:cxnLst/>
              <a:rect l="l" t="t" r="r" b="b"/>
              <a:pathLst>
                <a:path w="2143" h="1011" extrusionOk="0">
                  <a:moveTo>
                    <a:pt x="1826" y="318"/>
                  </a:moveTo>
                  <a:lnTo>
                    <a:pt x="1826" y="691"/>
                  </a:lnTo>
                  <a:lnTo>
                    <a:pt x="322" y="691"/>
                  </a:lnTo>
                  <a:lnTo>
                    <a:pt x="322" y="318"/>
                  </a:lnTo>
                  <a:close/>
                  <a:moveTo>
                    <a:pt x="161" y="0"/>
                  </a:moveTo>
                  <a:cubicBezTo>
                    <a:pt x="74" y="0"/>
                    <a:pt x="1" y="72"/>
                    <a:pt x="1" y="160"/>
                  </a:cubicBezTo>
                  <a:lnTo>
                    <a:pt x="1" y="851"/>
                  </a:lnTo>
                  <a:cubicBezTo>
                    <a:pt x="1" y="938"/>
                    <a:pt x="74" y="1011"/>
                    <a:pt x="161" y="1011"/>
                  </a:cubicBezTo>
                  <a:lnTo>
                    <a:pt x="1983" y="1011"/>
                  </a:lnTo>
                  <a:cubicBezTo>
                    <a:pt x="2071" y="1011"/>
                    <a:pt x="2143" y="938"/>
                    <a:pt x="2143" y="851"/>
                  </a:cubicBezTo>
                  <a:lnTo>
                    <a:pt x="2143" y="160"/>
                  </a:lnTo>
                  <a:cubicBezTo>
                    <a:pt x="2143" y="72"/>
                    <a:pt x="2071" y="0"/>
                    <a:pt x="19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37" name="Google Shape;937;p51"/>
            <p:cNvSpPr/>
            <p:nvPr/>
          </p:nvSpPr>
          <p:spPr>
            <a:xfrm>
              <a:off x="7349286" y="2208271"/>
              <a:ext cx="164565" cy="56756"/>
            </a:xfrm>
            <a:custGeom>
              <a:avLst/>
              <a:gdLst/>
              <a:ahLst/>
              <a:cxnLst/>
              <a:rect l="l" t="t" r="r" b="b"/>
              <a:pathLst>
                <a:path w="5396" h="1861" extrusionOk="0">
                  <a:moveTo>
                    <a:pt x="3493" y="921"/>
                  </a:moveTo>
                  <a:cubicBezTo>
                    <a:pt x="3505" y="938"/>
                    <a:pt x="3517" y="954"/>
                    <a:pt x="3532" y="969"/>
                  </a:cubicBezTo>
                  <a:lnTo>
                    <a:pt x="3775" y="1207"/>
                  </a:lnTo>
                  <a:lnTo>
                    <a:pt x="3762" y="1294"/>
                  </a:lnTo>
                  <a:lnTo>
                    <a:pt x="318" y="1294"/>
                  </a:lnTo>
                  <a:lnTo>
                    <a:pt x="318" y="921"/>
                  </a:lnTo>
                  <a:close/>
                  <a:moveTo>
                    <a:pt x="4417" y="384"/>
                  </a:moveTo>
                  <a:lnTo>
                    <a:pt x="4536" y="624"/>
                  </a:lnTo>
                  <a:cubicBezTo>
                    <a:pt x="4573" y="702"/>
                    <a:pt x="4650" y="758"/>
                    <a:pt x="4740" y="772"/>
                  </a:cubicBezTo>
                  <a:lnTo>
                    <a:pt x="5005" y="809"/>
                  </a:lnTo>
                  <a:lnTo>
                    <a:pt x="4815" y="996"/>
                  </a:lnTo>
                  <a:cubicBezTo>
                    <a:pt x="4750" y="1057"/>
                    <a:pt x="4721" y="1148"/>
                    <a:pt x="4735" y="1234"/>
                  </a:cubicBezTo>
                  <a:lnTo>
                    <a:pt x="4781" y="1498"/>
                  </a:lnTo>
                  <a:lnTo>
                    <a:pt x="4543" y="1372"/>
                  </a:lnTo>
                  <a:cubicBezTo>
                    <a:pt x="4503" y="1353"/>
                    <a:pt x="4459" y="1343"/>
                    <a:pt x="4416" y="1343"/>
                  </a:cubicBezTo>
                  <a:cubicBezTo>
                    <a:pt x="4373" y="1343"/>
                    <a:pt x="4330" y="1353"/>
                    <a:pt x="4291" y="1372"/>
                  </a:cubicBezTo>
                  <a:lnTo>
                    <a:pt x="4053" y="1498"/>
                  </a:lnTo>
                  <a:lnTo>
                    <a:pt x="4097" y="1234"/>
                  </a:lnTo>
                  <a:cubicBezTo>
                    <a:pt x="4112" y="1148"/>
                    <a:pt x="4083" y="1057"/>
                    <a:pt x="4020" y="996"/>
                  </a:cubicBezTo>
                  <a:lnTo>
                    <a:pt x="3830" y="809"/>
                  </a:lnTo>
                  <a:lnTo>
                    <a:pt x="4094" y="772"/>
                  </a:lnTo>
                  <a:cubicBezTo>
                    <a:pt x="4180" y="758"/>
                    <a:pt x="4257" y="704"/>
                    <a:pt x="4298" y="624"/>
                  </a:cubicBezTo>
                  <a:lnTo>
                    <a:pt x="4417" y="384"/>
                  </a:lnTo>
                  <a:close/>
                  <a:moveTo>
                    <a:pt x="4415" y="1"/>
                  </a:moveTo>
                  <a:cubicBezTo>
                    <a:pt x="4310" y="1"/>
                    <a:pt x="4219" y="59"/>
                    <a:pt x="4172" y="152"/>
                  </a:cubicBezTo>
                  <a:lnTo>
                    <a:pt x="4020" y="459"/>
                  </a:lnTo>
                  <a:lnTo>
                    <a:pt x="3683" y="508"/>
                  </a:lnTo>
                  <a:cubicBezTo>
                    <a:pt x="3615" y="518"/>
                    <a:pt x="3556" y="552"/>
                    <a:pt x="3513" y="602"/>
                  </a:cubicBezTo>
                  <a:lnTo>
                    <a:pt x="158" y="602"/>
                  </a:lnTo>
                  <a:cubicBezTo>
                    <a:pt x="72" y="602"/>
                    <a:pt x="0" y="673"/>
                    <a:pt x="0" y="760"/>
                  </a:cubicBezTo>
                  <a:lnTo>
                    <a:pt x="0" y="1452"/>
                  </a:lnTo>
                  <a:cubicBezTo>
                    <a:pt x="0" y="1542"/>
                    <a:pt x="72" y="1614"/>
                    <a:pt x="158" y="1614"/>
                  </a:cubicBezTo>
                  <a:lnTo>
                    <a:pt x="3718" y="1614"/>
                  </a:lnTo>
                  <a:cubicBezTo>
                    <a:pt x="3723" y="1690"/>
                    <a:pt x="3762" y="1762"/>
                    <a:pt x="3828" y="1808"/>
                  </a:cubicBezTo>
                  <a:cubicBezTo>
                    <a:pt x="3874" y="1842"/>
                    <a:pt x="3930" y="1860"/>
                    <a:pt x="3985" y="1860"/>
                  </a:cubicBezTo>
                  <a:cubicBezTo>
                    <a:pt x="4027" y="1860"/>
                    <a:pt x="4070" y="1849"/>
                    <a:pt x="4111" y="1828"/>
                  </a:cubicBezTo>
                  <a:lnTo>
                    <a:pt x="4412" y="1668"/>
                  </a:lnTo>
                  <a:lnTo>
                    <a:pt x="4714" y="1828"/>
                  </a:lnTo>
                  <a:cubicBezTo>
                    <a:pt x="4754" y="1849"/>
                    <a:pt x="4797" y="1860"/>
                    <a:pt x="4839" y="1860"/>
                  </a:cubicBezTo>
                  <a:cubicBezTo>
                    <a:pt x="4895" y="1860"/>
                    <a:pt x="4950" y="1842"/>
                    <a:pt x="4999" y="1806"/>
                  </a:cubicBezTo>
                  <a:cubicBezTo>
                    <a:pt x="5082" y="1745"/>
                    <a:pt x="5125" y="1644"/>
                    <a:pt x="5108" y="1542"/>
                  </a:cubicBezTo>
                  <a:lnTo>
                    <a:pt x="5050" y="1204"/>
                  </a:lnTo>
                  <a:lnTo>
                    <a:pt x="5295" y="967"/>
                  </a:lnTo>
                  <a:cubicBezTo>
                    <a:pt x="5370" y="894"/>
                    <a:pt x="5395" y="787"/>
                    <a:pt x="5363" y="690"/>
                  </a:cubicBezTo>
                  <a:cubicBezTo>
                    <a:pt x="5330" y="593"/>
                    <a:pt x="5249" y="522"/>
                    <a:pt x="5147" y="508"/>
                  </a:cubicBezTo>
                  <a:lnTo>
                    <a:pt x="4808" y="459"/>
                  </a:lnTo>
                  <a:lnTo>
                    <a:pt x="4657" y="152"/>
                  </a:lnTo>
                  <a:cubicBezTo>
                    <a:pt x="4611" y="59"/>
                    <a:pt x="4519" y="1"/>
                    <a:pt x="44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938" name="Google Shape;938;p51"/>
          <p:cNvGrpSpPr/>
          <p:nvPr/>
        </p:nvGrpSpPr>
        <p:grpSpPr>
          <a:xfrm>
            <a:off x="4385189" y="1471890"/>
            <a:ext cx="332270" cy="280181"/>
            <a:chOff x="6414727" y="2678402"/>
            <a:chExt cx="332270" cy="280181"/>
          </a:xfrm>
        </p:grpSpPr>
        <p:sp>
          <p:nvSpPr>
            <p:cNvPr id="939" name="Google Shape;939;p51"/>
            <p:cNvSpPr/>
            <p:nvPr/>
          </p:nvSpPr>
          <p:spPr>
            <a:xfrm>
              <a:off x="6433818" y="2732319"/>
              <a:ext cx="18664" cy="9790"/>
            </a:xfrm>
            <a:custGeom>
              <a:avLst/>
              <a:gdLst/>
              <a:ahLst/>
              <a:cxnLst/>
              <a:rect l="l" t="t" r="r" b="b"/>
              <a:pathLst>
                <a:path w="612" h="321" extrusionOk="0">
                  <a:moveTo>
                    <a:pt x="161" y="0"/>
                  </a:moveTo>
                  <a:cubicBezTo>
                    <a:pt x="72" y="0"/>
                    <a:pt x="1" y="74"/>
                    <a:pt x="1" y="160"/>
                  </a:cubicBezTo>
                  <a:cubicBezTo>
                    <a:pt x="1" y="247"/>
                    <a:pt x="70" y="320"/>
                    <a:pt x="161" y="320"/>
                  </a:cubicBezTo>
                  <a:lnTo>
                    <a:pt x="452" y="320"/>
                  </a:lnTo>
                  <a:cubicBezTo>
                    <a:pt x="538" y="320"/>
                    <a:pt x="611" y="247"/>
                    <a:pt x="611" y="160"/>
                  </a:cubicBezTo>
                  <a:cubicBezTo>
                    <a:pt x="611" y="74"/>
                    <a:pt x="538" y="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0" name="Google Shape;940;p51"/>
            <p:cNvSpPr/>
            <p:nvPr/>
          </p:nvSpPr>
          <p:spPr>
            <a:xfrm>
              <a:off x="6433818" y="2768518"/>
              <a:ext cx="18664" cy="9759"/>
            </a:xfrm>
            <a:custGeom>
              <a:avLst/>
              <a:gdLst/>
              <a:ahLst/>
              <a:cxnLst/>
              <a:rect l="l" t="t" r="r" b="b"/>
              <a:pathLst>
                <a:path w="612" h="320" extrusionOk="0">
                  <a:moveTo>
                    <a:pt x="161" y="1"/>
                  </a:moveTo>
                  <a:cubicBezTo>
                    <a:pt x="72" y="1"/>
                    <a:pt x="1" y="72"/>
                    <a:pt x="1" y="159"/>
                  </a:cubicBezTo>
                  <a:cubicBezTo>
                    <a:pt x="1" y="249"/>
                    <a:pt x="70" y="319"/>
                    <a:pt x="161" y="319"/>
                  </a:cubicBezTo>
                  <a:lnTo>
                    <a:pt x="452" y="319"/>
                  </a:lnTo>
                  <a:cubicBezTo>
                    <a:pt x="538" y="319"/>
                    <a:pt x="611" y="248"/>
                    <a:pt x="611" y="159"/>
                  </a:cubicBezTo>
                  <a:cubicBezTo>
                    <a:pt x="611" y="72"/>
                    <a:pt x="538" y="1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1" name="Google Shape;941;p51"/>
            <p:cNvSpPr/>
            <p:nvPr/>
          </p:nvSpPr>
          <p:spPr>
            <a:xfrm>
              <a:off x="6433818" y="2804748"/>
              <a:ext cx="18664" cy="9790"/>
            </a:xfrm>
            <a:custGeom>
              <a:avLst/>
              <a:gdLst/>
              <a:ahLst/>
              <a:cxnLst/>
              <a:rect l="l" t="t" r="r" b="b"/>
              <a:pathLst>
                <a:path w="612" h="321" extrusionOk="0">
                  <a:moveTo>
                    <a:pt x="161" y="0"/>
                  </a:moveTo>
                  <a:cubicBezTo>
                    <a:pt x="72" y="0"/>
                    <a:pt x="1" y="74"/>
                    <a:pt x="1" y="160"/>
                  </a:cubicBezTo>
                  <a:cubicBezTo>
                    <a:pt x="1" y="251"/>
                    <a:pt x="70" y="320"/>
                    <a:pt x="161" y="320"/>
                  </a:cubicBezTo>
                  <a:lnTo>
                    <a:pt x="452" y="320"/>
                  </a:lnTo>
                  <a:cubicBezTo>
                    <a:pt x="538" y="320"/>
                    <a:pt x="611" y="247"/>
                    <a:pt x="611" y="160"/>
                  </a:cubicBezTo>
                  <a:cubicBezTo>
                    <a:pt x="611" y="74"/>
                    <a:pt x="538" y="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2" name="Google Shape;942;p51"/>
            <p:cNvSpPr/>
            <p:nvPr/>
          </p:nvSpPr>
          <p:spPr>
            <a:xfrm>
              <a:off x="6433818" y="2841008"/>
              <a:ext cx="18664" cy="9790"/>
            </a:xfrm>
            <a:custGeom>
              <a:avLst/>
              <a:gdLst/>
              <a:ahLst/>
              <a:cxnLst/>
              <a:rect l="l" t="t" r="r" b="b"/>
              <a:pathLst>
                <a:path w="612" h="321" extrusionOk="0">
                  <a:moveTo>
                    <a:pt x="161" y="1"/>
                  </a:moveTo>
                  <a:cubicBezTo>
                    <a:pt x="72" y="1"/>
                    <a:pt x="1" y="74"/>
                    <a:pt x="1" y="161"/>
                  </a:cubicBezTo>
                  <a:cubicBezTo>
                    <a:pt x="1" y="247"/>
                    <a:pt x="70" y="321"/>
                    <a:pt x="161" y="321"/>
                  </a:cubicBezTo>
                  <a:lnTo>
                    <a:pt x="452" y="321"/>
                  </a:lnTo>
                  <a:cubicBezTo>
                    <a:pt x="538" y="321"/>
                    <a:pt x="611" y="247"/>
                    <a:pt x="611" y="161"/>
                  </a:cubicBezTo>
                  <a:cubicBezTo>
                    <a:pt x="611" y="74"/>
                    <a:pt x="538" y="1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3" name="Google Shape;943;p51"/>
            <p:cNvSpPr/>
            <p:nvPr/>
          </p:nvSpPr>
          <p:spPr>
            <a:xfrm>
              <a:off x="6433818" y="2877268"/>
              <a:ext cx="18664" cy="9759"/>
            </a:xfrm>
            <a:custGeom>
              <a:avLst/>
              <a:gdLst/>
              <a:ahLst/>
              <a:cxnLst/>
              <a:rect l="l" t="t" r="r" b="b"/>
              <a:pathLst>
                <a:path w="612" h="320" extrusionOk="0">
                  <a:moveTo>
                    <a:pt x="161" y="1"/>
                  </a:moveTo>
                  <a:cubicBezTo>
                    <a:pt x="72" y="1"/>
                    <a:pt x="1" y="72"/>
                    <a:pt x="1" y="161"/>
                  </a:cubicBezTo>
                  <a:cubicBezTo>
                    <a:pt x="1" y="248"/>
                    <a:pt x="70" y="319"/>
                    <a:pt x="161" y="319"/>
                  </a:cubicBezTo>
                  <a:lnTo>
                    <a:pt x="452" y="319"/>
                  </a:lnTo>
                  <a:cubicBezTo>
                    <a:pt x="538" y="319"/>
                    <a:pt x="611" y="248"/>
                    <a:pt x="611" y="161"/>
                  </a:cubicBezTo>
                  <a:cubicBezTo>
                    <a:pt x="611" y="72"/>
                    <a:pt x="538" y="1"/>
                    <a:pt x="4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4" name="Google Shape;944;p51"/>
            <p:cNvSpPr/>
            <p:nvPr/>
          </p:nvSpPr>
          <p:spPr>
            <a:xfrm>
              <a:off x="6433818" y="2913558"/>
              <a:ext cx="18664" cy="9729"/>
            </a:xfrm>
            <a:custGeom>
              <a:avLst/>
              <a:gdLst/>
              <a:ahLst/>
              <a:cxnLst/>
              <a:rect l="l" t="t" r="r" b="b"/>
              <a:pathLst>
                <a:path w="612" h="319" extrusionOk="0">
                  <a:moveTo>
                    <a:pt x="161" y="0"/>
                  </a:moveTo>
                  <a:cubicBezTo>
                    <a:pt x="72" y="0"/>
                    <a:pt x="1" y="72"/>
                    <a:pt x="1" y="158"/>
                  </a:cubicBezTo>
                  <a:cubicBezTo>
                    <a:pt x="1" y="249"/>
                    <a:pt x="70" y="318"/>
                    <a:pt x="161" y="318"/>
                  </a:cubicBezTo>
                  <a:lnTo>
                    <a:pt x="452" y="318"/>
                  </a:lnTo>
                  <a:cubicBezTo>
                    <a:pt x="538" y="318"/>
                    <a:pt x="611" y="247"/>
                    <a:pt x="611" y="158"/>
                  </a:cubicBezTo>
                  <a:cubicBezTo>
                    <a:pt x="611" y="72"/>
                    <a:pt x="538" y="0"/>
                    <a:pt x="4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5" name="Google Shape;945;p51"/>
            <p:cNvSpPr/>
            <p:nvPr/>
          </p:nvSpPr>
          <p:spPr>
            <a:xfrm>
              <a:off x="6414727" y="2678402"/>
              <a:ext cx="332270" cy="280181"/>
            </a:xfrm>
            <a:custGeom>
              <a:avLst/>
              <a:gdLst/>
              <a:ahLst/>
              <a:cxnLst/>
              <a:rect l="l" t="t" r="r" b="b"/>
              <a:pathLst>
                <a:path w="10895" h="9187" extrusionOk="0">
                  <a:moveTo>
                    <a:pt x="1539" y="931"/>
                  </a:moveTo>
                  <a:lnTo>
                    <a:pt x="1539" y="8868"/>
                  </a:lnTo>
                  <a:lnTo>
                    <a:pt x="324" y="8868"/>
                  </a:lnTo>
                  <a:lnTo>
                    <a:pt x="324" y="931"/>
                  </a:lnTo>
                  <a:close/>
                  <a:moveTo>
                    <a:pt x="928" y="1"/>
                  </a:moveTo>
                  <a:cubicBezTo>
                    <a:pt x="809" y="1"/>
                    <a:pt x="696" y="59"/>
                    <a:pt x="627" y="157"/>
                  </a:cubicBezTo>
                  <a:lnTo>
                    <a:pt x="305" y="611"/>
                  </a:lnTo>
                  <a:lnTo>
                    <a:pt x="161" y="611"/>
                  </a:lnTo>
                  <a:cubicBezTo>
                    <a:pt x="74" y="611"/>
                    <a:pt x="1" y="685"/>
                    <a:pt x="1" y="771"/>
                  </a:cubicBezTo>
                  <a:lnTo>
                    <a:pt x="1" y="9026"/>
                  </a:lnTo>
                  <a:cubicBezTo>
                    <a:pt x="1" y="9115"/>
                    <a:pt x="74" y="9186"/>
                    <a:pt x="161" y="9186"/>
                  </a:cubicBezTo>
                  <a:lnTo>
                    <a:pt x="5127" y="9186"/>
                  </a:lnTo>
                  <a:cubicBezTo>
                    <a:pt x="5213" y="9186"/>
                    <a:pt x="5287" y="9115"/>
                    <a:pt x="5287" y="9026"/>
                  </a:cubicBezTo>
                  <a:cubicBezTo>
                    <a:pt x="5287" y="8939"/>
                    <a:pt x="5213" y="8868"/>
                    <a:pt x="5127" y="8868"/>
                  </a:cubicBezTo>
                  <a:lnTo>
                    <a:pt x="1853" y="8868"/>
                  </a:lnTo>
                  <a:lnTo>
                    <a:pt x="1853" y="931"/>
                  </a:lnTo>
                  <a:lnTo>
                    <a:pt x="10571" y="931"/>
                  </a:lnTo>
                  <a:lnTo>
                    <a:pt x="10571" y="8868"/>
                  </a:lnTo>
                  <a:lnTo>
                    <a:pt x="5765" y="8868"/>
                  </a:lnTo>
                  <a:cubicBezTo>
                    <a:pt x="5678" y="8868"/>
                    <a:pt x="5605" y="8939"/>
                    <a:pt x="5605" y="9026"/>
                  </a:cubicBezTo>
                  <a:cubicBezTo>
                    <a:pt x="5605" y="9115"/>
                    <a:pt x="5678" y="9186"/>
                    <a:pt x="5765" y="9186"/>
                  </a:cubicBezTo>
                  <a:lnTo>
                    <a:pt x="10731" y="9186"/>
                  </a:lnTo>
                  <a:cubicBezTo>
                    <a:pt x="10818" y="9186"/>
                    <a:pt x="10889" y="9115"/>
                    <a:pt x="10889" y="9026"/>
                  </a:cubicBezTo>
                  <a:lnTo>
                    <a:pt x="10889" y="771"/>
                  </a:lnTo>
                  <a:cubicBezTo>
                    <a:pt x="10894" y="685"/>
                    <a:pt x="10821" y="611"/>
                    <a:pt x="10734" y="611"/>
                  </a:cubicBezTo>
                  <a:lnTo>
                    <a:pt x="10590" y="611"/>
                  </a:lnTo>
                  <a:lnTo>
                    <a:pt x="10268" y="157"/>
                  </a:lnTo>
                  <a:cubicBezTo>
                    <a:pt x="10200" y="59"/>
                    <a:pt x="10088" y="1"/>
                    <a:pt x="9967" y="1"/>
                  </a:cubicBezTo>
                  <a:lnTo>
                    <a:pt x="8410" y="1"/>
                  </a:lnTo>
                  <a:cubicBezTo>
                    <a:pt x="8322" y="1"/>
                    <a:pt x="8250" y="74"/>
                    <a:pt x="8250" y="161"/>
                  </a:cubicBezTo>
                  <a:cubicBezTo>
                    <a:pt x="8250" y="247"/>
                    <a:pt x="8322" y="321"/>
                    <a:pt x="8410" y="321"/>
                  </a:cubicBezTo>
                  <a:lnTo>
                    <a:pt x="9967" y="321"/>
                  </a:lnTo>
                  <a:cubicBezTo>
                    <a:pt x="9984" y="321"/>
                    <a:pt x="9999" y="329"/>
                    <a:pt x="10008" y="341"/>
                  </a:cubicBezTo>
                  <a:lnTo>
                    <a:pt x="10198" y="613"/>
                  </a:lnTo>
                  <a:lnTo>
                    <a:pt x="696" y="613"/>
                  </a:lnTo>
                  <a:lnTo>
                    <a:pt x="889" y="341"/>
                  </a:lnTo>
                  <a:cubicBezTo>
                    <a:pt x="897" y="329"/>
                    <a:pt x="911" y="321"/>
                    <a:pt x="928" y="321"/>
                  </a:cubicBezTo>
                  <a:lnTo>
                    <a:pt x="7771" y="321"/>
                  </a:lnTo>
                  <a:cubicBezTo>
                    <a:pt x="7857" y="321"/>
                    <a:pt x="7929" y="247"/>
                    <a:pt x="7929" y="161"/>
                  </a:cubicBezTo>
                  <a:cubicBezTo>
                    <a:pt x="7929" y="74"/>
                    <a:pt x="7857" y="1"/>
                    <a:pt x="77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6" name="Google Shape;946;p51"/>
            <p:cNvSpPr/>
            <p:nvPr/>
          </p:nvSpPr>
          <p:spPr>
            <a:xfrm>
              <a:off x="6510455" y="2736771"/>
              <a:ext cx="58677" cy="67125"/>
            </a:xfrm>
            <a:custGeom>
              <a:avLst/>
              <a:gdLst/>
              <a:ahLst/>
              <a:cxnLst/>
              <a:rect l="l" t="t" r="r" b="b"/>
              <a:pathLst>
                <a:path w="1924" h="2201" extrusionOk="0">
                  <a:moveTo>
                    <a:pt x="594" y="773"/>
                  </a:moveTo>
                  <a:lnTo>
                    <a:pt x="594" y="1175"/>
                  </a:lnTo>
                  <a:cubicBezTo>
                    <a:pt x="594" y="1205"/>
                    <a:pt x="603" y="1232"/>
                    <a:pt x="618" y="1256"/>
                  </a:cubicBezTo>
                  <a:lnTo>
                    <a:pt x="824" y="1600"/>
                  </a:lnTo>
                  <a:cubicBezTo>
                    <a:pt x="800" y="1605"/>
                    <a:pt x="780" y="1607"/>
                    <a:pt x="756" y="1607"/>
                  </a:cubicBezTo>
                  <a:cubicBezTo>
                    <a:pt x="516" y="1605"/>
                    <a:pt x="322" y="1411"/>
                    <a:pt x="322" y="1175"/>
                  </a:cubicBezTo>
                  <a:cubicBezTo>
                    <a:pt x="322" y="994"/>
                    <a:pt x="434" y="838"/>
                    <a:pt x="594" y="773"/>
                  </a:cubicBezTo>
                  <a:close/>
                  <a:moveTo>
                    <a:pt x="914" y="338"/>
                  </a:moveTo>
                  <a:lnTo>
                    <a:pt x="914" y="338"/>
                  </a:lnTo>
                  <a:cubicBezTo>
                    <a:pt x="1307" y="414"/>
                    <a:pt x="1605" y="759"/>
                    <a:pt x="1605" y="1175"/>
                  </a:cubicBezTo>
                  <a:cubicBezTo>
                    <a:pt x="1605" y="1420"/>
                    <a:pt x="1498" y="1651"/>
                    <a:pt x="1319" y="1811"/>
                  </a:cubicBezTo>
                  <a:lnTo>
                    <a:pt x="914" y="1130"/>
                  </a:lnTo>
                  <a:lnTo>
                    <a:pt x="914" y="338"/>
                  </a:lnTo>
                  <a:close/>
                  <a:moveTo>
                    <a:pt x="753" y="1"/>
                  </a:moveTo>
                  <a:cubicBezTo>
                    <a:pt x="664" y="1"/>
                    <a:pt x="593" y="74"/>
                    <a:pt x="593" y="161"/>
                  </a:cubicBezTo>
                  <a:lnTo>
                    <a:pt x="593" y="440"/>
                  </a:lnTo>
                  <a:cubicBezTo>
                    <a:pt x="254" y="511"/>
                    <a:pt x="1" y="814"/>
                    <a:pt x="1" y="1173"/>
                  </a:cubicBezTo>
                  <a:cubicBezTo>
                    <a:pt x="1" y="1588"/>
                    <a:pt x="337" y="1923"/>
                    <a:pt x="753" y="1923"/>
                  </a:cubicBezTo>
                  <a:cubicBezTo>
                    <a:pt x="834" y="1923"/>
                    <a:pt x="916" y="1911"/>
                    <a:pt x="992" y="1886"/>
                  </a:cubicBezTo>
                  <a:lnTo>
                    <a:pt x="1135" y="2124"/>
                  </a:lnTo>
                  <a:cubicBezTo>
                    <a:pt x="1164" y="2174"/>
                    <a:pt x="1216" y="2201"/>
                    <a:pt x="1270" y="2201"/>
                  </a:cubicBezTo>
                  <a:cubicBezTo>
                    <a:pt x="1298" y="2201"/>
                    <a:pt x="1327" y="2194"/>
                    <a:pt x="1353" y="2178"/>
                  </a:cubicBezTo>
                  <a:cubicBezTo>
                    <a:pt x="1705" y="1967"/>
                    <a:pt x="1923" y="1583"/>
                    <a:pt x="1923" y="1173"/>
                  </a:cubicBezTo>
                  <a:cubicBezTo>
                    <a:pt x="1923" y="526"/>
                    <a:pt x="1397" y="1"/>
                    <a:pt x="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7" name="Google Shape;947;p51"/>
            <p:cNvSpPr/>
            <p:nvPr/>
          </p:nvSpPr>
          <p:spPr>
            <a:xfrm>
              <a:off x="6481880" y="2720639"/>
              <a:ext cx="115890" cy="99391"/>
            </a:xfrm>
            <a:custGeom>
              <a:avLst/>
              <a:gdLst/>
              <a:ahLst/>
              <a:cxnLst/>
              <a:rect l="l" t="t" r="r" b="b"/>
              <a:pathLst>
                <a:path w="3800" h="3259" extrusionOk="0">
                  <a:moveTo>
                    <a:pt x="160" y="1"/>
                  </a:moveTo>
                  <a:cubicBezTo>
                    <a:pt x="73" y="1"/>
                    <a:pt x="0" y="74"/>
                    <a:pt x="0" y="160"/>
                  </a:cubicBezTo>
                  <a:lnTo>
                    <a:pt x="0" y="1261"/>
                  </a:lnTo>
                  <a:cubicBezTo>
                    <a:pt x="0" y="1350"/>
                    <a:pt x="73" y="1421"/>
                    <a:pt x="160" y="1421"/>
                  </a:cubicBezTo>
                  <a:cubicBezTo>
                    <a:pt x="247" y="1421"/>
                    <a:pt x="320" y="1350"/>
                    <a:pt x="320" y="1261"/>
                  </a:cubicBezTo>
                  <a:lnTo>
                    <a:pt x="320" y="320"/>
                  </a:lnTo>
                  <a:lnTo>
                    <a:pt x="3479" y="320"/>
                  </a:lnTo>
                  <a:lnTo>
                    <a:pt x="3479" y="2940"/>
                  </a:lnTo>
                  <a:lnTo>
                    <a:pt x="320" y="2940"/>
                  </a:lnTo>
                  <a:lnTo>
                    <a:pt x="320" y="1899"/>
                  </a:lnTo>
                  <a:cubicBezTo>
                    <a:pt x="320" y="1812"/>
                    <a:pt x="249" y="1741"/>
                    <a:pt x="160" y="1741"/>
                  </a:cubicBezTo>
                  <a:cubicBezTo>
                    <a:pt x="73" y="1741"/>
                    <a:pt x="0" y="1812"/>
                    <a:pt x="0" y="1899"/>
                  </a:cubicBezTo>
                  <a:lnTo>
                    <a:pt x="0" y="3099"/>
                  </a:lnTo>
                  <a:cubicBezTo>
                    <a:pt x="0" y="3187"/>
                    <a:pt x="73" y="3259"/>
                    <a:pt x="160" y="3259"/>
                  </a:cubicBezTo>
                  <a:lnTo>
                    <a:pt x="3639" y="3259"/>
                  </a:lnTo>
                  <a:cubicBezTo>
                    <a:pt x="3726" y="3259"/>
                    <a:pt x="3799" y="3187"/>
                    <a:pt x="3799" y="3099"/>
                  </a:cubicBezTo>
                  <a:lnTo>
                    <a:pt x="3799" y="160"/>
                  </a:lnTo>
                  <a:cubicBezTo>
                    <a:pt x="3799" y="74"/>
                    <a:pt x="3726" y="1"/>
                    <a:pt x="36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8" name="Google Shape;948;p51"/>
            <p:cNvSpPr/>
            <p:nvPr/>
          </p:nvSpPr>
          <p:spPr>
            <a:xfrm>
              <a:off x="6610788" y="2720700"/>
              <a:ext cx="115921" cy="99391"/>
            </a:xfrm>
            <a:custGeom>
              <a:avLst/>
              <a:gdLst/>
              <a:ahLst/>
              <a:cxnLst/>
              <a:rect l="l" t="t" r="r" b="b"/>
              <a:pathLst>
                <a:path w="3801" h="3259" extrusionOk="0">
                  <a:moveTo>
                    <a:pt x="3480" y="320"/>
                  </a:moveTo>
                  <a:lnTo>
                    <a:pt x="3480" y="2940"/>
                  </a:lnTo>
                  <a:lnTo>
                    <a:pt x="319" y="2940"/>
                  </a:lnTo>
                  <a:lnTo>
                    <a:pt x="319" y="320"/>
                  </a:lnTo>
                  <a:close/>
                  <a:moveTo>
                    <a:pt x="161" y="0"/>
                  </a:moveTo>
                  <a:cubicBezTo>
                    <a:pt x="72" y="0"/>
                    <a:pt x="1" y="73"/>
                    <a:pt x="1" y="160"/>
                  </a:cubicBezTo>
                  <a:lnTo>
                    <a:pt x="1" y="3100"/>
                  </a:lnTo>
                  <a:cubicBezTo>
                    <a:pt x="1" y="3187"/>
                    <a:pt x="74" y="3258"/>
                    <a:pt x="161" y="3258"/>
                  </a:cubicBezTo>
                  <a:lnTo>
                    <a:pt x="3640" y="3258"/>
                  </a:lnTo>
                  <a:cubicBezTo>
                    <a:pt x="3727" y="3258"/>
                    <a:pt x="3800" y="3187"/>
                    <a:pt x="3800" y="3100"/>
                  </a:cubicBezTo>
                  <a:lnTo>
                    <a:pt x="3800" y="160"/>
                  </a:lnTo>
                  <a:cubicBezTo>
                    <a:pt x="3800" y="73"/>
                    <a:pt x="3727" y="0"/>
                    <a:pt x="3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49" name="Google Shape;949;p51"/>
            <p:cNvSpPr/>
            <p:nvPr/>
          </p:nvSpPr>
          <p:spPr>
            <a:xfrm>
              <a:off x="6631037" y="2738601"/>
              <a:ext cx="75420" cy="27783"/>
            </a:xfrm>
            <a:custGeom>
              <a:avLst/>
              <a:gdLst/>
              <a:ahLst/>
              <a:cxnLst/>
              <a:rect l="l" t="t" r="r" b="b"/>
              <a:pathLst>
                <a:path w="2473" h="911" extrusionOk="0">
                  <a:moveTo>
                    <a:pt x="2153" y="320"/>
                  </a:moveTo>
                  <a:lnTo>
                    <a:pt x="2153" y="592"/>
                  </a:lnTo>
                  <a:lnTo>
                    <a:pt x="320" y="592"/>
                  </a:lnTo>
                  <a:lnTo>
                    <a:pt x="320" y="320"/>
                  </a:lnTo>
                  <a:close/>
                  <a:moveTo>
                    <a:pt x="160" y="0"/>
                  </a:moveTo>
                  <a:cubicBezTo>
                    <a:pt x="74" y="0"/>
                    <a:pt x="0" y="73"/>
                    <a:pt x="0" y="160"/>
                  </a:cubicBezTo>
                  <a:lnTo>
                    <a:pt x="0" y="752"/>
                  </a:lnTo>
                  <a:cubicBezTo>
                    <a:pt x="0" y="839"/>
                    <a:pt x="74" y="910"/>
                    <a:pt x="160" y="910"/>
                  </a:cubicBezTo>
                  <a:lnTo>
                    <a:pt x="2313" y="910"/>
                  </a:lnTo>
                  <a:cubicBezTo>
                    <a:pt x="2399" y="910"/>
                    <a:pt x="2473" y="839"/>
                    <a:pt x="2473" y="752"/>
                  </a:cubicBezTo>
                  <a:lnTo>
                    <a:pt x="2473" y="160"/>
                  </a:lnTo>
                  <a:cubicBezTo>
                    <a:pt x="2473" y="72"/>
                    <a:pt x="2399" y="0"/>
                    <a:pt x="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0" name="Google Shape;950;p51"/>
            <p:cNvSpPr/>
            <p:nvPr/>
          </p:nvSpPr>
          <p:spPr>
            <a:xfrm>
              <a:off x="6631037" y="2774404"/>
              <a:ext cx="75420" cy="27783"/>
            </a:xfrm>
            <a:custGeom>
              <a:avLst/>
              <a:gdLst/>
              <a:ahLst/>
              <a:cxnLst/>
              <a:rect l="l" t="t" r="r" b="b"/>
              <a:pathLst>
                <a:path w="2473" h="911" extrusionOk="0">
                  <a:moveTo>
                    <a:pt x="2153" y="320"/>
                  </a:moveTo>
                  <a:lnTo>
                    <a:pt x="2153" y="592"/>
                  </a:lnTo>
                  <a:lnTo>
                    <a:pt x="320" y="592"/>
                  </a:lnTo>
                  <a:lnTo>
                    <a:pt x="320" y="320"/>
                  </a:lnTo>
                  <a:close/>
                  <a:moveTo>
                    <a:pt x="160" y="0"/>
                  </a:moveTo>
                  <a:cubicBezTo>
                    <a:pt x="74" y="0"/>
                    <a:pt x="0" y="73"/>
                    <a:pt x="0" y="160"/>
                  </a:cubicBezTo>
                  <a:lnTo>
                    <a:pt x="0" y="752"/>
                  </a:lnTo>
                  <a:cubicBezTo>
                    <a:pt x="0" y="839"/>
                    <a:pt x="74" y="910"/>
                    <a:pt x="160" y="910"/>
                  </a:cubicBezTo>
                  <a:lnTo>
                    <a:pt x="2313" y="910"/>
                  </a:lnTo>
                  <a:cubicBezTo>
                    <a:pt x="2399" y="910"/>
                    <a:pt x="2473" y="839"/>
                    <a:pt x="2473" y="752"/>
                  </a:cubicBezTo>
                  <a:lnTo>
                    <a:pt x="2473" y="160"/>
                  </a:lnTo>
                  <a:cubicBezTo>
                    <a:pt x="2473" y="72"/>
                    <a:pt x="2399" y="0"/>
                    <a:pt x="23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1" name="Google Shape;951;p51"/>
            <p:cNvSpPr/>
            <p:nvPr/>
          </p:nvSpPr>
          <p:spPr>
            <a:xfrm>
              <a:off x="6481880" y="2835518"/>
              <a:ext cx="115890" cy="99391"/>
            </a:xfrm>
            <a:custGeom>
              <a:avLst/>
              <a:gdLst/>
              <a:ahLst/>
              <a:cxnLst/>
              <a:rect l="l" t="t" r="r" b="b"/>
              <a:pathLst>
                <a:path w="3800" h="3259" extrusionOk="0">
                  <a:moveTo>
                    <a:pt x="3479" y="318"/>
                  </a:moveTo>
                  <a:lnTo>
                    <a:pt x="3479" y="2939"/>
                  </a:lnTo>
                  <a:lnTo>
                    <a:pt x="320" y="2939"/>
                  </a:lnTo>
                  <a:lnTo>
                    <a:pt x="320" y="318"/>
                  </a:lnTo>
                  <a:close/>
                  <a:moveTo>
                    <a:pt x="160" y="0"/>
                  </a:moveTo>
                  <a:cubicBezTo>
                    <a:pt x="73" y="0"/>
                    <a:pt x="0" y="72"/>
                    <a:pt x="0" y="160"/>
                  </a:cubicBezTo>
                  <a:lnTo>
                    <a:pt x="0" y="3098"/>
                  </a:lnTo>
                  <a:cubicBezTo>
                    <a:pt x="0" y="3185"/>
                    <a:pt x="73" y="3258"/>
                    <a:pt x="160" y="3258"/>
                  </a:cubicBezTo>
                  <a:lnTo>
                    <a:pt x="3639" y="3258"/>
                  </a:lnTo>
                  <a:cubicBezTo>
                    <a:pt x="3726" y="3258"/>
                    <a:pt x="3799" y="3185"/>
                    <a:pt x="3799" y="3098"/>
                  </a:cubicBezTo>
                  <a:lnTo>
                    <a:pt x="3799" y="160"/>
                  </a:lnTo>
                  <a:cubicBezTo>
                    <a:pt x="3799" y="72"/>
                    <a:pt x="3726" y="0"/>
                    <a:pt x="3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2" name="Google Shape;952;p51"/>
            <p:cNvSpPr/>
            <p:nvPr/>
          </p:nvSpPr>
          <p:spPr>
            <a:xfrm>
              <a:off x="6500086" y="2888734"/>
              <a:ext cx="9790" cy="26258"/>
            </a:xfrm>
            <a:custGeom>
              <a:avLst/>
              <a:gdLst/>
              <a:ahLst/>
              <a:cxnLst/>
              <a:rect l="l" t="t" r="r" b="b"/>
              <a:pathLst>
                <a:path w="321" h="861" extrusionOk="0">
                  <a:moveTo>
                    <a:pt x="160" y="1"/>
                  </a:moveTo>
                  <a:cubicBezTo>
                    <a:pt x="73" y="1"/>
                    <a:pt x="0" y="74"/>
                    <a:pt x="0" y="161"/>
                  </a:cubicBezTo>
                  <a:lnTo>
                    <a:pt x="0" y="700"/>
                  </a:lnTo>
                  <a:cubicBezTo>
                    <a:pt x="0" y="789"/>
                    <a:pt x="73" y="860"/>
                    <a:pt x="160" y="860"/>
                  </a:cubicBezTo>
                  <a:cubicBezTo>
                    <a:pt x="247" y="860"/>
                    <a:pt x="320" y="789"/>
                    <a:pt x="320" y="700"/>
                  </a:cubicBezTo>
                  <a:lnTo>
                    <a:pt x="320" y="161"/>
                  </a:lnTo>
                  <a:cubicBezTo>
                    <a:pt x="320" y="74"/>
                    <a:pt x="249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3" name="Google Shape;953;p51"/>
            <p:cNvSpPr/>
            <p:nvPr/>
          </p:nvSpPr>
          <p:spPr>
            <a:xfrm>
              <a:off x="6515914" y="2862843"/>
              <a:ext cx="9790" cy="52151"/>
            </a:xfrm>
            <a:custGeom>
              <a:avLst/>
              <a:gdLst/>
              <a:ahLst/>
              <a:cxnLst/>
              <a:rect l="l" t="t" r="r" b="b"/>
              <a:pathLst>
                <a:path w="321" h="1710" extrusionOk="0">
                  <a:moveTo>
                    <a:pt x="160" y="1"/>
                  </a:moveTo>
                  <a:cubicBezTo>
                    <a:pt x="73" y="1"/>
                    <a:pt x="0" y="74"/>
                    <a:pt x="0" y="161"/>
                  </a:cubicBezTo>
                  <a:lnTo>
                    <a:pt x="0" y="1549"/>
                  </a:lnTo>
                  <a:cubicBezTo>
                    <a:pt x="0" y="1638"/>
                    <a:pt x="73" y="1709"/>
                    <a:pt x="160" y="1709"/>
                  </a:cubicBezTo>
                  <a:cubicBezTo>
                    <a:pt x="247" y="1709"/>
                    <a:pt x="320" y="1638"/>
                    <a:pt x="320" y="1549"/>
                  </a:cubicBezTo>
                  <a:lnTo>
                    <a:pt x="320" y="161"/>
                  </a:lnTo>
                  <a:cubicBezTo>
                    <a:pt x="320" y="74"/>
                    <a:pt x="247" y="1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4" name="Google Shape;954;p51"/>
            <p:cNvSpPr/>
            <p:nvPr/>
          </p:nvSpPr>
          <p:spPr>
            <a:xfrm>
              <a:off x="6531680" y="2896999"/>
              <a:ext cx="9729" cy="17994"/>
            </a:xfrm>
            <a:custGeom>
              <a:avLst/>
              <a:gdLst/>
              <a:ahLst/>
              <a:cxnLst/>
              <a:rect l="l" t="t" r="r" b="b"/>
              <a:pathLst>
                <a:path w="319" h="590" extrusionOk="0">
                  <a:moveTo>
                    <a:pt x="160" y="0"/>
                  </a:moveTo>
                  <a:cubicBezTo>
                    <a:pt x="72" y="0"/>
                    <a:pt x="0" y="72"/>
                    <a:pt x="0" y="160"/>
                  </a:cubicBezTo>
                  <a:lnTo>
                    <a:pt x="0" y="429"/>
                  </a:lnTo>
                  <a:cubicBezTo>
                    <a:pt x="0" y="516"/>
                    <a:pt x="72" y="589"/>
                    <a:pt x="160" y="589"/>
                  </a:cubicBezTo>
                  <a:cubicBezTo>
                    <a:pt x="247" y="589"/>
                    <a:pt x="319" y="516"/>
                    <a:pt x="319" y="429"/>
                  </a:cubicBezTo>
                  <a:lnTo>
                    <a:pt x="319" y="160"/>
                  </a:lnTo>
                  <a:cubicBezTo>
                    <a:pt x="319" y="72"/>
                    <a:pt x="247" y="0"/>
                    <a:pt x="1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5" name="Google Shape;955;p51"/>
            <p:cNvSpPr/>
            <p:nvPr/>
          </p:nvSpPr>
          <p:spPr>
            <a:xfrm>
              <a:off x="6547447" y="2880500"/>
              <a:ext cx="9729" cy="34493"/>
            </a:xfrm>
            <a:custGeom>
              <a:avLst/>
              <a:gdLst/>
              <a:ahLst/>
              <a:cxnLst/>
              <a:rect l="l" t="t" r="r" b="b"/>
              <a:pathLst>
                <a:path w="319" h="1131" extrusionOk="0">
                  <a:moveTo>
                    <a:pt x="161" y="0"/>
                  </a:moveTo>
                  <a:cubicBezTo>
                    <a:pt x="72" y="0"/>
                    <a:pt x="1" y="74"/>
                    <a:pt x="1" y="160"/>
                  </a:cubicBezTo>
                  <a:lnTo>
                    <a:pt x="1" y="970"/>
                  </a:lnTo>
                  <a:cubicBezTo>
                    <a:pt x="1" y="1057"/>
                    <a:pt x="72" y="1130"/>
                    <a:pt x="161" y="1130"/>
                  </a:cubicBezTo>
                  <a:cubicBezTo>
                    <a:pt x="247" y="1130"/>
                    <a:pt x="319" y="1057"/>
                    <a:pt x="319" y="970"/>
                  </a:cubicBezTo>
                  <a:lnTo>
                    <a:pt x="319" y="160"/>
                  </a:lnTo>
                  <a:cubicBezTo>
                    <a:pt x="319" y="74"/>
                    <a:pt x="247" y="0"/>
                    <a:pt x="1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6" name="Google Shape;956;p51"/>
            <p:cNvSpPr/>
            <p:nvPr/>
          </p:nvSpPr>
          <p:spPr>
            <a:xfrm>
              <a:off x="6560225" y="2855432"/>
              <a:ext cx="19274" cy="9729"/>
            </a:xfrm>
            <a:custGeom>
              <a:avLst/>
              <a:gdLst/>
              <a:ahLst/>
              <a:cxnLst/>
              <a:rect l="l" t="t" r="r" b="b"/>
              <a:pathLst>
                <a:path w="632" h="319" extrusionOk="0">
                  <a:moveTo>
                    <a:pt x="160" y="1"/>
                  </a:moveTo>
                  <a:cubicBezTo>
                    <a:pt x="72" y="1"/>
                    <a:pt x="0" y="72"/>
                    <a:pt x="0" y="159"/>
                  </a:cubicBezTo>
                  <a:cubicBezTo>
                    <a:pt x="0" y="247"/>
                    <a:pt x="72" y="319"/>
                    <a:pt x="160" y="319"/>
                  </a:cubicBezTo>
                  <a:lnTo>
                    <a:pt x="473" y="319"/>
                  </a:lnTo>
                  <a:cubicBezTo>
                    <a:pt x="560" y="319"/>
                    <a:pt x="631" y="247"/>
                    <a:pt x="631" y="159"/>
                  </a:cubicBezTo>
                  <a:cubicBezTo>
                    <a:pt x="631" y="72"/>
                    <a:pt x="562" y="1"/>
                    <a:pt x="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7" name="Google Shape;957;p51"/>
            <p:cNvSpPr/>
            <p:nvPr/>
          </p:nvSpPr>
          <p:spPr>
            <a:xfrm>
              <a:off x="6560225" y="2868759"/>
              <a:ext cx="19274" cy="9790"/>
            </a:xfrm>
            <a:custGeom>
              <a:avLst/>
              <a:gdLst/>
              <a:ahLst/>
              <a:cxnLst/>
              <a:rect l="l" t="t" r="r" b="b"/>
              <a:pathLst>
                <a:path w="632" h="321" extrusionOk="0">
                  <a:moveTo>
                    <a:pt x="160" y="1"/>
                  </a:moveTo>
                  <a:cubicBezTo>
                    <a:pt x="72" y="1"/>
                    <a:pt x="0" y="74"/>
                    <a:pt x="0" y="161"/>
                  </a:cubicBezTo>
                  <a:cubicBezTo>
                    <a:pt x="0" y="248"/>
                    <a:pt x="72" y="321"/>
                    <a:pt x="160" y="321"/>
                  </a:cubicBezTo>
                  <a:lnTo>
                    <a:pt x="473" y="321"/>
                  </a:lnTo>
                  <a:cubicBezTo>
                    <a:pt x="560" y="321"/>
                    <a:pt x="631" y="248"/>
                    <a:pt x="631" y="161"/>
                  </a:cubicBezTo>
                  <a:cubicBezTo>
                    <a:pt x="631" y="74"/>
                    <a:pt x="562" y="1"/>
                    <a:pt x="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8" name="Google Shape;958;p51"/>
            <p:cNvSpPr/>
            <p:nvPr/>
          </p:nvSpPr>
          <p:spPr>
            <a:xfrm>
              <a:off x="6610788" y="2835518"/>
              <a:ext cx="115921" cy="99391"/>
            </a:xfrm>
            <a:custGeom>
              <a:avLst/>
              <a:gdLst/>
              <a:ahLst/>
              <a:cxnLst/>
              <a:rect l="l" t="t" r="r" b="b"/>
              <a:pathLst>
                <a:path w="3801" h="3259" extrusionOk="0">
                  <a:moveTo>
                    <a:pt x="3480" y="318"/>
                  </a:moveTo>
                  <a:lnTo>
                    <a:pt x="3480" y="2939"/>
                  </a:lnTo>
                  <a:lnTo>
                    <a:pt x="319" y="2939"/>
                  </a:lnTo>
                  <a:lnTo>
                    <a:pt x="319" y="318"/>
                  </a:lnTo>
                  <a:close/>
                  <a:moveTo>
                    <a:pt x="161" y="0"/>
                  </a:moveTo>
                  <a:cubicBezTo>
                    <a:pt x="72" y="0"/>
                    <a:pt x="1" y="72"/>
                    <a:pt x="1" y="160"/>
                  </a:cubicBezTo>
                  <a:lnTo>
                    <a:pt x="1" y="3098"/>
                  </a:lnTo>
                  <a:cubicBezTo>
                    <a:pt x="1" y="3185"/>
                    <a:pt x="72" y="3258"/>
                    <a:pt x="161" y="3258"/>
                  </a:cubicBezTo>
                  <a:lnTo>
                    <a:pt x="3640" y="3258"/>
                  </a:lnTo>
                  <a:cubicBezTo>
                    <a:pt x="3727" y="3258"/>
                    <a:pt x="3800" y="3185"/>
                    <a:pt x="3800" y="3098"/>
                  </a:cubicBezTo>
                  <a:lnTo>
                    <a:pt x="3800" y="160"/>
                  </a:lnTo>
                  <a:cubicBezTo>
                    <a:pt x="3800" y="72"/>
                    <a:pt x="3727" y="0"/>
                    <a:pt x="3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59" name="Google Shape;959;p51"/>
            <p:cNvSpPr/>
            <p:nvPr/>
          </p:nvSpPr>
          <p:spPr>
            <a:xfrm>
              <a:off x="6626890" y="2856591"/>
              <a:ext cx="16164" cy="9759"/>
            </a:xfrm>
            <a:custGeom>
              <a:avLst/>
              <a:gdLst/>
              <a:ahLst/>
              <a:cxnLst/>
              <a:rect l="l" t="t" r="r" b="b"/>
              <a:pathLst>
                <a:path w="530" h="320" extrusionOk="0">
                  <a:moveTo>
                    <a:pt x="160" y="0"/>
                  </a:moveTo>
                  <a:cubicBezTo>
                    <a:pt x="74" y="0"/>
                    <a:pt x="0" y="73"/>
                    <a:pt x="0" y="160"/>
                  </a:cubicBezTo>
                  <a:cubicBezTo>
                    <a:pt x="0" y="247"/>
                    <a:pt x="74" y="320"/>
                    <a:pt x="160" y="320"/>
                  </a:cubicBezTo>
                  <a:lnTo>
                    <a:pt x="371" y="320"/>
                  </a:lnTo>
                  <a:cubicBezTo>
                    <a:pt x="458" y="320"/>
                    <a:pt x="529" y="247"/>
                    <a:pt x="529" y="160"/>
                  </a:cubicBezTo>
                  <a:cubicBezTo>
                    <a:pt x="529" y="73"/>
                    <a:pt x="460" y="0"/>
                    <a:pt x="3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0" name="Google Shape;960;p51"/>
            <p:cNvSpPr/>
            <p:nvPr/>
          </p:nvSpPr>
          <p:spPr>
            <a:xfrm>
              <a:off x="6647383" y="2856591"/>
              <a:ext cx="42727" cy="9759"/>
            </a:xfrm>
            <a:custGeom>
              <a:avLst/>
              <a:gdLst/>
              <a:ahLst/>
              <a:cxnLst/>
              <a:rect l="l" t="t" r="r" b="b"/>
              <a:pathLst>
                <a:path w="1401" h="320" extrusionOk="0">
                  <a:moveTo>
                    <a:pt x="160" y="0"/>
                  </a:moveTo>
                  <a:cubicBezTo>
                    <a:pt x="74" y="0"/>
                    <a:pt x="0" y="73"/>
                    <a:pt x="0" y="160"/>
                  </a:cubicBezTo>
                  <a:cubicBezTo>
                    <a:pt x="0" y="247"/>
                    <a:pt x="74" y="320"/>
                    <a:pt x="160" y="320"/>
                  </a:cubicBezTo>
                  <a:lnTo>
                    <a:pt x="1241" y="320"/>
                  </a:lnTo>
                  <a:cubicBezTo>
                    <a:pt x="1327" y="320"/>
                    <a:pt x="1401" y="247"/>
                    <a:pt x="1401" y="160"/>
                  </a:cubicBezTo>
                  <a:cubicBezTo>
                    <a:pt x="1401" y="73"/>
                    <a:pt x="1327" y="0"/>
                    <a:pt x="12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1" name="Google Shape;961;p51"/>
            <p:cNvSpPr/>
            <p:nvPr/>
          </p:nvSpPr>
          <p:spPr>
            <a:xfrm>
              <a:off x="6694378" y="2856591"/>
              <a:ext cx="16225" cy="9759"/>
            </a:xfrm>
            <a:custGeom>
              <a:avLst/>
              <a:gdLst/>
              <a:ahLst/>
              <a:cxnLst/>
              <a:rect l="l" t="t" r="r" b="b"/>
              <a:pathLst>
                <a:path w="532" h="320" extrusionOk="0">
                  <a:moveTo>
                    <a:pt x="161" y="0"/>
                  </a:moveTo>
                  <a:cubicBezTo>
                    <a:pt x="74" y="0"/>
                    <a:pt x="1" y="73"/>
                    <a:pt x="1" y="160"/>
                  </a:cubicBezTo>
                  <a:cubicBezTo>
                    <a:pt x="1" y="247"/>
                    <a:pt x="74" y="320"/>
                    <a:pt x="161" y="320"/>
                  </a:cubicBezTo>
                  <a:lnTo>
                    <a:pt x="372" y="320"/>
                  </a:lnTo>
                  <a:cubicBezTo>
                    <a:pt x="458" y="320"/>
                    <a:pt x="532" y="247"/>
                    <a:pt x="532" y="160"/>
                  </a:cubicBezTo>
                  <a:cubicBezTo>
                    <a:pt x="532" y="73"/>
                    <a:pt x="458" y="0"/>
                    <a:pt x="3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2" name="Google Shape;962;p51"/>
            <p:cNvSpPr/>
            <p:nvPr/>
          </p:nvSpPr>
          <p:spPr>
            <a:xfrm>
              <a:off x="6626890" y="2872388"/>
              <a:ext cx="16164" cy="9790"/>
            </a:xfrm>
            <a:custGeom>
              <a:avLst/>
              <a:gdLst/>
              <a:ahLst/>
              <a:cxnLst/>
              <a:rect l="l" t="t" r="r" b="b"/>
              <a:pathLst>
                <a:path w="530" h="321" extrusionOk="0">
                  <a:moveTo>
                    <a:pt x="160" y="1"/>
                  </a:moveTo>
                  <a:cubicBezTo>
                    <a:pt x="74" y="1"/>
                    <a:pt x="0" y="74"/>
                    <a:pt x="0" y="161"/>
                  </a:cubicBezTo>
                  <a:cubicBezTo>
                    <a:pt x="0" y="248"/>
                    <a:pt x="74" y="321"/>
                    <a:pt x="160" y="321"/>
                  </a:cubicBezTo>
                  <a:lnTo>
                    <a:pt x="371" y="321"/>
                  </a:lnTo>
                  <a:cubicBezTo>
                    <a:pt x="458" y="321"/>
                    <a:pt x="529" y="248"/>
                    <a:pt x="529" y="161"/>
                  </a:cubicBezTo>
                  <a:cubicBezTo>
                    <a:pt x="529" y="74"/>
                    <a:pt x="460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3" name="Google Shape;963;p51"/>
            <p:cNvSpPr/>
            <p:nvPr/>
          </p:nvSpPr>
          <p:spPr>
            <a:xfrm>
              <a:off x="6647383" y="2872388"/>
              <a:ext cx="42727" cy="9790"/>
            </a:xfrm>
            <a:custGeom>
              <a:avLst/>
              <a:gdLst/>
              <a:ahLst/>
              <a:cxnLst/>
              <a:rect l="l" t="t" r="r" b="b"/>
              <a:pathLst>
                <a:path w="1401" h="321" extrusionOk="0">
                  <a:moveTo>
                    <a:pt x="160" y="1"/>
                  </a:moveTo>
                  <a:cubicBezTo>
                    <a:pt x="74" y="1"/>
                    <a:pt x="0" y="74"/>
                    <a:pt x="0" y="161"/>
                  </a:cubicBezTo>
                  <a:cubicBezTo>
                    <a:pt x="0" y="248"/>
                    <a:pt x="74" y="321"/>
                    <a:pt x="160" y="321"/>
                  </a:cubicBezTo>
                  <a:lnTo>
                    <a:pt x="1241" y="321"/>
                  </a:lnTo>
                  <a:cubicBezTo>
                    <a:pt x="1327" y="321"/>
                    <a:pt x="1401" y="248"/>
                    <a:pt x="1401" y="161"/>
                  </a:cubicBezTo>
                  <a:cubicBezTo>
                    <a:pt x="1401" y="74"/>
                    <a:pt x="1327" y="1"/>
                    <a:pt x="1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4" name="Google Shape;964;p51"/>
            <p:cNvSpPr/>
            <p:nvPr/>
          </p:nvSpPr>
          <p:spPr>
            <a:xfrm>
              <a:off x="6694378" y="2872388"/>
              <a:ext cx="16225" cy="9790"/>
            </a:xfrm>
            <a:custGeom>
              <a:avLst/>
              <a:gdLst/>
              <a:ahLst/>
              <a:cxnLst/>
              <a:rect l="l" t="t" r="r" b="b"/>
              <a:pathLst>
                <a:path w="532" h="321" extrusionOk="0">
                  <a:moveTo>
                    <a:pt x="161" y="1"/>
                  </a:moveTo>
                  <a:cubicBezTo>
                    <a:pt x="74" y="1"/>
                    <a:pt x="1" y="74"/>
                    <a:pt x="1" y="161"/>
                  </a:cubicBezTo>
                  <a:cubicBezTo>
                    <a:pt x="1" y="248"/>
                    <a:pt x="74" y="321"/>
                    <a:pt x="161" y="321"/>
                  </a:cubicBezTo>
                  <a:lnTo>
                    <a:pt x="372" y="321"/>
                  </a:lnTo>
                  <a:cubicBezTo>
                    <a:pt x="458" y="321"/>
                    <a:pt x="532" y="248"/>
                    <a:pt x="532" y="161"/>
                  </a:cubicBezTo>
                  <a:cubicBezTo>
                    <a:pt x="532" y="74"/>
                    <a:pt x="458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5" name="Google Shape;965;p51"/>
            <p:cNvSpPr/>
            <p:nvPr/>
          </p:nvSpPr>
          <p:spPr>
            <a:xfrm>
              <a:off x="6626890" y="2888216"/>
              <a:ext cx="16164" cy="9790"/>
            </a:xfrm>
            <a:custGeom>
              <a:avLst/>
              <a:gdLst/>
              <a:ahLst/>
              <a:cxnLst/>
              <a:rect l="l" t="t" r="r" b="b"/>
              <a:pathLst>
                <a:path w="530" h="321" extrusionOk="0">
                  <a:moveTo>
                    <a:pt x="160" y="1"/>
                  </a:moveTo>
                  <a:cubicBezTo>
                    <a:pt x="74" y="1"/>
                    <a:pt x="0" y="74"/>
                    <a:pt x="0" y="161"/>
                  </a:cubicBezTo>
                  <a:cubicBezTo>
                    <a:pt x="0" y="248"/>
                    <a:pt x="74" y="321"/>
                    <a:pt x="160" y="321"/>
                  </a:cubicBezTo>
                  <a:lnTo>
                    <a:pt x="371" y="321"/>
                  </a:lnTo>
                  <a:cubicBezTo>
                    <a:pt x="458" y="321"/>
                    <a:pt x="529" y="248"/>
                    <a:pt x="529" y="161"/>
                  </a:cubicBezTo>
                  <a:cubicBezTo>
                    <a:pt x="529" y="71"/>
                    <a:pt x="460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6" name="Google Shape;966;p51"/>
            <p:cNvSpPr/>
            <p:nvPr/>
          </p:nvSpPr>
          <p:spPr>
            <a:xfrm>
              <a:off x="6647383" y="2888216"/>
              <a:ext cx="42727" cy="9790"/>
            </a:xfrm>
            <a:custGeom>
              <a:avLst/>
              <a:gdLst/>
              <a:ahLst/>
              <a:cxnLst/>
              <a:rect l="l" t="t" r="r" b="b"/>
              <a:pathLst>
                <a:path w="1401" h="321" extrusionOk="0">
                  <a:moveTo>
                    <a:pt x="160" y="1"/>
                  </a:moveTo>
                  <a:cubicBezTo>
                    <a:pt x="74" y="1"/>
                    <a:pt x="0" y="74"/>
                    <a:pt x="0" y="161"/>
                  </a:cubicBezTo>
                  <a:cubicBezTo>
                    <a:pt x="0" y="248"/>
                    <a:pt x="74" y="321"/>
                    <a:pt x="160" y="321"/>
                  </a:cubicBezTo>
                  <a:lnTo>
                    <a:pt x="1241" y="321"/>
                  </a:lnTo>
                  <a:cubicBezTo>
                    <a:pt x="1327" y="321"/>
                    <a:pt x="1401" y="248"/>
                    <a:pt x="1401" y="161"/>
                  </a:cubicBezTo>
                  <a:cubicBezTo>
                    <a:pt x="1401" y="71"/>
                    <a:pt x="1327" y="1"/>
                    <a:pt x="1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7" name="Google Shape;967;p51"/>
            <p:cNvSpPr/>
            <p:nvPr/>
          </p:nvSpPr>
          <p:spPr>
            <a:xfrm>
              <a:off x="6694378" y="2888216"/>
              <a:ext cx="16225" cy="9790"/>
            </a:xfrm>
            <a:custGeom>
              <a:avLst/>
              <a:gdLst/>
              <a:ahLst/>
              <a:cxnLst/>
              <a:rect l="l" t="t" r="r" b="b"/>
              <a:pathLst>
                <a:path w="532" h="321" extrusionOk="0">
                  <a:moveTo>
                    <a:pt x="161" y="1"/>
                  </a:moveTo>
                  <a:cubicBezTo>
                    <a:pt x="74" y="1"/>
                    <a:pt x="1" y="74"/>
                    <a:pt x="1" y="161"/>
                  </a:cubicBezTo>
                  <a:cubicBezTo>
                    <a:pt x="1" y="248"/>
                    <a:pt x="74" y="321"/>
                    <a:pt x="161" y="321"/>
                  </a:cubicBezTo>
                  <a:lnTo>
                    <a:pt x="372" y="321"/>
                  </a:lnTo>
                  <a:cubicBezTo>
                    <a:pt x="458" y="321"/>
                    <a:pt x="532" y="248"/>
                    <a:pt x="532" y="161"/>
                  </a:cubicBezTo>
                  <a:cubicBezTo>
                    <a:pt x="532" y="71"/>
                    <a:pt x="458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8" name="Google Shape;968;p51"/>
            <p:cNvSpPr/>
            <p:nvPr/>
          </p:nvSpPr>
          <p:spPr>
            <a:xfrm>
              <a:off x="6626890" y="2904044"/>
              <a:ext cx="16164" cy="9790"/>
            </a:xfrm>
            <a:custGeom>
              <a:avLst/>
              <a:gdLst/>
              <a:ahLst/>
              <a:cxnLst/>
              <a:rect l="l" t="t" r="r" b="b"/>
              <a:pathLst>
                <a:path w="530" h="321" extrusionOk="0">
                  <a:moveTo>
                    <a:pt x="160" y="1"/>
                  </a:moveTo>
                  <a:cubicBezTo>
                    <a:pt x="74" y="1"/>
                    <a:pt x="0" y="74"/>
                    <a:pt x="0" y="161"/>
                  </a:cubicBezTo>
                  <a:cubicBezTo>
                    <a:pt x="0" y="247"/>
                    <a:pt x="74" y="321"/>
                    <a:pt x="160" y="321"/>
                  </a:cubicBezTo>
                  <a:lnTo>
                    <a:pt x="371" y="321"/>
                  </a:lnTo>
                  <a:cubicBezTo>
                    <a:pt x="458" y="321"/>
                    <a:pt x="529" y="247"/>
                    <a:pt x="529" y="161"/>
                  </a:cubicBezTo>
                  <a:cubicBezTo>
                    <a:pt x="529" y="74"/>
                    <a:pt x="460" y="1"/>
                    <a:pt x="3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69" name="Google Shape;969;p51"/>
            <p:cNvSpPr/>
            <p:nvPr/>
          </p:nvSpPr>
          <p:spPr>
            <a:xfrm>
              <a:off x="6647383" y="2904044"/>
              <a:ext cx="42727" cy="9790"/>
            </a:xfrm>
            <a:custGeom>
              <a:avLst/>
              <a:gdLst/>
              <a:ahLst/>
              <a:cxnLst/>
              <a:rect l="l" t="t" r="r" b="b"/>
              <a:pathLst>
                <a:path w="1401" h="321" extrusionOk="0">
                  <a:moveTo>
                    <a:pt x="160" y="1"/>
                  </a:moveTo>
                  <a:cubicBezTo>
                    <a:pt x="74" y="1"/>
                    <a:pt x="0" y="74"/>
                    <a:pt x="0" y="161"/>
                  </a:cubicBezTo>
                  <a:cubicBezTo>
                    <a:pt x="0" y="247"/>
                    <a:pt x="74" y="321"/>
                    <a:pt x="160" y="321"/>
                  </a:cubicBezTo>
                  <a:lnTo>
                    <a:pt x="1241" y="321"/>
                  </a:lnTo>
                  <a:cubicBezTo>
                    <a:pt x="1327" y="321"/>
                    <a:pt x="1401" y="247"/>
                    <a:pt x="1401" y="161"/>
                  </a:cubicBezTo>
                  <a:cubicBezTo>
                    <a:pt x="1401" y="74"/>
                    <a:pt x="1327" y="1"/>
                    <a:pt x="12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70" name="Google Shape;970;p51"/>
            <p:cNvSpPr/>
            <p:nvPr/>
          </p:nvSpPr>
          <p:spPr>
            <a:xfrm>
              <a:off x="6694378" y="2904044"/>
              <a:ext cx="16225" cy="9790"/>
            </a:xfrm>
            <a:custGeom>
              <a:avLst/>
              <a:gdLst/>
              <a:ahLst/>
              <a:cxnLst/>
              <a:rect l="l" t="t" r="r" b="b"/>
              <a:pathLst>
                <a:path w="532" h="321" extrusionOk="0">
                  <a:moveTo>
                    <a:pt x="161" y="1"/>
                  </a:moveTo>
                  <a:cubicBezTo>
                    <a:pt x="74" y="1"/>
                    <a:pt x="1" y="74"/>
                    <a:pt x="1" y="161"/>
                  </a:cubicBezTo>
                  <a:cubicBezTo>
                    <a:pt x="1" y="247"/>
                    <a:pt x="74" y="321"/>
                    <a:pt x="161" y="321"/>
                  </a:cubicBezTo>
                  <a:lnTo>
                    <a:pt x="372" y="321"/>
                  </a:lnTo>
                  <a:cubicBezTo>
                    <a:pt x="458" y="321"/>
                    <a:pt x="532" y="247"/>
                    <a:pt x="532" y="161"/>
                  </a:cubicBezTo>
                  <a:cubicBezTo>
                    <a:pt x="532" y="74"/>
                    <a:pt x="458" y="1"/>
                    <a:pt x="3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1548130" y="1419860"/>
            <a:ext cx="6374130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b="1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Anomaly Detection:</a:t>
            </a:r>
            <a:r>
              <a:rPr lang="en-US" altLang="en-US">
                <a:latin typeface="Arial Unicode MS" panose="020B0604020202020204" charset="-122"/>
                <a:ea typeface="Arial Unicode MS" panose="020B0604020202020204" charset="-122"/>
                <a:sym typeface="+mn-ea"/>
              </a:rPr>
              <a:t> Implement unsupervised learning to identify hidden patterns</a:t>
            </a:r>
            <a:endParaRPr lang="en-US" alt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en-US">
              <a:latin typeface="Arial Unicode MS" panose="020B0604020202020204" charset="-122"/>
              <a:ea typeface="Arial Unicode MS" panose="020B0604020202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 Unicode MS" panose="020B0604020202020204" charset="-122"/>
                <a:ea typeface="Arial Unicode MS" panose="020B0604020202020204" charset="-122"/>
              </a:rPr>
              <a:t>Graph Neural Networks(GNNs): </a:t>
            </a:r>
            <a:r>
              <a:rPr lang="en-US">
                <a:latin typeface="Arial Unicode MS" panose="020B0604020202020204" charset="-122"/>
                <a:ea typeface="Arial Unicode MS" panose="020B0604020202020204" charset="-122"/>
              </a:rPr>
              <a:t>map relationship between claims, individuals and vehicles to uncover complex organized draud rings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 Unicode MS" panose="020B0604020202020204" charset="-122"/>
                <a:ea typeface="Arial Unicode MS" panose="020B0604020202020204" charset="-122"/>
              </a:rPr>
              <a:t>Explainable AI(XAI):</a:t>
            </a:r>
            <a:r>
              <a:rPr lang="en-US">
                <a:latin typeface="Arial Unicode MS" panose="020B0604020202020204" charset="-122"/>
                <a:ea typeface="Arial Unicode MS" panose="020B0604020202020204" charset="-122"/>
              </a:rPr>
              <a:t> shows why a claim is suspicious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>
                <a:latin typeface="Arial Unicode MS" panose="020B0604020202020204" charset="-122"/>
                <a:ea typeface="Arial Unicode MS" panose="020B0604020202020204" charset="-122"/>
              </a:rPr>
              <a:t>Continuous Learning &amp; MLOps:</a:t>
            </a:r>
            <a:r>
              <a:rPr lang="en-US">
                <a:latin typeface="Arial Unicode MS" panose="020B0604020202020204" charset="-122"/>
                <a:ea typeface="Arial Unicode MS" panose="020B0604020202020204" charset="-122"/>
              </a:rPr>
              <a:t> pipeline for automated monitoring, retraining and deployment for repetitive evolution </a:t>
            </a:r>
            <a:endParaRPr lang="en-US">
              <a:latin typeface="Arial Unicode MS" panose="020B0604020202020204" charset="-122"/>
              <a:ea typeface="Arial Unicode MS" panose="020B0604020202020204" charset="-122"/>
            </a:endParaRPr>
          </a:p>
        </p:txBody>
      </p:sp>
      <p:sp>
        <p:nvSpPr>
          <p:cNvPr id="348" name="Google Shape;348;p38"/>
          <p:cNvSpPr txBox="1"/>
          <p:nvPr/>
        </p:nvSpPr>
        <p:spPr>
          <a:xfrm>
            <a:off x="720000" y="540000"/>
            <a:ext cx="7704000" cy="627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sap"/>
              <a:buNone/>
              <a:defRPr sz="30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b="1">
                <a:latin typeface="Arial Unicode MS" panose="020B0604020202020204" charset="-122"/>
                <a:ea typeface="Arial Unicode MS" panose="020B0604020202020204" charset="-122"/>
              </a:rPr>
              <a:t>future scope</a:t>
            </a:r>
            <a:endParaRPr lang="en-US" altLang="en-GB" b="1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7"/>
          <p:cNvSpPr txBox="1"/>
          <p:nvPr>
            <p:ph type="ctrTitle"/>
          </p:nvPr>
        </p:nvSpPr>
        <p:spPr>
          <a:xfrm>
            <a:off x="2545715" y="1995805"/>
            <a:ext cx="4052570" cy="11391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US" altLang="en-US">
                <a:latin typeface="Arial Unicode MS" panose="020B0604020202020204" charset="-122"/>
                <a:ea typeface="Arial Unicode MS" panose="020B0604020202020204" charset="-122"/>
              </a:rPr>
              <a:t>Thank You</a:t>
            </a:r>
            <a:endParaRPr lang="en-US" altLang="en-US">
              <a:latin typeface="Arial Unicode MS" panose="020B0604020202020204" charset="-122"/>
              <a:ea typeface="Arial Unicode MS" panose="020B0604020202020204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06*193"/>
  <p:tag name="TABLE_ENDDRAG_RECT" val="56*100*606*193"/>
</p:tagLst>
</file>

<file path=ppt/theme/theme1.xml><?xml version="1.0" encoding="utf-8"?>
<a:theme xmlns:a="http://schemas.openxmlformats.org/drawingml/2006/main" name="Quality Management Consulting by Slidesgo">
  <a:themeElements>
    <a:clrScheme name="Simple Light">
      <a:dk1>
        <a:srgbClr val="353738"/>
      </a:dk1>
      <a:lt1>
        <a:srgbClr val="7D5FFE"/>
      </a:lt1>
      <a:dk2>
        <a:srgbClr val="FFFFFF"/>
      </a:dk2>
      <a:lt2>
        <a:srgbClr val="F0F5FA"/>
      </a:lt2>
      <a:accent1>
        <a:srgbClr val="B0B0B0"/>
      </a:accent1>
      <a:accent2>
        <a:srgbClr val="67696B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537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2676</Words>
  <Application>WPS Presentation</Application>
  <PresentationFormat/>
  <Paragraphs>117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SimSun</vt:lpstr>
      <vt:lpstr>Wingdings</vt:lpstr>
      <vt:lpstr>Arial</vt:lpstr>
      <vt:lpstr>Asap</vt:lpstr>
      <vt:lpstr>Assistant</vt:lpstr>
      <vt:lpstr>Asap</vt:lpstr>
      <vt:lpstr>Microsoft YaHei</vt:lpstr>
      <vt:lpstr>Arial Unicode MS</vt:lpstr>
      <vt:lpstr>Arial Narrow</vt:lpstr>
      <vt:lpstr>Trebuchet MS</vt:lpstr>
      <vt:lpstr>Quality Management Consulting by Slidesgo</vt:lpstr>
      <vt:lpstr>AI-Powered Fraud Detection in Auto Insurance Predictive Modeling for Smarter Claims Management</vt:lpstr>
      <vt:lpstr>PowerPoint 演示文稿</vt:lpstr>
      <vt:lpstr>Identifying stakeholders</vt:lpstr>
      <vt:lpstr>Stakeholder problems</vt:lpstr>
      <vt:lpstr>Adaptive &amp; Future-Ready</vt:lpstr>
      <vt:lpstr>Project flow</vt:lpstr>
      <vt:lpstr>Unique Value Proposition</vt:lpstr>
      <vt:lpstr>PowerPoint 演示文稿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Fraud Detection in Auto Insurance Predictive Modeling for Smarter Claims Management</dc:title>
  <dc:creator/>
  <cp:lastModifiedBy>Debasish Mahapatra</cp:lastModifiedBy>
  <cp:revision>3</cp:revision>
  <dcterms:created xsi:type="dcterms:W3CDTF">2025-07-25T21:47:00Z</dcterms:created>
  <dcterms:modified xsi:type="dcterms:W3CDTF">2025-07-25T21:57:36Z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BDB48B04C12C40C5A8C0F78E74DF09EA_13</vt:lpwstr>
  </property>
  <property fmtid="{D5CDD505-2E9C-101B-9397-08002B2CF9AE}" pid="3" name="KSOProductBuildVer">
    <vt:lpwstr>1033-12.2.0.21931</vt:lpwstr>
  </property>
</Properties>
</file>