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258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EFAC-7DFD-46D8-A92B-5ACF0CF1A93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5C7F-D5EA-4388-82F8-93CDA0375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21939">
            <a:off x="4173253" y="1628661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pow(10,x)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powf</a:t>
            </a:r>
            <a:r>
              <a:rPr lang="en-US" b="1" dirty="0" smtClean="0">
                <a:solidFill>
                  <a:srgbClr val="0000FF"/>
                </a:solidFill>
              </a:rPr>
              <a:t>(10,x)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0921939">
            <a:off x="2859500" y="2307433"/>
            <a:ext cx="181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sqrt</a:t>
            </a:r>
            <a:r>
              <a:rPr lang="en-US" b="1" dirty="0" smtClean="0">
                <a:solidFill>
                  <a:srgbClr val="C00000"/>
                </a:solidFill>
              </a:rPr>
              <a:t>(x)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sqrtf</a:t>
            </a:r>
            <a:r>
              <a:rPr lang="en-US" b="1" dirty="0" smtClean="0">
                <a:solidFill>
                  <a:srgbClr val="0000FF"/>
                </a:solidFill>
              </a:rPr>
              <a:t>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921939">
            <a:off x="3479403" y="3367128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Log(x)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logf</a:t>
            </a:r>
            <a:r>
              <a:rPr lang="en-US" b="1" dirty="0" smtClean="0">
                <a:solidFill>
                  <a:srgbClr val="0000FF"/>
                </a:solidFill>
              </a:rPr>
              <a:t>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921939">
            <a:off x="4866405" y="412912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log10(x) </a:t>
            </a:r>
            <a:r>
              <a:rPr lang="en-US" dirty="0" smtClean="0"/>
              <a:t>vs </a:t>
            </a:r>
            <a:r>
              <a:rPr lang="en-US" b="1" dirty="0" smtClean="0">
                <a:solidFill>
                  <a:srgbClr val="0000FF"/>
                </a:solidFill>
              </a:rPr>
              <a:t>log10f(x)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921939">
            <a:off x="4569767" y="2665933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exp</a:t>
            </a:r>
            <a:r>
              <a:rPr lang="en-US" b="1" dirty="0" smtClean="0">
                <a:solidFill>
                  <a:srgbClr val="C00000"/>
                </a:solidFill>
              </a:rPr>
              <a:t>(10,x) </a:t>
            </a:r>
            <a:r>
              <a:rPr lang="en-US" dirty="0" smtClean="0"/>
              <a:t>vs </a:t>
            </a:r>
            <a:r>
              <a:rPr lang="en-US" b="1" dirty="0" err="1" smtClean="0">
                <a:solidFill>
                  <a:srgbClr val="0000FF"/>
                </a:solidFill>
              </a:rPr>
              <a:t>expf</a:t>
            </a:r>
            <a:r>
              <a:rPr lang="en-US" b="1" dirty="0" smtClean="0">
                <a:solidFill>
                  <a:srgbClr val="0000FF"/>
                </a:solidFill>
              </a:rPr>
              <a:t>(10,x)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89656" y="381000"/>
            <a:ext cx="5291137" cy="2895600"/>
            <a:chOff x="1895212" y="381000"/>
            <a:chExt cx="5291137" cy="2895600"/>
          </a:xfrm>
        </p:grpSpPr>
        <p:sp>
          <p:nvSpPr>
            <p:cNvPr id="3" name="Rectangle 2"/>
            <p:cNvSpPr/>
            <p:nvPr/>
          </p:nvSpPr>
          <p:spPr>
            <a:xfrm>
              <a:off x="1895212" y="381000"/>
              <a:ext cx="5291137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768" y="387350"/>
              <a:ext cx="5280025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3124200" y="3138100"/>
              <a:ext cx="2514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41686" y="2999601"/>
              <a:ext cx="104067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Smaller is Better</a:t>
              </a:r>
              <a:endParaRPr lang="en-US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16311" y="3581400"/>
            <a:ext cx="5496188" cy="3124200"/>
            <a:chOff x="1895212" y="3276600"/>
            <a:chExt cx="5496188" cy="3124200"/>
          </a:xfrm>
        </p:grpSpPr>
        <p:sp>
          <p:nvSpPr>
            <p:cNvPr id="21" name="Rectangle 20"/>
            <p:cNvSpPr/>
            <p:nvPr/>
          </p:nvSpPr>
          <p:spPr>
            <a:xfrm>
              <a:off x="1895212" y="3276600"/>
              <a:ext cx="5496188" cy="312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003294" y="3412495"/>
              <a:ext cx="5280025" cy="2853526"/>
              <a:chOff x="2035175" y="3429000"/>
              <a:chExt cx="5280025" cy="2853526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5175" y="3429000"/>
                <a:ext cx="5280025" cy="2743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3271044" y="6036305"/>
                <a:ext cx="2514600" cy="246221"/>
                <a:chOff x="3271044" y="6036305"/>
                <a:chExt cx="2514600" cy="246221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3271044" y="6158299"/>
                  <a:ext cx="25146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920782" y="6036305"/>
                  <a:ext cx="104067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Smaller is Better</a:t>
                  </a:r>
                  <a:endParaRPr lang="en-US" sz="1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030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19565" y="387350"/>
            <a:ext cx="4944522" cy="2889250"/>
            <a:chOff x="1919565" y="387350"/>
            <a:chExt cx="4944522" cy="2889250"/>
          </a:xfrm>
        </p:grpSpPr>
        <p:sp>
          <p:nvSpPr>
            <p:cNvPr id="3" name="Rectangle 2"/>
            <p:cNvSpPr/>
            <p:nvPr/>
          </p:nvSpPr>
          <p:spPr>
            <a:xfrm>
              <a:off x="1919565" y="387350"/>
              <a:ext cx="4944521" cy="288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2" r="18415"/>
            <a:stretch/>
          </p:blipFill>
          <p:spPr bwMode="auto">
            <a:xfrm>
              <a:off x="2640842" y="387350"/>
              <a:ext cx="3562065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3118644" y="3138100"/>
              <a:ext cx="2514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36130" y="2999601"/>
              <a:ext cx="104067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Smaller is Better</a:t>
              </a:r>
              <a:endParaRPr lang="en-US" sz="10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919565" y="990600"/>
              <a:ext cx="823635" cy="401781"/>
              <a:chOff x="1219200" y="685800"/>
              <a:chExt cx="823635" cy="40178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s</a:t>
                </a:r>
                <a:r>
                  <a:rPr lang="en-US" sz="105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qrt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sqrtf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19565" y="1392899"/>
              <a:ext cx="823635" cy="401781"/>
              <a:chOff x="1219200" y="685800"/>
              <a:chExt cx="823635" cy="40178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log(x)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logf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19565" y="1801504"/>
              <a:ext cx="823635" cy="401781"/>
              <a:chOff x="1219200" y="685800"/>
              <a:chExt cx="823635" cy="40178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exp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expf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919565" y="2169165"/>
              <a:ext cx="823635" cy="401781"/>
              <a:chOff x="1219200" y="685800"/>
              <a:chExt cx="823635" cy="40178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log10(x)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log10f(x)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919565" y="2597820"/>
              <a:ext cx="823635" cy="401781"/>
              <a:chOff x="1219200" y="685800"/>
              <a:chExt cx="823635" cy="40178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59139" y="685800"/>
                <a:ext cx="783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ow(10,x)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19200" y="833665"/>
                <a:ext cx="823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powf</a:t>
                </a:r>
                <a:r>
                  <a:rPr lang="en-US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(10,x)</a:t>
                </a:r>
                <a:endParaRPr lang="en-US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967396" y="2613644"/>
              <a:ext cx="5835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9916!!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70894" y="990600"/>
              <a:ext cx="893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Teensy 3.6</a:t>
              </a:r>
            </a:p>
            <a:p>
              <a:r>
                <a:rPr lang="en-US" sz="800" dirty="0"/>
                <a:t>ARM Cortex M4F</a:t>
              </a:r>
            </a:p>
            <a:p>
              <a:r>
                <a:rPr lang="en-US" sz="800" dirty="0" smtClean="0"/>
                <a:t>NXP K66</a:t>
              </a:r>
            </a:p>
            <a:p>
              <a:r>
                <a:rPr lang="en-US" sz="800" dirty="0" smtClean="0"/>
                <a:t>180 MHz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56972"/>
              </p:ext>
            </p:extLst>
          </p:nvPr>
        </p:nvGraphicFramePr>
        <p:xfrm>
          <a:off x="2304086" y="3662718"/>
          <a:ext cx="4696460" cy="1225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/>
                <a:gridCol w="889000"/>
                <a:gridCol w="162560"/>
                <a:gridCol w="934720"/>
                <a:gridCol w="889000"/>
                <a:gridCol w="162560"/>
                <a:gridCol w="7696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 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sqrtf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31.2x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logf(x)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12.3x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exp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expf</a:t>
                      </a:r>
                      <a:r>
                        <a:rPr lang="en-US" sz="1100" u="none" strike="noStrike" dirty="0">
                          <a:effectLst/>
                        </a:rPr>
                        <a:t>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10.9x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log10(x)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log10f(x)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9.9x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pow(10.0,x)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powf</a:t>
                      </a:r>
                      <a:r>
                        <a:rPr lang="en-US" sz="1100" u="none" strike="noStrike" dirty="0">
                          <a:effectLst/>
                        </a:rPr>
                        <a:t>(10.0,x)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11.5x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2" marR="64008"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9800" y="762000"/>
            <a:ext cx="4419600" cy="1420813"/>
            <a:chOff x="2362200" y="2720975"/>
            <a:chExt cx="4419600" cy="1420813"/>
          </a:xfrm>
        </p:grpSpPr>
        <p:sp>
          <p:nvSpPr>
            <p:cNvPr id="6" name="Rectangle 5"/>
            <p:cNvSpPr/>
            <p:nvPr/>
          </p:nvSpPr>
          <p:spPr>
            <a:xfrm>
              <a:off x="2362200" y="2720975"/>
              <a:ext cx="44196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720975"/>
              <a:ext cx="4419600" cy="1420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108325" y="2724150"/>
            <a:ext cx="2925763" cy="1414463"/>
            <a:chOff x="3108325" y="2724150"/>
            <a:chExt cx="2925763" cy="1414463"/>
          </a:xfrm>
        </p:grpSpPr>
        <p:sp>
          <p:nvSpPr>
            <p:cNvPr id="10" name="Rectangle 9"/>
            <p:cNvSpPr/>
            <p:nvPr/>
          </p:nvSpPr>
          <p:spPr>
            <a:xfrm>
              <a:off x="3108325" y="2724150"/>
              <a:ext cx="2925763" cy="141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25" y="2724150"/>
              <a:ext cx="2925763" cy="1414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50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106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8</cp:revision>
  <dcterms:created xsi:type="dcterms:W3CDTF">2017-02-06T01:48:12Z</dcterms:created>
  <dcterms:modified xsi:type="dcterms:W3CDTF">2017-02-09T03:43:04Z</dcterms:modified>
</cp:coreProperties>
</file>