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98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8C2D-68A3-4D69-94CB-B792F0F2253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A9DC-E202-4BA9-A076-6F71E0078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5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8C2D-68A3-4D69-94CB-B792F0F2253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A9DC-E202-4BA9-A076-6F71E0078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0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8C2D-68A3-4D69-94CB-B792F0F2253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A9DC-E202-4BA9-A076-6F71E0078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3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8C2D-68A3-4D69-94CB-B792F0F2253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A9DC-E202-4BA9-A076-6F71E0078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6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8C2D-68A3-4D69-94CB-B792F0F2253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A9DC-E202-4BA9-A076-6F71E0078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5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8C2D-68A3-4D69-94CB-B792F0F2253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A9DC-E202-4BA9-A076-6F71E0078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3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8C2D-68A3-4D69-94CB-B792F0F2253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A9DC-E202-4BA9-A076-6F71E0078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0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8C2D-68A3-4D69-94CB-B792F0F2253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A9DC-E202-4BA9-A076-6F71E0078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8C2D-68A3-4D69-94CB-B792F0F2253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A9DC-E202-4BA9-A076-6F71E0078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5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8C2D-68A3-4D69-94CB-B792F0F2253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A9DC-E202-4BA9-A076-6F71E0078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8C2D-68A3-4D69-94CB-B792F0F2253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A9DC-E202-4BA9-A076-6F71E0078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0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48C2D-68A3-4D69-94CB-B792F0F2253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0A9DC-E202-4BA9-A076-6F71E0078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8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402133" y="609600"/>
            <a:ext cx="4114800" cy="1524000"/>
            <a:chOff x="2514600" y="2667000"/>
            <a:chExt cx="4114800" cy="1524000"/>
          </a:xfrm>
        </p:grpSpPr>
        <p:sp>
          <p:nvSpPr>
            <p:cNvPr id="23" name="Rectangle 22"/>
            <p:cNvSpPr/>
            <p:nvPr/>
          </p:nvSpPr>
          <p:spPr>
            <a:xfrm>
              <a:off x="2514600" y="2667000"/>
              <a:ext cx="4114800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594467" y="2756535"/>
              <a:ext cx="3929194" cy="1370032"/>
              <a:chOff x="-34457" y="0"/>
              <a:chExt cx="3929805" cy="1371103"/>
            </a:xfrm>
          </p:grpSpPr>
          <p:pic>
            <p:nvPicPr>
              <p:cNvPr id="5" name="Picture 4" descr="C:\Users\wea\Desktop\2017-04-19 Enclosure FDM\IMG_7602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650" t="11619" r="20830" b="11050"/>
              <a:stretch/>
            </p:blipFill>
            <p:spPr bwMode="auto">
              <a:xfrm>
                <a:off x="93518" y="514995"/>
                <a:ext cx="688521" cy="649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5" descr="https://images-na.ssl-images-amazon.com/images/G/01/electronics/detail-page/Klipsch-Image-S4-II-Black-Main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160" r="36726" b="33004"/>
              <a:stretch/>
            </p:blipFill>
            <p:spPr bwMode="auto">
              <a:xfrm>
                <a:off x="1134893" y="722471"/>
                <a:ext cx="400476" cy="385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13"/>
              <p:cNvSpPr txBox="1"/>
              <p:nvPr/>
            </p:nvSpPr>
            <p:spPr>
              <a:xfrm>
                <a:off x="-34457" y="1093887"/>
                <a:ext cx="935018" cy="277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Arial"/>
                    <a:ea typeface="Times New Roman"/>
                  </a:rPr>
                  <a:t>Electronics</a:t>
                </a:r>
                <a:endParaRPr lang="en-US" sz="14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8" name="TextBox 14"/>
              <p:cNvSpPr txBox="1"/>
              <p:nvPr/>
            </p:nvSpPr>
            <p:spPr>
              <a:xfrm>
                <a:off x="992662" y="1093887"/>
                <a:ext cx="678497" cy="277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Arial"/>
                    <a:ea typeface="Times New Roman"/>
                  </a:rPr>
                  <a:t>Earbud</a:t>
                </a:r>
                <a:endParaRPr lang="en-US" sz="14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9" name="TextBox 15"/>
              <p:cNvSpPr txBox="1"/>
              <p:nvPr/>
            </p:nvSpPr>
            <p:spPr>
              <a:xfrm>
                <a:off x="1614622" y="1093887"/>
                <a:ext cx="1002353" cy="277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Arial"/>
                    <a:ea typeface="Times New Roman"/>
                  </a:rPr>
                  <a:t>2cc Coupler</a:t>
                </a:r>
                <a:endParaRPr lang="en-US" sz="1400">
                  <a:effectLst/>
                  <a:latin typeface="Times New Roman"/>
                  <a:ea typeface="Times New Roman"/>
                </a:endParaRPr>
              </a:p>
            </p:txBody>
          </p:sp>
          <p:pic>
            <p:nvPicPr>
              <p:cNvPr id="10" name="Picture 9" descr="C:\Users\wea\Desktop\2017-05-01 Tympan Max Out Max In\IMG_7690.JP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62" t="7377" r="19248" b="20904"/>
              <a:stretch/>
            </p:blipFill>
            <p:spPr bwMode="auto">
              <a:xfrm>
                <a:off x="1848708" y="581345"/>
                <a:ext cx="544273" cy="5164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7"/>
              <p:cNvSpPr txBox="1"/>
              <p:nvPr/>
            </p:nvSpPr>
            <p:spPr>
              <a:xfrm>
                <a:off x="2671169" y="1093887"/>
                <a:ext cx="423580" cy="277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Arial"/>
                    <a:ea typeface="Times New Roman"/>
                  </a:rPr>
                  <a:t>Mic</a:t>
                </a:r>
                <a:endParaRPr lang="en-US" sz="1400">
                  <a:effectLst/>
                  <a:latin typeface="Times New Roman"/>
                  <a:ea typeface="Times New Roman"/>
                </a:endParaRPr>
              </a:p>
            </p:txBody>
          </p:sp>
          <p:pic>
            <p:nvPicPr>
              <p:cNvPr id="12" name="Picture 11" descr="https://www.bksv.com/-/media/New_Products/Transducers/TEDSmicrophonesPNG/4189-A-021.ashx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7918" r="47391" b="-1"/>
              <a:stretch/>
            </p:blipFill>
            <p:spPr bwMode="auto">
              <a:xfrm rot="16824385">
                <a:off x="2658053" y="608579"/>
                <a:ext cx="417732" cy="2791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Straight Arrow Connector 12"/>
              <p:cNvCxnSpPr/>
              <p:nvPr/>
            </p:nvCxnSpPr>
            <p:spPr>
              <a:xfrm>
                <a:off x="778123" y="839584"/>
                <a:ext cx="28247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Picture 13" descr="https://www.bksv.com/-/media/New_Products/Conditioning/Nexus.ashx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3751" y="593067"/>
                <a:ext cx="493035" cy="4930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5" name="Straight Arrow Connector 14"/>
              <p:cNvCxnSpPr/>
              <p:nvPr/>
            </p:nvCxnSpPr>
            <p:spPr>
              <a:xfrm>
                <a:off x="1559074" y="839584"/>
                <a:ext cx="2548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53"/>
              <p:cNvSpPr txBox="1"/>
              <p:nvPr/>
            </p:nvSpPr>
            <p:spPr>
              <a:xfrm>
                <a:off x="420993" y="0"/>
                <a:ext cx="763277" cy="277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 kern="1200">
                    <a:solidFill>
                      <a:srgbClr val="000000"/>
                    </a:solidFill>
                    <a:effectLst/>
                    <a:latin typeface="Arial"/>
                    <a:ea typeface="Times New Roman"/>
                  </a:rPr>
                  <a:t>Tympan</a:t>
                </a:r>
                <a:endParaRPr lang="en-US" sz="14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7" name="Right Brace 16"/>
              <p:cNvSpPr/>
              <p:nvPr/>
            </p:nvSpPr>
            <p:spPr>
              <a:xfrm rot="16200000">
                <a:off x="720238" y="-434100"/>
                <a:ext cx="166581" cy="1607054"/>
              </a:xfrm>
              <a:prstGeom prst="rightBrace">
                <a:avLst>
                  <a:gd name="adj1" fmla="val 34384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000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041916" y="839584"/>
                <a:ext cx="28247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435981" y="839584"/>
                <a:ext cx="2548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34"/>
              <p:cNvSpPr txBox="1"/>
              <p:nvPr/>
            </p:nvSpPr>
            <p:spPr>
              <a:xfrm>
                <a:off x="3377175" y="1093887"/>
                <a:ext cx="518173" cy="277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Arial"/>
                    <a:ea typeface="Times New Roman"/>
                  </a:rPr>
                  <a:t>DAQ</a:t>
                </a:r>
                <a:endParaRPr lang="en-US" sz="14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21" name="Right Brace 20"/>
              <p:cNvSpPr/>
              <p:nvPr/>
            </p:nvSpPr>
            <p:spPr>
              <a:xfrm rot="16200000">
                <a:off x="2765987" y="-665887"/>
                <a:ext cx="166581" cy="2070629"/>
              </a:xfrm>
              <a:prstGeom prst="rightBrace">
                <a:avLst>
                  <a:gd name="adj1" fmla="val 34384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000"/>
              </a:p>
            </p:txBody>
          </p:sp>
          <p:sp>
            <p:nvSpPr>
              <p:cNvPr id="22" name="TextBox 36"/>
              <p:cNvSpPr txBox="1"/>
              <p:nvPr/>
            </p:nvSpPr>
            <p:spPr>
              <a:xfrm>
                <a:off x="2187249" y="0"/>
                <a:ext cx="1348656" cy="277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 kern="1200">
                    <a:solidFill>
                      <a:srgbClr val="000000"/>
                    </a:solidFill>
                    <a:effectLst/>
                    <a:latin typeface="Arial"/>
                    <a:ea typeface="Times New Roman"/>
                  </a:rPr>
                  <a:t>Instrumentation</a:t>
                </a:r>
                <a:endParaRPr lang="en-US" sz="1400">
                  <a:effectLst/>
                  <a:latin typeface="Times New Roman"/>
                  <a:ea typeface="Times New Roman"/>
                </a:endParaRPr>
              </a:p>
            </p:txBody>
          </p:sp>
        </p:grpSp>
      </p:grpSp>
      <p:pic>
        <p:nvPicPr>
          <p:cNvPr id="25" name="Picture 24" descr="C:\Users\wea\Desktop\2017-05-01 Tympan Max Out Max In\IMG_7685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4" t="5706" b="5706"/>
          <a:stretch/>
        </p:blipFill>
        <p:spPr bwMode="auto">
          <a:xfrm>
            <a:off x="1009755" y="3166745"/>
            <a:ext cx="3200400" cy="20148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5102283" y="2895600"/>
            <a:ext cx="3200400" cy="2286000"/>
            <a:chOff x="5079479" y="2587766"/>
            <a:chExt cx="3200400" cy="2286000"/>
          </a:xfrm>
        </p:grpSpPr>
        <p:sp>
          <p:nvSpPr>
            <p:cNvPr id="27" name="Rectangle 26"/>
            <p:cNvSpPr/>
            <p:nvPr/>
          </p:nvSpPr>
          <p:spPr>
            <a:xfrm>
              <a:off x="5079479" y="2587766"/>
              <a:ext cx="3200400" cy="228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/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98" t="50193" r="6800" b="2155"/>
            <a:stretch/>
          </p:blipFill>
          <p:spPr bwMode="auto">
            <a:xfrm>
              <a:off x="5079479" y="2587766"/>
              <a:ext cx="3200400" cy="228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1764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65918" y="915670"/>
            <a:ext cx="8229600" cy="3657600"/>
            <a:chOff x="762000" y="914400"/>
            <a:chExt cx="8229600" cy="3657600"/>
          </a:xfrm>
        </p:grpSpPr>
        <p:sp>
          <p:nvSpPr>
            <p:cNvPr id="14" name="Rectangle 13"/>
            <p:cNvSpPr/>
            <p:nvPr/>
          </p:nvSpPr>
          <p:spPr>
            <a:xfrm>
              <a:off x="762000" y="914400"/>
              <a:ext cx="8229600" cy="365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856456" y="1008063"/>
              <a:ext cx="8040688" cy="3470275"/>
              <a:chOff x="838200" y="1274763"/>
              <a:chExt cx="8040688" cy="3470275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838200" y="1274763"/>
                <a:ext cx="4525962" cy="3470275"/>
                <a:chOff x="838200" y="1254125"/>
                <a:chExt cx="4525962" cy="3470275"/>
              </a:xfrm>
            </p:grpSpPr>
            <p:pic>
              <p:nvPicPr>
                <p:cNvPr id="1026" name="Picture 2" descr="C:\Users\wea\Desktop\2017-05-01 Tympan Max Out Max In\IMG_7691.JP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500" r="6500"/>
                <a:stretch/>
              </p:blipFill>
              <p:spPr bwMode="auto">
                <a:xfrm>
                  <a:off x="838200" y="1254125"/>
                  <a:ext cx="4525962" cy="34702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3" name="Straight Arrow Connector 2"/>
                <p:cNvCxnSpPr/>
                <p:nvPr/>
              </p:nvCxnSpPr>
              <p:spPr>
                <a:xfrm flipV="1">
                  <a:off x="1719262" y="2778126"/>
                  <a:ext cx="381000" cy="60006"/>
                </a:xfrm>
                <a:prstGeom prst="straightConnector1">
                  <a:avLst/>
                </a:prstGeom>
                <a:ln w="38100">
                  <a:solidFill>
                    <a:srgbClr val="FFFF00"/>
                  </a:solidFill>
                  <a:headEnd type="none" w="med" len="med"/>
                  <a:tailEnd type="arrow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Arrow Connector 4"/>
                <p:cNvCxnSpPr/>
                <p:nvPr/>
              </p:nvCxnSpPr>
              <p:spPr>
                <a:xfrm flipV="1">
                  <a:off x="1947862" y="3463925"/>
                  <a:ext cx="304800" cy="381000"/>
                </a:xfrm>
                <a:prstGeom prst="straightConnector1">
                  <a:avLst/>
                </a:prstGeom>
                <a:ln w="38100">
                  <a:solidFill>
                    <a:srgbClr val="FFFF00"/>
                  </a:solidFill>
                  <a:headEnd type="none" w="med" len="med"/>
                  <a:tailEnd type="arrow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4157662" y="2838132"/>
                  <a:ext cx="304800" cy="92393"/>
                </a:xfrm>
                <a:prstGeom prst="straightConnector1">
                  <a:avLst/>
                </a:prstGeom>
                <a:ln w="38100">
                  <a:solidFill>
                    <a:srgbClr val="FFFF00"/>
                  </a:solidFill>
                  <a:headEnd type="none" w="med" len="med"/>
                  <a:tailEnd type="arrow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27" name="Picture 3" descr="C:\Users\wea\Desktop\2017-05-01 Tympan Max Out Max In\IMG_7690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72" r="17272"/>
              <a:stretch/>
            </p:blipFill>
            <p:spPr bwMode="auto">
              <a:xfrm>
                <a:off x="5473700" y="1274763"/>
                <a:ext cx="3405188" cy="347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24923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95400" y="1371600"/>
            <a:ext cx="6172200" cy="3352800"/>
            <a:chOff x="1295400" y="1371600"/>
            <a:chExt cx="6172200" cy="3352800"/>
          </a:xfrm>
        </p:grpSpPr>
        <p:sp>
          <p:nvSpPr>
            <p:cNvPr id="3" name="Rectangle 2"/>
            <p:cNvSpPr/>
            <p:nvPr/>
          </p:nvSpPr>
          <p:spPr>
            <a:xfrm>
              <a:off x="1295400" y="1371600"/>
              <a:ext cx="6172200" cy="3352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370806" y="1436291"/>
              <a:ext cx="6021388" cy="3223418"/>
              <a:chOff x="1371600" y="1445419"/>
              <a:chExt cx="6021388" cy="3223418"/>
            </a:xfrm>
            <a:solidFill>
              <a:schemeClr val="bg1"/>
            </a:solidFill>
          </p:grpSpPr>
          <p:pic>
            <p:nvPicPr>
              <p:cNvPr id="1026" name="Picture 2" descr="C:\Users\wea\Desktop\2017-05-10 Tympan Quiet and Output\IMG_7819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422" r="21422" b="17453"/>
              <a:stretch/>
            </p:blipFill>
            <p:spPr bwMode="auto">
              <a:xfrm>
                <a:off x="1371600" y="1445419"/>
                <a:ext cx="2973388" cy="3221037"/>
              </a:xfrm>
              <a:prstGeom prst="rect">
                <a:avLst/>
              </a:prstGeom>
              <a:grpFill/>
              <a:ln>
                <a:noFill/>
              </a:ln>
              <a:extLst/>
            </p:spPr>
          </p:pic>
          <p:pic>
            <p:nvPicPr>
              <p:cNvPr id="1028" name="Picture 4" descr="C:\Users\wea\Desktop\2017-05-10 Tympan Quiet and Output\IMG_7820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042" t="4353" r="23803" b="13100"/>
              <a:stretch/>
            </p:blipFill>
            <p:spPr bwMode="auto">
              <a:xfrm>
                <a:off x="4419600" y="1447800"/>
                <a:ext cx="2973388" cy="3221037"/>
              </a:xfrm>
              <a:prstGeom prst="rect">
                <a:avLst/>
              </a:prstGeom>
              <a:grpFill/>
              <a:ln>
                <a:noFill/>
              </a:ln>
              <a:extLst/>
            </p:spPr>
          </p:pic>
        </p:grpSp>
      </p:grpSp>
    </p:spTree>
    <p:extLst>
      <p:ext uri="{BB962C8B-B14F-4D97-AF65-F5344CB8AC3E}">
        <p14:creationId xmlns:p14="http://schemas.microsoft.com/office/powerpoint/2010/main" val="248694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54345" y="1176171"/>
            <a:ext cx="2989055" cy="2061715"/>
            <a:chOff x="1354345" y="1176171"/>
            <a:chExt cx="2989055" cy="2061715"/>
          </a:xfrm>
        </p:grpSpPr>
        <p:sp>
          <p:nvSpPr>
            <p:cNvPr id="4" name="Rectangle 3"/>
            <p:cNvSpPr/>
            <p:nvPr/>
          </p:nvSpPr>
          <p:spPr>
            <a:xfrm>
              <a:off x="1354346" y="1176172"/>
              <a:ext cx="2989054" cy="20617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7" t="3496" r="51071" b="51386"/>
            <a:stretch/>
          </p:blipFill>
          <p:spPr bwMode="auto">
            <a:xfrm>
              <a:off x="1354345" y="1176171"/>
              <a:ext cx="2989055" cy="20617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pic>
      </p:grpSp>
      <p:grpSp>
        <p:nvGrpSpPr>
          <p:cNvPr id="11" name="Group 10"/>
          <p:cNvGrpSpPr/>
          <p:nvPr/>
        </p:nvGrpSpPr>
        <p:grpSpPr>
          <a:xfrm>
            <a:off x="1354344" y="3372928"/>
            <a:ext cx="2989055" cy="2037272"/>
            <a:chOff x="1354344" y="3372928"/>
            <a:chExt cx="2989055" cy="2037272"/>
          </a:xfrm>
        </p:grpSpPr>
        <p:sp>
          <p:nvSpPr>
            <p:cNvPr id="7" name="Rectangle 6"/>
            <p:cNvSpPr/>
            <p:nvPr/>
          </p:nvSpPr>
          <p:spPr>
            <a:xfrm>
              <a:off x="1354344" y="3372928"/>
              <a:ext cx="2989055" cy="2037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07" t="51074" r="7232" b="4342"/>
            <a:stretch/>
          </p:blipFill>
          <p:spPr bwMode="auto">
            <a:xfrm>
              <a:off x="1354344" y="3372928"/>
              <a:ext cx="2989055" cy="2037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pic>
      </p:grpSp>
      <p:grpSp>
        <p:nvGrpSpPr>
          <p:cNvPr id="14" name="Group 13"/>
          <p:cNvGrpSpPr/>
          <p:nvPr/>
        </p:nvGrpSpPr>
        <p:grpSpPr>
          <a:xfrm>
            <a:off x="4953000" y="3372928"/>
            <a:ext cx="2989055" cy="2037272"/>
            <a:chOff x="4953000" y="3372928"/>
            <a:chExt cx="2989055" cy="2037272"/>
          </a:xfrm>
        </p:grpSpPr>
        <p:grpSp>
          <p:nvGrpSpPr>
            <p:cNvPr id="12" name="Group 11"/>
            <p:cNvGrpSpPr/>
            <p:nvPr/>
          </p:nvGrpSpPr>
          <p:grpSpPr>
            <a:xfrm>
              <a:off x="4953000" y="3372928"/>
              <a:ext cx="2989055" cy="2037272"/>
              <a:chOff x="4953000" y="3372928"/>
              <a:chExt cx="2989055" cy="203727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953000" y="3372928"/>
                <a:ext cx="2989055" cy="2037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907" t="2987" r="7232" b="52429"/>
              <a:stretch/>
            </p:blipFill>
            <p:spPr bwMode="auto">
              <a:xfrm>
                <a:off x="4953000" y="3372928"/>
                <a:ext cx="2989055" cy="2037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</p:pic>
        </p:grpSp>
        <p:sp>
          <p:nvSpPr>
            <p:cNvPr id="13" name="Right Arrow 12"/>
            <p:cNvSpPr/>
            <p:nvPr/>
          </p:nvSpPr>
          <p:spPr>
            <a:xfrm rot="8178658">
              <a:off x="6605720" y="4635012"/>
              <a:ext cx="381000" cy="304800"/>
            </a:xfrm>
            <a:prstGeom prst="rightArrow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375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9</cp:revision>
  <dcterms:created xsi:type="dcterms:W3CDTF">2017-05-22T01:54:53Z</dcterms:created>
  <dcterms:modified xsi:type="dcterms:W3CDTF">2017-05-26T02:32:43Z</dcterms:modified>
</cp:coreProperties>
</file>