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56" r:id="rId6"/>
    <p:sldId id="263" r:id="rId7"/>
    <p:sldId id="258" r:id="rId8"/>
    <p:sldId id="257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8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53BE-1E73-4F60-8BB3-1C0966EB933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81200" y="1600199"/>
            <a:ext cx="5202238" cy="3463925"/>
            <a:chOff x="1981200" y="1600199"/>
            <a:chExt cx="5202238" cy="3463925"/>
          </a:xfrm>
        </p:grpSpPr>
        <p:sp>
          <p:nvSpPr>
            <p:cNvPr id="4" name="Rectangle 3"/>
            <p:cNvSpPr/>
            <p:nvPr/>
          </p:nvSpPr>
          <p:spPr>
            <a:xfrm>
              <a:off x="1981200" y="1600199"/>
              <a:ext cx="5202238" cy="3463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81200" y="1600199"/>
              <a:ext cx="5202238" cy="3463925"/>
              <a:chOff x="1981200" y="1600199"/>
              <a:chExt cx="5202238" cy="3463925"/>
            </a:xfrm>
          </p:grpSpPr>
          <p:pic>
            <p:nvPicPr>
              <p:cNvPr id="1026" name="Picture 2" descr="C:\Users\wea\Documents\GitHub\OpenAudio_blog\2016-11-23 Teensy 3.6 Current Draw\IMG_6999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1600199"/>
                <a:ext cx="5202238" cy="3463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3732933" y="1867626"/>
                <a:ext cx="3276666" cy="1089529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effectLst>
                <a:glow rad="584200">
                  <a:schemeClr val="tx1">
                    <a:alpha val="33000"/>
                  </a:schemeClr>
                </a:glow>
                <a:softEdge rad="139700"/>
              </a:effectLst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40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Too Much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40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Current Draw?</a:t>
                </a:r>
                <a:endParaRPr lang="en-US" sz="4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910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 r="7098"/>
          <a:stretch/>
        </p:blipFill>
        <p:spPr bwMode="auto">
          <a:xfrm>
            <a:off x="1757364" y="2328530"/>
            <a:ext cx="5228228" cy="351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61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295525"/>
            <a:ext cx="45847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88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814388"/>
            <a:ext cx="61341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47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75792"/>
              </p:ext>
            </p:extLst>
          </p:nvPr>
        </p:nvGraphicFramePr>
        <p:xfrm>
          <a:off x="1295399" y="1600200"/>
          <a:ext cx="5791199" cy="3055945"/>
        </p:xfrm>
        <a:graphic>
          <a:graphicData uri="http://schemas.openxmlformats.org/drawingml/2006/table">
            <a:tbl>
              <a:tblPr/>
              <a:tblGrid>
                <a:gridCol w="938682"/>
                <a:gridCol w="954594"/>
                <a:gridCol w="1034143"/>
                <a:gridCol w="970503"/>
                <a:gridCol w="1034143"/>
                <a:gridCol w="859134"/>
              </a:tblGrid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Draw (mA)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mA/MHz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387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Speed (MHz)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 WFI")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asm(" WFI")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WFI vs 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97571"/>
              </p:ext>
            </p:extLst>
          </p:nvPr>
        </p:nvGraphicFramePr>
        <p:xfrm>
          <a:off x="2590800" y="1600200"/>
          <a:ext cx="3786553" cy="3055945"/>
        </p:xfrm>
        <a:graphic>
          <a:graphicData uri="http://schemas.openxmlformats.org/drawingml/2006/table">
            <a:tbl>
              <a:tblPr/>
              <a:tblGrid>
                <a:gridCol w="938682"/>
                <a:gridCol w="954594"/>
                <a:gridCol w="1034143"/>
                <a:gridCol w="859134"/>
              </a:tblGrid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Draw (mA)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387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Speed (MHz)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 WFI")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WFI vs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9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058988"/>
            <a:ext cx="45847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38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54629"/>
              </p:ext>
            </p:extLst>
          </p:nvPr>
        </p:nvGraphicFramePr>
        <p:xfrm>
          <a:off x="3092449" y="2799239"/>
          <a:ext cx="3308351" cy="2382361"/>
        </p:xfrm>
        <a:graphic>
          <a:graphicData uri="http://schemas.openxmlformats.org/drawingml/2006/table">
            <a:tbl>
              <a:tblPr/>
              <a:tblGrid>
                <a:gridCol w="1022351"/>
                <a:gridCol w="1094568"/>
                <a:gridCol w="1191432"/>
              </a:tblGrid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Estimated Battery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Life (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Hrs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Capacity</a:t>
                      </a:r>
                    </a:p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(mA-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 MHz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 MHz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asm(" WFI");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3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2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779588"/>
            <a:ext cx="45847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93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217</Words>
  <Application>Microsoft Office PowerPoint</Application>
  <PresentationFormat>On-screen Show (4:3)</PresentationFormat>
  <Paragraphs>162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Chip Audette</cp:lastModifiedBy>
  <cp:revision>11</cp:revision>
  <dcterms:created xsi:type="dcterms:W3CDTF">2016-11-23T12:03:56Z</dcterms:created>
  <dcterms:modified xsi:type="dcterms:W3CDTF">2016-11-26T18:54:15Z</dcterms:modified>
</cp:coreProperties>
</file>