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73" r:id="rId3"/>
    <p:sldId id="274" r:id="rId4"/>
    <p:sldId id="277" r:id="rId5"/>
    <p:sldId id="279" r:id="rId6"/>
    <p:sldId id="280" r:id="rId7"/>
    <p:sldId id="283" r:id="rId8"/>
    <p:sldId id="281" r:id="rId9"/>
    <p:sldId id="276" r:id="rId10"/>
    <p:sldId id="282" r:id="rId11"/>
    <p:sldId id="278" r:id="rId12"/>
    <p:sldId id="270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2E05"/>
    <a:srgbClr val="6731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29" autoAdjust="0"/>
    <p:restoredTop sz="94660"/>
  </p:normalViewPr>
  <p:slideViewPr>
    <p:cSldViewPr>
      <p:cViewPr>
        <p:scale>
          <a:sx n="80" d="100"/>
          <a:sy n="80" d="100"/>
        </p:scale>
        <p:origin x="-990" y="-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855450" y="1656273"/>
            <a:ext cx="5154950" cy="3379283"/>
            <a:chOff x="2812810" y="1656273"/>
            <a:chExt cx="5154950" cy="3379283"/>
          </a:xfrm>
        </p:grpSpPr>
        <p:pic>
          <p:nvPicPr>
            <p:cNvPr id="2050" name="Picture 2" descr="C:\Users\wea\Desktop\2016-10-24 Teensy USB Audio\IMG_6833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83" t="2586" r="102" b="4739"/>
            <a:stretch/>
          </p:blipFill>
          <p:spPr bwMode="auto">
            <a:xfrm>
              <a:off x="2812810" y="1656273"/>
              <a:ext cx="5067762" cy="32205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TextBox 2"/>
            <p:cNvSpPr txBox="1"/>
            <p:nvPr/>
          </p:nvSpPr>
          <p:spPr>
            <a:xfrm rot="814426">
              <a:off x="3831691" y="2006002"/>
              <a:ext cx="413606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b="1" spc="-15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No Audio Cables…</a:t>
              </a:r>
              <a:endParaRPr lang="en-US" sz="4400" b="1" spc="-15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3276600" y="4168914"/>
              <a:ext cx="3733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spc="-15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…Except for USB!</a:t>
              </a:r>
              <a:endParaRPr lang="en-US" sz="4000" b="1" spc="-15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" name="Freeform 4"/>
            <p:cNvSpPr/>
            <p:nvPr/>
          </p:nvSpPr>
          <p:spPr>
            <a:xfrm rot="896558">
              <a:off x="3290483" y="2864976"/>
              <a:ext cx="1591676" cy="2170580"/>
            </a:xfrm>
            <a:custGeom>
              <a:avLst/>
              <a:gdLst>
                <a:gd name="connsiteX0" fmla="*/ 0 w 1383957"/>
                <a:gd name="connsiteY0" fmla="*/ 732334 h 732334"/>
                <a:gd name="connsiteX1" fmla="*/ 160638 w 1383957"/>
                <a:gd name="connsiteY1" fmla="*/ 349275 h 732334"/>
                <a:gd name="connsiteX2" fmla="*/ 518984 w 1383957"/>
                <a:gd name="connsiteY2" fmla="*/ 114497 h 732334"/>
                <a:gd name="connsiteX3" fmla="*/ 1075038 w 1383957"/>
                <a:gd name="connsiteY3" fmla="*/ 3286 h 732334"/>
                <a:gd name="connsiteX4" fmla="*/ 1383957 w 1383957"/>
                <a:gd name="connsiteY4" fmla="*/ 40356 h 732334"/>
                <a:gd name="connsiteX0" fmla="*/ 0 w 1383957"/>
                <a:gd name="connsiteY0" fmla="*/ 729679 h 729679"/>
                <a:gd name="connsiteX1" fmla="*/ 160638 w 1383957"/>
                <a:gd name="connsiteY1" fmla="*/ 346620 h 729679"/>
                <a:gd name="connsiteX2" fmla="*/ 593125 w 1383957"/>
                <a:gd name="connsiteY2" fmla="*/ 62415 h 729679"/>
                <a:gd name="connsiteX3" fmla="*/ 1075038 w 1383957"/>
                <a:gd name="connsiteY3" fmla="*/ 631 h 729679"/>
                <a:gd name="connsiteX4" fmla="*/ 1383957 w 1383957"/>
                <a:gd name="connsiteY4" fmla="*/ 37701 h 729679"/>
                <a:gd name="connsiteX0" fmla="*/ 0 w 1488985"/>
                <a:gd name="connsiteY0" fmla="*/ 704139 h 704139"/>
                <a:gd name="connsiteX1" fmla="*/ 265666 w 1488985"/>
                <a:gd name="connsiteY1" fmla="*/ 346620 h 704139"/>
                <a:gd name="connsiteX2" fmla="*/ 698153 w 1488985"/>
                <a:gd name="connsiteY2" fmla="*/ 62415 h 704139"/>
                <a:gd name="connsiteX3" fmla="*/ 1180066 w 1488985"/>
                <a:gd name="connsiteY3" fmla="*/ 631 h 704139"/>
                <a:gd name="connsiteX4" fmla="*/ 1488985 w 1488985"/>
                <a:gd name="connsiteY4" fmla="*/ 37701 h 704139"/>
                <a:gd name="connsiteX0" fmla="*/ 0 w 1488985"/>
                <a:gd name="connsiteY0" fmla="*/ 704139 h 704139"/>
                <a:gd name="connsiteX1" fmla="*/ 265666 w 1488985"/>
                <a:gd name="connsiteY1" fmla="*/ 346620 h 704139"/>
                <a:gd name="connsiteX2" fmla="*/ 698153 w 1488985"/>
                <a:gd name="connsiteY2" fmla="*/ 62415 h 704139"/>
                <a:gd name="connsiteX3" fmla="*/ 1180066 w 1488985"/>
                <a:gd name="connsiteY3" fmla="*/ 631 h 704139"/>
                <a:gd name="connsiteX4" fmla="*/ 1488985 w 1488985"/>
                <a:gd name="connsiteY4" fmla="*/ 37701 h 704139"/>
                <a:gd name="connsiteX0" fmla="*/ 0 w 1488985"/>
                <a:gd name="connsiteY0" fmla="*/ 704139 h 704139"/>
                <a:gd name="connsiteX1" fmla="*/ 265666 w 1488985"/>
                <a:gd name="connsiteY1" fmla="*/ 346620 h 704139"/>
                <a:gd name="connsiteX2" fmla="*/ 698153 w 1488985"/>
                <a:gd name="connsiteY2" fmla="*/ 62415 h 704139"/>
                <a:gd name="connsiteX3" fmla="*/ 1180066 w 1488985"/>
                <a:gd name="connsiteY3" fmla="*/ 631 h 704139"/>
                <a:gd name="connsiteX4" fmla="*/ 1488985 w 1488985"/>
                <a:gd name="connsiteY4" fmla="*/ 37701 h 704139"/>
                <a:gd name="connsiteX0" fmla="*/ 0 w 1488985"/>
                <a:gd name="connsiteY0" fmla="*/ 737806 h 737806"/>
                <a:gd name="connsiteX1" fmla="*/ 265666 w 1488985"/>
                <a:gd name="connsiteY1" fmla="*/ 380287 h 737806"/>
                <a:gd name="connsiteX2" fmla="*/ 697027 w 1488985"/>
                <a:gd name="connsiteY2" fmla="*/ 24955 h 737806"/>
                <a:gd name="connsiteX3" fmla="*/ 1180066 w 1488985"/>
                <a:gd name="connsiteY3" fmla="*/ 34298 h 737806"/>
                <a:gd name="connsiteX4" fmla="*/ 1488985 w 1488985"/>
                <a:gd name="connsiteY4" fmla="*/ 71368 h 737806"/>
                <a:gd name="connsiteX0" fmla="*/ 0 w 1488985"/>
                <a:gd name="connsiteY0" fmla="*/ 747184 h 747184"/>
                <a:gd name="connsiteX1" fmla="*/ 265666 w 1488985"/>
                <a:gd name="connsiteY1" fmla="*/ 389665 h 747184"/>
                <a:gd name="connsiteX2" fmla="*/ 697027 w 1488985"/>
                <a:gd name="connsiteY2" fmla="*/ 34333 h 747184"/>
                <a:gd name="connsiteX3" fmla="*/ 1180066 w 1488985"/>
                <a:gd name="connsiteY3" fmla="*/ 43676 h 747184"/>
                <a:gd name="connsiteX4" fmla="*/ 1488985 w 1488985"/>
                <a:gd name="connsiteY4" fmla="*/ 80746 h 747184"/>
                <a:gd name="connsiteX0" fmla="*/ 0 w 1488985"/>
                <a:gd name="connsiteY0" fmla="*/ 760074 h 760074"/>
                <a:gd name="connsiteX1" fmla="*/ 265666 w 1488985"/>
                <a:gd name="connsiteY1" fmla="*/ 402555 h 760074"/>
                <a:gd name="connsiteX2" fmla="*/ 697027 w 1488985"/>
                <a:gd name="connsiteY2" fmla="*/ 47223 h 760074"/>
                <a:gd name="connsiteX3" fmla="*/ 1158386 w 1488985"/>
                <a:gd name="connsiteY3" fmla="*/ 8781 h 760074"/>
                <a:gd name="connsiteX4" fmla="*/ 1488985 w 1488985"/>
                <a:gd name="connsiteY4" fmla="*/ 93636 h 760074"/>
                <a:gd name="connsiteX0" fmla="*/ 0 w 1513427"/>
                <a:gd name="connsiteY0" fmla="*/ 757159 h 757159"/>
                <a:gd name="connsiteX1" fmla="*/ 265666 w 1513427"/>
                <a:gd name="connsiteY1" fmla="*/ 399640 h 757159"/>
                <a:gd name="connsiteX2" fmla="*/ 697027 w 1513427"/>
                <a:gd name="connsiteY2" fmla="*/ 44308 h 757159"/>
                <a:gd name="connsiteX3" fmla="*/ 1158386 w 1513427"/>
                <a:gd name="connsiteY3" fmla="*/ 5866 h 757159"/>
                <a:gd name="connsiteX4" fmla="*/ 1513427 w 1513427"/>
                <a:gd name="connsiteY4" fmla="*/ 48485 h 757159"/>
                <a:gd name="connsiteX0" fmla="*/ 0 w 1513427"/>
                <a:gd name="connsiteY0" fmla="*/ 757159 h 757159"/>
                <a:gd name="connsiteX1" fmla="*/ 265666 w 1513427"/>
                <a:gd name="connsiteY1" fmla="*/ 399640 h 757159"/>
                <a:gd name="connsiteX2" fmla="*/ 697027 w 1513427"/>
                <a:gd name="connsiteY2" fmla="*/ 44308 h 757159"/>
                <a:gd name="connsiteX3" fmla="*/ 1158386 w 1513427"/>
                <a:gd name="connsiteY3" fmla="*/ 5866 h 757159"/>
                <a:gd name="connsiteX4" fmla="*/ 1513427 w 1513427"/>
                <a:gd name="connsiteY4" fmla="*/ 48485 h 757159"/>
                <a:gd name="connsiteX0" fmla="*/ 0 w 1513427"/>
                <a:gd name="connsiteY0" fmla="*/ 754055 h 754055"/>
                <a:gd name="connsiteX1" fmla="*/ 293993 w 1513427"/>
                <a:gd name="connsiteY1" fmla="*/ 335406 h 754055"/>
                <a:gd name="connsiteX2" fmla="*/ 697027 w 1513427"/>
                <a:gd name="connsiteY2" fmla="*/ 41204 h 754055"/>
                <a:gd name="connsiteX3" fmla="*/ 1158386 w 1513427"/>
                <a:gd name="connsiteY3" fmla="*/ 2762 h 754055"/>
                <a:gd name="connsiteX4" fmla="*/ 1513427 w 1513427"/>
                <a:gd name="connsiteY4" fmla="*/ 45381 h 754055"/>
                <a:gd name="connsiteX0" fmla="*/ 0 w 1513427"/>
                <a:gd name="connsiteY0" fmla="*/ 755324 h 755324"/>
                <a:gd name="connsiteX1" fmla="*/ 293993 w 1513427"/>
                <a:gd name="connsiteY1" fmla="*/ 336675 h 755324"/>
                <a:gd name="connsiteX2" fmla="*/ 697027 w 1513427"/>
                <a:gd name="connsiteY2" fmla="*/ 42473 h 755324"/>
                <a:gd name="connsiteX3" fmla="*/ 1158386 w 1513427"/>
                <a:gd name="connsiteY3" fmla="*/ 4031 h 755324"/>
                <a:gd name="connsiteX4" fmla="*/ 1513427 w 1513427"/>
                <a:gd name="connsiteY4" fmla="*/ 46650 h 755324"/>
                <a:gd name="connsiteX0" fmla="*/ 0 w 1548990"/>
                <a:gd name="connsiteY0" fmla="*/ 755285 h 755285"/>
                <a:gd name="connsiteX1" fmla="*/ 293993 w 1548990"/>
                <a:gd name="connsiteY1" fmla="*/ 336636 h 755285"/>
                <a:gd name="connsiteX2" fmla="*/ 697027 w 1548990"/>
                <a:gd name="connsiteY2" fmla="*/ 42434 h 755285"/>
                <a:gd name="connsiteX3" fmla="*/ 1158386 w 1548990"/>
                <a:gd name="connsiteY3" fmla="*/ 3992 h 755285"/>
                <a:gd name="connsiteX4" fmla="*/ 1548990 w 1548990"/>
                <a:gd name="connsiteY4" fmla="*/ 46049 h 755285"/>
                <a:gd name="connsiteX0" fmla="*/ 0 w 1548990"/>
                <a:gd name="connsiteY0" fmla="*/ 755236 h 755236"/>
                <a:gd name="connsiteX1" fmla="*/ 293993 w 1548990"/>
                <a:gd name="connsiteY1" fmla="*/ 336587 h 755236"/>
                <a:gd name="connsiteX2" fmla="*/ 697027 w 1548990"/>
                <a:gd name="connsiteY2" fmla="*/ 42385 h 755236"/>
                <a:gd name="connsiteX3" fmla="*/ 1131158 w 1548990"/>
                <a:gd name="connsiteY3" fmla="*/ 2281 h 755236"/>
                <a:gd name="connsiteX4" fmla="*/ 1548990 w 1548990"/>
                <a:gd name="connsiteY4" fmla="*/ 46000 h 755236"/>
                <a:gd name="connsiteX0" fmla="*/ 0 w 1548990"/>
                <a:gd name="connsiteY0" fmla="*/ 733634 h 733634"/>
                <a:gd name="connsiteX1" fmla="*/ 293993 w 1548990"/>
                <a:gd name="connsiteY1" fmla="*/ 314985 h 733634"/>
                <a:gd name="connsiteX2" fmla="*/ 697027 w 1548990"/>
                <a:gd name="connsiteY2" fmla="*/ 20783 h 733634"/>
                <a:gd name="connsiteX3" fmla="*/ 1548990 w 1548990"/>
                <a:gd name="connsiteY3" fmla="*/ 24398 h 733634"/>
                <a:gd name="connsiteX0" fmla="*/ 0 w 1548990"/>
                <a:gd name="connsiteY0" fmla="*/ 744531 h 744531"/>
                <a:gd name="connsiteX1" fmla="*/ 293993 w 1548990"/>
                <a:gd name="connsiteY1" fmla="*/ 325882 h 744531"/>
                <a:gd name="connsiteX2" fmla="*/ 697027 w 1548990"/>
                <a:gd name="connsiteY2" fmla="*/ 31680 h 744531"/>
                <a:gd name="connsiteX3" fmla="*/ 1548990 w 1548990"/>
                <a:gd name="connsiteY3" fmla="*/ 35295 h 744531"/>
                <a:gd name="connsiteX0" fmla="*/ 0 w 1548990"/>
                <a:gd name="connsiteY0" fmla="*/ 763042 h 763042"/>
                <a:gd name="connsiteX1" fmla="*/ 293993 w 1548990"/>
                <a:gd name="connsiteY1" fmla="*/ 344393 h 763042"/>
                <a:gd name="connsiteX2" fmla="*/ 697027 w 1548990"/>
                <a:gd name="connsiteY2" fmla="*/ 50191 h 763042"/>
                <a:gd name="connsiteX3" fmla="*/ 1548990 w 1548990"/>
                <a:gd name="connsiteY3" fmla="*/ 53806 h 763042"/>
                <a:gd name="connsiteX0" fmla="*/ 0 w 1548990"/>
                <a:gd name="connsiteY0" fmla="*/ 763042 h 763042"/>
                <a:gd name="connsiteX1" fmla="*/ 697027 w 1548990"/>
                <a:gd name="connsiteY1" fmla="*/ 50191 h 763042"/>
                <a:gd name="connsiteX2" fmla="*/ 1548990 w 1548990"/>
                <a:gd name="connsiteY2" fmla="*/ 53806 h 763042"/>
                <a:gd name="connsiteX0" fmla="*/ 0 w 1548990"/>
                <a:gd name="connsiteY0" fmla="*/ 763042 h 763042"/>
                <a:gd name="connsiteX1" fmla="*/ 697027 w 1548990"/>
                <a:gd name="connsiteY1" fmla="*/ 50191 h 763042"/>
                <a:gd name="connsiteX2" fmla="*/ 1548990 w 1548990"/>
                <a:gd name="connsiteY2" fmla="*/ 53806 h 763042"/>
                <a:gd name="connsiteX0" fmla="*/ 0 w 1548990"/>
                <a:gd name="connsiteY0" fmla="*/ 771977 h 771977"/>
                <a:gd name="connsiteX1" fmla="*/ 697027 w 1548990"/>
                <a:gd name="connsiteY1" fmla="*/ 59126 h 771977"/>
                <a:gd name="connsiteX2" fmla="*/ 1548990 w 1548990"/>
                <a:gd name="connsiteY2" fmla="*/ 62741 h 771977"/>
                <a:gd name="connsiteX0" fmla="*/ 10906 w 895723"/>
                <a:gd name="connsiteY0" fmla="*/ 1542415 h 1542415"/>
                <a:gd name="connsiteX1" fmla="*/ 43760 w 895723"/>
                <a:gd name="connsiteY1" fmla="*/ 113984 h 1542415"/>
                <a:gd name="connsiteX2" fmla="*/ 895723 w 895723"/>
                <a:gd name="connsiteY2" fmla="*/ 117599 h 1542415"/>
                <a:gd name="connsiteX0" fmla="*/ 94026 w 978843"/>
                <a:gd name="connsiteY0" fmla="*/ 1542415 h 1542415"/>
                <a:gd name="connsiteX1" fmla="*/ 126880 w 978843"/>
                <a:gd name="connsiteY1" fmla="*/ 113984 h 1542415"/>
                <a:gd name="connsiteX2" fmla="*/ 978843 w 978843"/>
                <a:gd name="connsiteY2" fmla="*/ 117599 h 1542415"/>
                <a:gd name="connsiteX0" fmla="*/ 72366 w 957183"/>
                <a:gd name="connsiteY0" fmla="*/ 1545606 h 1545606"/>
                <a:gd name="connsiteX1" fmla="*/ 105220 w 957183"/>
                <a:gd name="connsiteY1" fmla="*/ 117175 h 1545606"/>
                <a:gd name="connsiteX2" fmla="*/ 957183 w 957183"/>
                <a:gd name="connsiteY2" fmla="*/ 120790 h 1545606"/>
                <a:gd name="connsiteX0" fmla="*/ 125445 w 1530259"/>
                <a:gd name="connsiteY0" fmla="*/ 2022626 h 2022626"/>
                <a:gd name="connsiteX1" fmla="*/ 158299 w 1530259"/>
                <a:gd name="connsiteY1" fmla="*/ 594195 h 2022626"/>
                <a:gd name="connsiteX2" fmla="*/ 1530259 w 1530259"/>
                <a:gd name="connsiteY2" fmla="*/ 3690 h 2022626"/>
                <a:gd name="connsiteX0" fmla="*/ 125445 w 1530259"/>
                <a:gd name="connsiteY0" fmla="*/ 2018936 h 2018936"/>
                <a:gd name="connsiteX1" fmla="*/ 158299 w 1530259"/>
                <a:gd name="connsiteY1" fmla="*/ 590505 h 2018936"/>
                <a:gd name="connsiteX2" fmla="*/ 1530259 w 1530259"/>
                <a:gd name="connsiteY2" fmla="*/ 0 h 2018936"/>
                <a:gd name="connsiteX0" fmla="*/ 69911 w 1474725"/>
                <a:gd name="connsiteY0" fmla="*/ 2018936 h 2018936"/>
                <a:gd name="connsiteX1" fmla="*/ 102765 w 1474725"/>
                <a:gd name="connsiteY1" fmla="*/ 590505 h 2018936"/>
                <a:gd name="connsiteX2" fmla="*/ 455756 w 1474725"/>
                <a:gd name="connsiteY2" fmla="*/ 55616 h 2018936"/>
                <a:gd name="connsiteX3" fmla="*/ 1474725 w 1474725"/>
                <a:gd name="connsiteY3" fmla="*/ 0 h 2018936"/>
                <a:gd name="connsiteX0" fmla="*/ 69911 w 1474725"/>
                <a:gd name="connsiteY0" fmla="*/ 2053971 h 2053971"/>
                <a:gd name="connsiteX1" fmla="*/ 102765 w 1474725"/>
                <a:gd name="connsiteY1" fmla="*/ 625540 h 2053971"/>
                <a:gd name="connsiteX2" fmla="*/ 455756 w 1474725"/>
                <a:gd name="connsiteY2" fmla="*/ 90651 h 2053971"/>
                <a:gd name="connsiteX3" fmla="*/ 1474725 w 1474725"/>
                <a:gd name="connsiteY3" fmla="*/ 35035 h 2053971"/>
                <a:gd name="connsiteX0" fmla="*/ 69911 w 1474725"/>
                <a:gd name="connsiteY0" fmla="*/ 2053971 h 2053971"/>
                <a:gd name="connsiteX1" fmla="*/ 102765 w 1474725"/>
                <a:gd name="connsiteY1" fmla="*/ 625540 h 2053971"/>
                <a:gd name="connsiteX2" fmla="*/ 455756 w 1474725"/>
                <a:gd name="connsiteY2" fmla="*/ 90651 h 2053971"/>
                <a:gd name="connsiteX3" fmla="*/ 1474725 w 1474725"/>
                <a:gd name="connsiteY3" fmla="*/ 35035 h 2053971"/>
                <a:gd name="connsiteX0" fmla="*/ 69911 w 1474725"/>
                <a:gd name="connsiteY0" fmla="*/ 2023542 h 2023542"/>
                <a:gd name="connsiteX1" fmla="*/ 102765 w 1474725"/>
                <a:gd name="connsiteY1" fmla="*/ 595111 h 2023542"/>
                <a:gd name="connsiteX2" fmla="*/ 455756 w 1474725"/>
                <a:gd name="connsiteY2" fmla="*/ 60222 h 2023542"/>
                <a:gd name="connsiteX3" fmla="*/ 1474725 w 1474725"/>
                <a:gd name="connsiteY3" fmla="*/ 4606 h 2023542"/>
                <a:gd name="connsiteX0" fmla="*/ 68442 w 1473256"/>
                <a:gd name="connsiteY0" fmla="*/ 2023542 h 2023542"/>
                <a:gd name="connsiteX1" fmla="*/ 101296 w 1473256"/>
                <a:gd name="connsiteY1" fmla="*/ 595111 h 2023542"/>
                <a:gd name="connsiteX2" fmla="*/ 454287 w 1473256"/>
                <a:gd name="connsiteY2" fmla="*/ 60222 h 2023542"/>
                <a:gd name="connsiteX3" fmla="*/ 1473256 w 1473256"/>
                <a:gd name="connsiteY3" fmla="*/ 4606 h 2023542"/>
                <a:gd name="connsiteX0" fmla="*/ 64756 w 1469570"/>
                <a:gd name="connsiteY0" fmla="*/ 2023542 h 2023542"/>
                <a:gd name="connsiteX1" fmla="*/ 97610 w 1469570"/>
                <a:gd name="connsiteY1" fmla="*/ 595111 h 2023542"/>
                <a:gd name="connsiteX2" fmla="*/ 450601 w 1469570"/>
                <a:gd name="connsiteY2" fmla="*/ 60222 h 2023542"/>
                <a:gd name="connsiteX3" fmla="*/ 1469570 w 1469570"/>
                <a:gd name="connsiteY3" fmla="*/ 4606 h 2023542"/>
                <a:gd name="connsiteX0" fmla="*/ 74345 w 1479159"/>
                <a:gd name="connsiteY0" fmla="*/ 2023542 h 2023542"/>
                <a:gd name="connsiteX1" fmla="*/ 301 w 1479159"/>
                <a:gd name="connsiteY1" fmla="*/ 1147215 h 2023542"/>
                <a:gd name="connsiteX2" fmla="*/ 107199 w 1479159"/>
                <a:gd name="connsiteY2" fmla="*/ 595111 h 2023542"/>
                <a:gd name="connsiteX3" fmla="*/ 460190 w 1479159"/>
                <a:gd name="connsiteY3" fmla="*/ 60222 h 2023542"/>
                <a:gd name="connsiteX4" fmla="*/ 1479159 w 1479159"/>
                <a:gd name="connsiteY4" fmla="*/ 4606 h 2023542"/>
                <a:gd name="connsiteX0" fmla="*/ 74345 w 1479159"/>
                <a:gd name="connsiteY0" fmla="*/ 2023542 h 2023542"/>
                <a:gd name="connsiteX1" fmla="*/ 301 w 1479159"/>
                <a:gd name="connsiteY1" fmla="*/ 1147215 h 2023542"/>
                <a:gd name="connsiteX2" fmla="*/ 107199 w 1479159"/>
                <a:gd name="connsiteY2" fmla="*/ 595111 h 2023542"/>
                <a:gd name="connsiteX3" fmla="*/ 460190 w 1479159"/>
                <a:gd name="connsiteY3" fmla="*/ 60222 h 2023542"/>
                <a:gd name="connsiteX4" fmla="*/ 1479159 w 1479159"/>
                <a:gd name="connsiteY4" fmla="*/ 4606 h 2023542"/>
                <a:gd name="connsiteX0" fmla="*/ 74345 w 1479159"/>
                <a:gd name="connsiteY0" fmla="*/ 2023542 h 2023542"/>
                <a:gd name="connsiteX1" fmla="*/ 301 w 1479159"/>
                <a:gd name="connsiteY1" fmla="*/ 1147215 h 2023542"/>
                <a:gd name="connsiteX2" fmla="*/ 107199 w 1479159"/>
                <a:gd name="connsiteY2" fmla="*/ 595111 h 2023542"/>
                <a:gd name="connsiteX3" fmla="*/ 460190 w 1479159"/>
                <a:gd name="connsiteY3" fmla="*/ 60222 h 2023542"/>
                <a:gd name="connsiteX4" fmla="*/ 1479159 w 1479159"/>
                <a:gd name="connsiteY4" fmla="*/ 4606 h 2023542"/>
                <a:gd name="connsiteX0" fmla="*/ 74348 w 1479162"/>
                <a:gd name="connsiteY0" fmla="*/ 2023542 h 2023542"/>
                <a:gd name="connsiteX1" fmla="*/ 304 w 1479162"/>
                <a:gd name="connsiteY1" fmla="*/ 1147215 h 2023542"/>
                <a:gd name="connsiteX2" fmla="*/ 107202 w 1479162"/>
                <a:gd name="connsiteY2" fmla="*/ 595111 h 2023542"/>
                <a:gd name="connsiteX3" fmla="*/ 460193 w 1479162"/>
                <a:gd name="connsiteY3" fmla="*/ 60222 h 2023542"/>
                <a:gd name="connsiteX4" fmla="*/ 1479162 w 1479162"/>
                <a:gd name="connsiteY4" fmla="*/ 4606 h 2023542"/>
                <a:gd name="connsiteX0" fmla="*/ 77483 w 1482297"/>
                <a:gd name="connsiteY0" fmla="*/ 2023542 h 2023542"/>
                <a:gd name="connsiteX1" fmla="*/ 3439 w 1482297"/>
                <a:gd name="connsiteY1" fmla="*/ 1147215 h 2023542"/>
                <a:gd name="connsiteX2" fmla="*/ 110337 w 1482297"/>
                <a:gd name="connsiteY2" fmla="*/ 595111 h 2023542"/>
                <a:gd name="connsiteX3" fmla="*/ 463328 w 1482297"/>
                <a:gd name="connsiteY3" fmla="*/ 60222 h 2023542"/>
                <a:gd name="connsiteX4" fmla="*/ 1482297 w 1482297"/>
                <a:gd name="connsiteY4" fmla="*/ 4606 h 2023542"/>
                <a:gd name="connsiteX0" fmla="*/ 84256 w 1489070"/>
                <a:gd name="connsiteY0" fmla="*/ 2023542 h 2023542"/>
                <a:gd name="connsiteX1" fmla="*/ 10212 w 1489070"/>
                <a:gd name="connsiteY1" fmla="*/ 1147215 h 2023542"/>
                <a:gd name="connsiteX2" fmla="*/ 117110 w 1489070"/>
                <a:gd name="connsiteY2" fmla="*/ 595111 h 2023542"/>
                <a:gd name="connsiteX3" fmla="*/ 470101 w 1489070"/>
                <a:gd name="connsiteY3" fmla="*/ 60222 h 2023542"/>
                <a:gd name="connsiteX4" fmla="*/ 1489070 w 1489070"/>
                <a:gd name="connsiteY4" fmla="*/ 4606 h 2023542"/>
                <a:gd name="connsiteX0" fmla="*/ 78172 w 1482986"/>
                <a:gd name="connsiteY0" fmla="*/ 2018936 h 2018936"/>
                <a:gd name="connsiteX1" fmla="*/ 4128 w 1482986"/>
                <a:gd name="connsiteY1" fmla="*/ 1142609 h 2018936"/>
                <a:gd name="connsiteX2" fmla="*/ 124345 w 1482986"/>
                <a:gd name="connsiteY2" fmla="*/ 506596 h 2018936"/>
                <a:gd name="connsiteX3" fmla="*/ 464017 w 1482986"/>
                <a:gd name="connsiteY3" fmla="*/ 55616 h 2018936"/>
                <a:gd name="connsiteX4" fmla="*/ 1482986 w 1482986"/>
                <a:gd name="connsiteY4" fmla="*/ 0 h 2018936"/>
                <a:gd name="connsiteX0" fmla="*/ 78172 w 1482986"/>
                <a:gd name="connsiteY0" fmla="*/ 2018936 h 2018936"/>
                <a:gd name="connsiteX1" fmla="*/ 4128 w 1482986"/>
                <a:gd name="connsiteY1" fmla="*/ 1142609 h 2018936"/>
                <a:gd name="connsiteX2" fmla="*/ 124345 w 1482986"/>
                <a:gd name="connsiteY2" fmla="*/ 506596 h 2018936"/>
                <a:gd name="connsiteX3" fmla="*/ 464017 w 1482986"/>
                <a:gd name="connsiteY3" fmla="*/ 55616 h 2018936"/>
                <a:gd name="connsiteX4" fmla="*/ 1482986 w 1482986"/>
                <a:gd name="connsiteY4" fmla="*/ 0 h 2018936"/>
                <a:gd name="connsiteX0" fmla="*/ 78172 w 1482986"/>
                <a:gd name="connsiteY0" fmla="*/ 2084874 h 2084874"/>
                <a:gd name="connsiteX1" fmla="*/ 4128 w 1482986"/>
                <a:gd name="connsiteY1" fmla="*/ 1208547 h 2084874"/>
                <a:gd name="connsiteX2" fmla="*/ 124345 w 1482986"/>
                <a:gd name="connsiteY2" fmla="*/ 572534 h 2084874"/>
                <a:gd name="connsiteX3" fmla="*/ 527345 w 1482986"/>
                <a:gd name="connsiteY3" fmla="*/ 24298 h 2084874"/>
                <a:gd name="connsiteX4" fmla="*/ 1482986 w 1482986"/>
                <a:gd name="connsiteY4" fmla="*/ 65938 h 2084874"/>
                <a:gd name="connsiteX0" fmla="*/ 78172 w 1482986"/>
                <a:gd name="connsiteY0" fmla="*/ 2063522 h 2063522"/>
                <a:gd name="connsiteX1" fmla="*/ 4128 w 1482986"/>
                <a:gd name="connsiteY1" fmla="*/ 1187195 h 2063522"/>
                <a:gd name="connsiteX2" fmla="*/ 124345 w 1482986"/>
                <a:gd name="connsiteY2" fmla="*/ 551182 h 2063522"/>
                <a:gd name="connsiteX3" fmla="*/ 569582 w 1482986"/>
                <a:gd name="connsiteY3" fmla="*/ 27388 h 2063522"/>
                <a:gd name="connsiteX4" fmla="*/ 1482986 w 1482986"/>
                <a:gd name="connsiteY4" fmla="*/ 44586 h 2063522"/>
                <a:gd name="connsiteX0" fmla="*/ 78172 w 1482986"/>
                <a:gd name="connsiteY0" fmla="*/ 2091692 h 2091692"/>
                <a:gd name="connsiteX1" fmla="*/ 4128 w 1482986"/>
                <a:gd name="connsiteY1" fmla="*/ 1215365 h 2091692"/>
                <a:gd name="connsiteX2" fmla="*/ 124345 w 1482986"/>
                <a:gd name="connsiteY2" fmla="*/ 579352 h 2091692"/>
                <a:gd name="connsiteX3" fmla="*/ 569582 w 1482986"/>
                <a:gd name="connsiteY3" fmla="*/ 55558 h 2091692"/>
                <a:gd name="connsiteX4" fmla="*/ 1482986 w 1482986"/>
                <a:gd name="connsiteY4" fmla="*/ 72756 h 2091692"/>
                <a:gd name="connsiteX0" fmla="*/ 78172 w 1482986"/>
                <a:gd name="connsiteY0" fmla="*/ 2056819 h 2056819"/>
                <a:gd name="connsiteX1" fmla="*/ 4128 w 1482986"/>
                <a:gd name="connsiteY1" fmla="*/ 1180492 h 2056819"/>
                <a:gd name="connsiteX2" fmla="*/ 124345 w 1482986"/>
                <a:gd name="connsiteY2" fmla="*/ 544479 h 2056819"/>
                <a:gd name="connsiteX3" fmla="*/ 536806 w 1482986"/>
                <a:gd name="connsiteY3" fmla="*/ 65146 h 2056819"/>
                <a:gd name="connsiteX4" fmla="*/ 1482986 w 1482986"/>
                <a:gd name="connsiteY4" fmla="*/ 37883 h 2056819"/>
                <a:gd name="connsiteX0" fmla="*/ 78172 w 1482986"/>
                <a:gd name="connsiteY0" fmla="*/ 2056819 h 2056819"/>
                <a:gd name="connsiteX1" fmla="*/ 4128 w 1482986"/>
                <a:gd name="connsiteY1" fmla="*/ 1180492 h 2056819"/>
                <a:gd name="connsiteX2" fmla="*/ 124345 w 1482986"/>
                <a:gd name="connsiteY2" fmla="*/ 544479 h 2056819"/>
                <a:gd name="connsiteX3" fmla="*/ 536806 w 1482986"/>
                <a:gd name="connsiteY3" fmla="*/ 65146 h 2056819"/>
                <a:gd name="connsiteX4" fmla="*/ 1482986 w 1482986"/>
                <a:gd name="connsiteY4" fmla="*/ 37883 h 2056819"/>
                <a:gd name="connsiteX0" fmla="*/ 198983 w 1480386"/>
                <a:gd name="connsiteY0" fmla="*/ 2318520 h 2318520"/>
                <a:gd name="connsiteX1" fmla="*/ 1528 w 1480386"/>
                <a:gd name="connsiteY1" fmla="*/ 1180492 h 2318520"/>
                <a:gd name="connsiteX2" fmla="*/ 121745 w 1480386"/>
                <a:gd name="connsiteY2" fmla="*/ 544479 h 2318520"/>
                <a:gd name="connsiteX3" fmla="*/ 534206 w 1480386"/>
                <a:gd name="connsiteY3" fmla="*/ 65146 h 2318520"/>
                <a:gd name="connsiteX4" fmla="*/ 1480386 w 1480386"/>
                <a:gd name="connsiteY4" fmla="*/ 37883 h 2318520"/>
                <a:gd name="connsiteX0" fmla="*/ 198983 w 1480386"/>
                <a:gd name="connsiteY0" fmla="*/ 2318520 h 2318520"/>
                <a:gd name="connsiteX1" fmla="*/ 1528 w 1480386"/>
                <a:gd name="connsiteY1" fmla="*/ 1180492 h 2318520"/>
                <a:gd name="connsiteX2" fmla="*/ 121745 w 1480386"/>
                <a:gd name="connsiteY2" fmla="*/ 544479 h 2318520"/>
                <a:gd name="connsiteX3" fmla="*/ 534206 w 1480386"/>
                <a:gd name="connsiteY3" fmla="*/ 65146 h 2318520"/>
                <a:gd name="connsiteX4" fmla="*/ 1480386 w 1480386"/>
                <a:gd name="connsiteY4" fmla="*/ 37883 h 2318520"/>
                <a:gd name="connsiteX0" fmla="*/ 244320 w 1525723"/>
                <a:gd name="connsiteY0" fmla="*/ 2318520 h 2318520"/>
                <a:gd name="connsiteX1" fmla="*/ 1332 w 1525723"/>
                <a:gd name="connsiteY1" fmla="*/ 1344426 h 2318520"/>
                <a:gd name="connsiteX2" fmla="*/ 167082 w 1525723"/>
                <a:gd name="connsiteY2" fmla="*/ 544479 h 2318520"/>
                <a:gd name="connsiteX3" fmla="*/ 579543 w 1525723"/>
                <a:gd name="connsiteY3" fmla="*/ 65146 h 2318520"/>
                <a:gd name="connsiteX4" fmla="*/ 1525723 w 1525723"/>
                <a:gd name="connsiteY4" fmla="*/ 37883 h 2318520"/>
                <a:gd name="connsiteX0" fmla="*/ 247743 w 1529146"/>
                <a:gd name="connsiteY0" fmla="*/ 2318520 h 2318520"/>
                <a:gd name="connsiteX1" fmla="*/ 4755 w 1529146"/>
                <a:gd name="connsiteY1" fmla="*/ 1344426 h 2318520"/>
                <a:gd name="connsiteX2" fmla="*/ 170505 w 1529146"/>
                <a:gd name="connsiteY2" fmla="*/ 544479 h 2318520"/>
                <a:gd name="connsiteX3" fmla="*/ 582966 w 1529146"/>
                <a:gd name="connsiteY3" fmla="*/ 65146 h 2318520"/>
                <a:gd name="connsiteX4" fmla="*/ 1529146 w 1529146"/>
                <a:gd name="connsiteY4" fmla="*/ 37883 h 2318520"/>
                <a:gd name="connsiteX0" fmla="*/ 243924 w 1525327"/>
                <a:gd name="connsiteY0" fmla="*/ 2318520 h 2318520"/>
                <a:gd name="connsiteX1" fmla="*/ 936 w 1525327"/>
                <a:gd name="connsiteY1" fmla="*/ 1344426 h 2318520"/>
                <a:gd name="connsiteX2" fmla="*/ 166686 w 1525327"/>
                <a:gd name="connsiteY2" fmla="*/ 544479 h 2318520"/>
                <a:gd name="connsiteX3" fmla="*/ 579147 w 1525327"/>
                <a:gd name="connsiteY3" fmla="*/ 65146 h 2318520"/>
                <a:gd name="connsiteX4" fmla="*/ 1525327 w 1525327"/>
                <a:gd name="connsiteY4" fmla="*/ 37883 h 2318520"/>
                <a:gd name="connsiteX0" fmla="*/ 216481 w 1497884"/>
                <a:gd name="connsiteY0" fmla="*/ 2318520 h 2318520"/>
                <a:gd name="connsiteX1" fmla="*/ 1284 w 1497884"/>
                <a:gd name="connsiteY1" fmla="*/ 1381651 h 2318520"/>
                <a:gd name="connsiteX2" fmla="*/ 139243 w 1497884"/>
                <a:gd name="connsiteY2" fmla="*/ 544479 h 2318520"/>
                <a:gd name="connsiteX3" fmla="*/ 551704 w 1497884"/>
                <a:gd name="connsiteY3" fmla="*/ 65146 h 2318520"/>
                <a:gd name="connsiteX4" fmla="*/ 1497884 w 1497884"/>
                <a:gd name="connsiteY4" fmla="*/ 37883 h 2318520"/>
                <a:gd name="connsiteX0" fmla="*/ 189933 w 1471336"/>
                <a:gd name="connsiteY0" fmla="*/ 2318520 h 2318520"/>
                <a:gd name="connsiteX1" fmla="*/ 1964 w 1471336"/>
                <a:gd name="connsiteY1" fmla="*/ 1383313 h 2318520"/>
                <a:gd name="connsiteX2" fmla="*/ 112695 w 1471336"/>
                <a:gd name="connsiteY2" fmla="*/ 544479 h 2318520"/>
                <a:gd name="connsiteX3" fmla="*/ 525156 w 1471336"/>
                <a:gd name="connsiteY3" fmla="*/ 65146 h 2318520"/>
                <a:gd name="connsiteX4" fmla="*/ 1471336 w 1471336"/>
                <a:gd name="connsiteY4" fmla="*/ 37883 h 2318520"/>
                <a:gd name="connsiteX0" fmla="*/ 196311 w 1472167"/>
                <a:gd name="connsiteY0" fmla="*/ 2272397 h 2272397"/>
                <a:gd name="connsiteX1" fmla="*/ 2795 w 1472167"/>
                <a:gd name="connsiteY1" fmla="*/ 1383313 h 2272397"/>
                <a:gd name="connsiteX2" fmla="*/ 113526 w 1472167"/>
                <a:gd name="connsiteY2" fmla="*/ 544479 h 2272397"/>
                <a:gd name="connsiteX3" fmla="*/ 525987 w 1472167"/>
                <a:gd name="connsiteY3" fmla="*/ 65146 h 2272397"/>
                <a:gd name="connsiteX4" fmla="*/ 1472167 w 1472167"/>
                <a:gd name="connsiteY4" fmla="*/ 37883 h 2272397"/>
                <a:gd name="connsiteX0" fmla="*/ 194118 w 1469974"/>
                <a:gd name="connsiteY0" fmla="*/ 2272397 h 2272397"/>
                <a:gd name="connsiteX1" fmla="*/ 602 w 1469974"/>
                <a:gd name="connsiteY1" fmla="*/ 1383313 h 2272397"/>
                <a:gd name="connsiteX2" fmla="*/ 111333 w 1469974"/>
                <a:gd name="connsiteY2" fmla="*/ 544479 h 2272397"/>
                <a:gd name="connsiteX3" fmla="*/ 523794 w 1469974"/>
                <a:gd name="connsiteY3" fmla="*/ 65146 h 2272397"/>
                <a:gd name="connsiteX4" fmla="*/ 1469974 w 1469974"/>
                <a:gd name="connsiteY4" fmla="*/ 37883 h 2272397"/>
                <a:gd name="connsiteX0" fmla="*/ 194118 w 1587758"/>
                <a:gd name="connsiteY0" fmla="*/ 2328447 h 2328447"/>
                <a:gd name="connsiteX1" fmla="*/ 602 w 1587758"/>
                <a:gd name="connsiteY1" fmla="*/ 1439363 h 2328447"/>
                <a:gd name="connsiteX2" fmla="*/ 111333 w 1587758"/>
                <a:gd name="connsiteY2" fmla="*/ 600529 h 2328447"/>
                <a:gd name="connsiteX3" fmla="*/ 523794 w 1587758"/>
                <a:gd name="connsiteY3" fmla="*/ 121196 h 2328447"/>
                <a:gd name="connsiteX4" fmla="*/ 1587758 w 1587758"/>
                <a:gd name="connsiteY4" fmla="*/ 0 h 2328447"/>
                <a:gd name="connsiteX0" fmla="*/ 194118 w 1587758"/>
                <a:gd name="connsiteY0" fmla="*/ 2334393 h 2334393"/>
                <a:gd name="connsiteX1" fmla="*/ 602 w 1587758"/>
                <a:gd name="connsiteY1" fmla="*/ 1445309 h 2334393"/>
                <a:gd name="connsiteX2" fmla="*/ 111333 w 1587758"/>
                <a:gd name="connsiteY2" fmla="*/ 606475 h 2334393"/>
                <a:gd name="connsiteX3" fmla="*/ 523794 w 1587758"/>
                <a:gd name="connsiteY3" fmla="*/ 127142 h 2334393"/>
                <a:gd name="connsiteX4" fmla="*/ 1587758 w 1587758"/>
                <a:gd name="connsiteY4" fmla="*/ 5946 h 2334393"/>
                <a:gd name="connsiteX0" fmla="*/ 194118 w 1587758"/>
                <a:gd name="connsiteY0" fmla="*/ 2355388 h 2355388"/>
                <a:gd name="connsiteX1" fmla="*/ 602 w 1587758"/>
                <a:gd name="connsiteY1" fmla="*/ 1466304 h 2355388"/>
                <a:gd name="connsiteX2" fmla="*/ 111333 w 1587758"/>
                <a:gd name="connsiteY2" fmla="*/ 627470 h 2355388"/>
                <a:gd name="connsiteX3" fmla="*/ 599906 w 1587758"/>
                <a:gd name="connsiteY3" fmla="*/ 65326 h 2355388"/>
                <a:gd name="connsiteX4" fmla="*/ 1587758 w 1587758"/>
                <a:gd name="connsiteY4" fmla="*/ 26941 h 2355388"/>
                <a:gd name="connsiteX0" fmla="*/ 166565 w 1589094"/>
                <a:gd name="connsiteY0" fmla="*/ 2383462 h 2383463"/>
                <a:gd name="connsiteX1" fmla="*/ 1938 w 1589094"/>
                <a:gd name="connsiteY1" fmla="*/ 1466304 h 2383463"/>
                <a:gd name="connsiteX2" fmla="*/ 112669 w 1589094"/>
                <a:gd name="connsiteY2" fmla="*/ 627470 h 2383463"/>
                <a:gd name="connsiteX3" fmla="*/ 601242 w 1589094"/>
                <a:gd name="connsiteY3" fmla="*/ 65326 h 2383463"/>
                <a:gd name="connsiteX4" fmla="*/ 1589094 w 1589094"/>
                <a:gd name="connsiteY4" fmla="*/ 26941 h 2383463"/>
                <a:gd name="connsiteX0" fmla="*/ 166565 w 1589094"/>
                <a:gd name="connsiteY0" fmla="*/ 2383462 h 2383462"/>
                <a:gd name="connsiteX1" fmla="*/ 1938 w 1589094"/>
                <a:gd name="connsiteY1" fmla="*/ 1466304 h 2383462"/>
                <a:gd name="connsiteX2" fmla="*/ 112669 w 1589094"/>
                <a:gd name="connsiteY2" fmla="*/ 627470 h 2383462"/>
                <a:gd name="connsiteX3" fmla="*/ 601242 w 1589094"/>
                <a:gd name="connsiteY3" fmla="*/ 65326 h 2383462"/>
                <a:gd name="connsiteX4" fmla="*/ 1589094 w 1589094"/>
                <a:gd name="connsiteY4" fmla="*/ 26941 h 2383462"/>
                <a:gd name="connsiteX0" fmla="*/ 166565 w 1589094"/>
                <a:gd name="connsiteY0" fmla="*/ 2383462 h 2383462"/>
                <a:gd name="connsiteX1" fmla="*/ 1938 w 1589094"/>
                <a:gd name="connsiteY1" fmla="*/ 1466304 h 2383462"/>
                <a:gd name="connsiteX2" fmla="*/ 112669 w 1589094"/>
                <a:gd name="connsiteY2" fmla="*/ 627470 h 2383462"/>
                <a:gd name="connsiteX3" fmla="*/ 601242 w 1589094"/>
                <a:gd name="connsiteY3" fmla="*/ 65326 h 2383462"/>
                <a:gd name="connsiteX4" fmla="*/ 1589094 w 1589094"/>
                <a:gd name="connsiteY4" fmla="*/ 26941 h 2383462"/>
                <a:gd name="connsiteX0" fmla="*/ 166565 w 1589094"/>
                <a:gd name="connsiteY0" fmla="*/ 2383462 h 2383462"/>
                <a:gd name="connsiteX1" fmla="*/ 1938 w 1589094"/>
                <a:gd name="connsiteY1" fmla="*/ 1466304 h 2383462"/>
                <a:gd name="connsiteX2" fmla="*/ 112669 w 1589094"/>
                <a:gd name="connsiteY2" fmla="*/ 627470 h 2383462"/>
                <a:gd name="connsiteX3" fmla="*/ 601242 w 1589094"/>
                <a:gd name="connsiteY3" fmla="*/ 65326 h 2383462"/>
                <a:gd name="connsiteX4" fmla="*/ 1589094 w 1589094"/>
                <a:gd name="connsiteY4" fmla="*/ 26941 h 2383462"/>
                <a:gd name="connsiteX0" fmla="*/ 169147 w 1591676"/>
                <a:gd name="connsiteY0" fmla="*/ 2383462 h 2383462"/>
                <a:gd name="connsiteX1" fmla="*/ 4520 w 1591676"/>
                <a:gd name="connsiteY1" fmla="*/ 1466304 h 2383462"/>
                <a:gd name="connsiteX2" fmla="*/ 115251 w 1591676"/>
                <a:gd name="connsiteY2" fmla="*/ 627470 h 2383462"/>
                <a:gd name="connsiteX3" fmla="*/ 603824 w 1591676"/>
                <a:gd name="connsiteY3" fmla="*/ 65326 h 2383462"/>
                <a:gd name="connsiteX4" fmla="*/ 1591676 w 1591676"/>
                <a:gd name="connsiteY4" fmla="*/ 26941 h 2383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1676" h="2383462">
                  <a:moveTo>
                    <a:pt x="169147" y="2383462"/>
                  </a:moveTo>
                  <a:cubicBezTo>
                    <a:pt x="11442" y="1948409"/>
                    <a:pt x="-12064" y="1727245"/>
                    <a:pt x="4520" y="1466304"/>
                  </a:cubicBezTo>
                  <a:cubicBezTo>
                    <a:pt x="21104" y="1205363"/>
                    <a:pt x="15367" y="860966"/>
                    <a:pt x="115251" y="627470"/>
                  </a:cubicBezTo>
                  <a:cubicBezTo>
                    <a:pt x="215135" y="393974"/>
                    <a:pt x="357753" y="165414"/>
                    <a:pt x="603824" y="65326"/>
                  </a:cubicBezTo>
                  <a:cubicBezTo>
                    <a:pt x="849895" y="-34762"/>
                    <a:pt x="1297185" y="4006"/>
                    <a:pt x="1591676" y="26941"/>
                  </a:cubicBezTo>
                </a:path>
              </a:pathLst>
            </a:custGeom>
            <a:noFill/>
            <a:ln w="101600">
              <a:solidFill>
                <a:srgbClr val="FFFF00"/>
              </a:solidFill>
              <a:headEnd type="triangl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894253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43175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600200" y="457200"/>
            <a:ext cx="6400800" cy="5733143"/>
            <a:chOff x="1143000" y="609600"/>
            <a:chExt cx="6400800" cy="5733143"/>
          </a:xfrm>
        </p:grpSpPr>
        <p:pic>
          <p:nvPicPr>
            <p:cNvPr id="8195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3000" y="609600"/>
              <a:ext cx="6400800" cy="57331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Left Arrow 5"/>
            <p:cNvSpPr/>
            <p:nvPr/>
          </p:nvSpPr>
          <p:spPr>
            <a:xfrm rot="19151301">
              <a:off x="2979480" y="934395"/>
              <a:ext cx="1026581" cy="714650"/>
            </a:xfrm>
            <a:prstGeom prst="leftArrow">
              <a:avLst>
                <a:gd name="adj1" fmla="val 52789"/>
                <a:gd name="adj2" fmla="val 59565"/>
              </a:avLst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Change to Teensy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" name="Left Arrow 9"/>
            <p:cNvSpPr/>
            <p:nvPr/>
          </p:nvSpPr>
          <p:spPr>
            <a:xfrm rot="19151301">
              <a:off x="1531680" y="934395"/>
              <a:ext cx="1026581" cy="714650"/>
            </a:xfrm>
            <a:prstGeom prst="leftArrow">
              <a:avLst>
                <a:gd name="adj1" fmla="val 52789"/>
                <a:gd name="adj2" fmla="val 59565"/>
              </a:avLst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Change to </a:t>
              </a:r>
              <a:r>
                <a:rPr lang="en-US" sz="1200" dirty="0" smtClean="0">
                  <a:solidFill>
                    <a:schemeClr val="tx1"/>
                  </a:solidFill>
                </a:rPr>
                <a:t>MME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" name="Left Arrow 10"/>
            <p:cNvSpPr/>
            <p:nvPr/>
          </p:nvSpPr>
          <p:spPr>
            <a:xfrm rot="19151301">
              <a:off x="5061737" y="934395"/>
              <a:ext cx="1026581" cy="714650"/>
            </a:xfrm>
            <a:prstGeom prst="leftArrow">
              <a:avLst>
                <a:gd name="adj1" fmla="val 52789"/>
                <a:gd name="adj2" fmla="val 59565"/>
              </a:avLst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Change to Teensy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" name="Left Arrow 11"/>
            <p:cNvSpPr/>
            <p:nvPr/>
          </p:nvSpPr>
          <p:spPr>
            <a:xfrm rot="19151301">
              <a:off x="1531681" y="5201594"/>
              <a:ext cx="1026581" cy="714650"/>
            </a:xfrm>
            <a:prstGeom prst="leftArrow">
              <a:avLst>
                <a:gd name="adj1" fmla="val 52789"/>
                <a:gd name="adj2" fmla="val 59565"/>
              </a:avLst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Change to </a:t>
              </a:r>
              <a:r>
                <a:rPr lang="en-US" sz="1200" dirty="0" smtClean="0">
                  <a:solidFill>
                    <a:schemeClr val="tx1"/>
                  </a:solidFill>
                </a:rPr>
                <a:t>44100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" name="Left Arrow 12"/>
            <p:cNvSpPr/>
            <p:nvPr/>
          </p:nvSpPr>
          <p:spPr>
            <a:xfrm>
              <a:off x="5105401" y="3200400"/>
              <a:ext cx="1933295" cy="969931"/>
            </a:xfrm>
            <a:prstGeom prst="leftArrow">
              <a:avLst>
                <a:gd name="adj1" fmla="val 65621"/>
                <a:gd name="adj2" fmla="val 59565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From Teensy (Left)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Left Arrow 13"/>
            <p:cNvSpPr/>
            <p:nvPr/>
          </p:nvSpPr>
          <p:spPr>
            <a:xfrm>
              <a:off x="5105400" y="4267200"/>
              <a:ext cx="1933295" cy="969931"/>
            </a:xfrm>
            <a:prstGeom prst="leftArrow">
              <a:avLst>
                <a:gd name="adj1" fmla="val 65621"/>
                <a:gd name="adj2" fmla="val 59565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From Teensy (Right)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Left Arrow 14"/>
            <p:cNvSpPr/>
            <p:nvPr/>
          </p:nvSpPr>
          <p:spPr>
            <a:xfrm>
              <a:off x="5105401" y="2057400"/>
              <a:ext cx="1933295" cy="969931"/>
            </a:xfrm>
            <a:prstGeom prst="leftArrow">
              <a:avLst>
                <a:gd name="adj1" fmla="val 65621"/>
                <a:gd name="adj2" fmla="val 59565"/>
              </a:avLst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Generate in Audacity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624298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9" name="Group 1038"/>
          <p:cNvGrpSpPr/>
          <p:nvPr/>
        </p:nvGrpSpPr>
        <p:grpSpPr>
          <a:xfrm>
            <a:off x="1905000" y="990601"/>
            <a:ext cx="5202237" cy="3535680"/>
            <a:chOff x="1905000" y="990601"/>
            <a:chExt cx="5202237" cy="3535680"/>
          </a:xfrm>
        </p:grpSpPr>
        <p:grpSp>
          <p:nvGrpSpPr>
            <p:cNvPr id="1038" name="Group 1037"/>
            <p:cNvGrpSpPr/>
            <p:nvPr/>
          </p:nvGrpSpPr>
          <p:grpSpPr>
            <a:xfrm>
              <a:off x="1905000" y="990601"/>
              <a:ext cx="5202237" cy="3535680"/>
              <a:chOff x="1905000" y="990601"/>
              <a:chExt cx="5202237" cy="3535680"/>
            </a:xfrm>
          </p:grpSpPr>
          <p:pic>
            <p:nvPicPr>
              <p:cNvPr id="1027" name="Picture 3" descr="C:\Users\wea\Desktop\2016-10-21 Teensy 3.2 Audio Self Noise\IMG_6775.JPG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4901"/>
              <a:stretch/>
            </p:blipFill>
            <p:spPr bwMode="auto">
              <a:xfrm>
                <a:off x="1905000" y="990601"/>
                <a:ext cx="5202237" cy="35356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" name="Freeform 3"/>
              <p:cNvSpPr/>
              <p:nvPr/>
            </p:nvSpPr>
            <p:spPr>
              <a:xfrm>
                <a:off x="1905000" y="3219450"/>
                <a:ext cx="3990975" cy="1306831"/>
              </a:xfrm>
              <a:custGeom>
                <a:avLst/>
                <a:gdLst>
                  <a:gd name="connsiteX0" fmla="*/ 38100 w 3962400"/>
                  <a:gd name="connsiteY0" fmla="*/ 0 h 1485900"/>
                  <a:gd name="connsiteX1" fmla="*/ 990600 w 3962400"/>
                  <a:gd name="connsiteY1" fmla="*/ 161925 h 1485900"/>
                  <a:gd name="connsiteX2" fmla="*/ 1057275 w 3962400"/>
                  <a:gd name="connsiteY2" fmla="*/ 228600 h 1485900"/>
                  <a:gd name="connsiteX3" fmla="*/ 1343025 w 3962400"/>
                  <a:gd name="connsiteY3" fmla="*/ 314325 h 1485900"/>
                  <a:gd name="connsiteX4" fmla="*/ 1504950 w 3962400"/>
                  <a:gd name="connsiteY4" fmla="*/ 133350 h 1485900"/>
                  <a:gd name="connsiteX5" fmla="*/ 3181350 w 3962400"/>
                  <a:gd name="connsiteY5" fmla="*/ 1085850 h 1485900"/>
                  <a:gd name="connsiteX6" fmla="*/ 3962400 w 3962400"/>
                  <a:gd name="connsiteY6" fmla="*/ 1485900 h 1485900"/>
                  <a:gd name="connsiteX7" fmla="*/ 0 w 3962400"/>
                  <a:gd name="connsiteY7" fmla="*/ 1485900 h 1485900"/>
                  <a:gd name="connsiteX8" fmla="*/ 0 w 3962400"/>
                  <a:gd name="connsiteY8" fmla="*/ 0 h 1485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962400" h="1485900">
                    <a:moveTo>
                      <a:pt x="38100" y="0"/>
                    </a:moveTo>
                    <a:lnTo>
                      <a:pt x="990600" y="161925"/>
                    </a:lnTo>
                    <a:lnTo>
                      <a:pt x="1057275" y="228600"/>
                    </a:lnTo>
                    <a:lnTo>
                      <a:pt x="1343025" y="314325"/>
                    </a:lnTo>
                    <a:lnTo>
                      <a:pt x="1504950" y="133350"/>
                    </a:lnTo>
                    <a:lnTo>
                      <a:pt x="3181350" y="1085850"/>
                    </a:lnTo>
                    <a:lnTo>
                      <a:pt x="3962400" y="1485900"/>
                    </a:lnTo>
                    <a:lnTo>
                      <a:pt x="0" y="1485900"/>
                    </a:lnTo>
                    <a:lnTo>
                      <a:pt x="0" y="0"/>
                    </a:lnTo>
                  </a:path>
                </a:pathLst>
              </a:custGeom>
              <a:gradFill flip="none" rotWithShape="1">
                <a:gsLst>
                  <a:gs pos="59000">
                    <a:srgbClr val="B7B7B7">
                      <a:alpha val="0"/>
                      <a:lumMod val="100000"/>
                    </a:srgbClr>
                  </a:gs>
                  <a:gs pos="11000">
                    <a:srgbClr val="5F2E05">
                      <a:alpha val="60000"/>
                    </a:srgbClr>
                  </a:gs>
                  <a:gs pos="100000">
                    <a:schemeClr val="bg1">
                      <a:alpha val="0"/>
                    </a:schemeClr>
                  </a:gs>
                </a:gsLst>
                <a:lin ang="177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" name="TextBox 5"/>
            <p:cNvSpPr txBox="1"/>
            <p:nvPr/>
          </p:nvSpPr>
          <p:spPr>
            <a:xfrm>
              <a:off x="2085640" y="1447800"/>
              <a:ext cx="1724360" cy="406265"/>
            </a:xfrm>
            <a:prstGeom prst="rect">
              <a:avLst/>
            </a:prstGeom>
            <a:noFill/>
          </p:spPr>
          <p:txBody>
            <a:bodyPr wrap="square" lIns="45720" tIns="18288" rIns="45720" bIns="18288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Teensy 3.2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905000" y="2159067"/>
              <a:ext cx="1752935" cy="406265"/>
            </a:xfrm>
            <a:prstGeom prst="rect">
              <a:avLst/>
            </a:prstGeom>
            <a:noFill/>
          </p:spPr>
          <p:txBody>
            <a:bodyPr wrap="square" lIns="45720" tIns="18288" rIns="45720" bIns="18288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Audio Board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838575" y="1072154"/>
              <a:ext cx="1724360" cy="406265"/>
            </a:xfrm>
            <a:prstGeom prst="rect">
              <a:avLst/>
            </a:prstGeom>
            <a:noFill/>
          </p:spPr>
          <p:txBody>
            <a:bodyPr wrap="square" lIns="45720" tIns="18288" rIns="45720" bIns="18288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Turn Pot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029200" y="1447800"/>
              <a:ext cx="1724360" cy="406265"/>
            </a:xfrm>
            <a:prstGeom prst="rect">
              <a:avLst/>
            </a:prstGeom>
            <a:noFill/>
          </p:spPr>
          <p:txBody>
            <a:bodyPr wrap="square" lIns="45720" tIns="18288" rIns="45720" bIns="18288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Headphone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505200" y="3784735"/>
              <a:ext cx="1206314" cy="406265"/>
            </a:xfrm>
            <a:prstGeom prst="rect">
              <a:avLst/>
            </a:prstGeom>
            <a:noFill/>
          </p:spPr>
          <p:txBody>
            <a:bodyPr wrap="square" lIns="45720" tIns="18288" rIns="45720" bIns="18288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Line-In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700755" y="3048000"/>
              <a:ext cx="1319045" cy="406265"/>
            </a:xfrm>
            <a:prstGeom prst="rect">
              <a:avLst/>
            </a:prstGeom>
            <a:noFill/>
          </p:spPr>
          <p:txBody>
            <a:bodyPr wrap="square" lIns="45720" tIns="18288" rIns="45720" bIns="18288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USB</a:t>
              </a: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3581400" y="1854065"/>
              <a:ext cx="609600" cy="355735"/>
            </a:xfrm>
            <a:prstGeom prst="straightConnector1">
              <a:avLst/>
            </a:prstGeom>
            <a:ln w="38100">
              <a:solidFill>
                <a:srgbClr val="FFFF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H="1">
              <a:off x="4419601" y="1478419"/>
              <a:ext cx="140576" cy="327145"/>
            </a:xfrm>
            <a:prstGeom prst="straightConnector1">
              <a:avLst/>
            </a:prstGeom>
            <a:ln w="38100">
              <a:solidFill>
                <a:srgbClr val="FFFF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10" idx="0"/>
            </p:cNvCxnSpPr>
            <p:nvPr/>
          </p:nvCxnSpPr>
          <p:spPr>
            <a:xfrm flipV="1">
              <a:off x="4108357" y="2827305"/>
              <a:ext cx="155090" cy="957430"/>
            </a:xfrm>
            <a:prstGeom prst="straightConnector1">
              <a:avLst/>
            </a:prstGeom>
            <a:ln w="38100">
              <a:solidFill>
                <a:srgbClr val="FFFF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flipH="1">
              <a:off x="5410200" y="1894536"/>
              <a:ext cx="76200" cy="467664"/>
            </a:xfrm>
            <a:prstGeom prst="straightConnector1">
              <a:avLst/>
            </a:prstGeom>
            <a:ln w="38100">
              <a:solidFill>
                <a:srgbClr val="FFFF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10" idx="3"/>
            </p:cNvCxnSpPr>
            <p:nvPr/>
          </p:nvCxnSpPr>
          <p:spPr>
            <a:xfrm>
              <a:off x="4711514" y="3987868"/>
              <a:ext cx="648763" cy="0"/>
            </a:xfrm>
            <a:prstGeom prst="straightConnector1">
              <a:avLst/>
            </a:prstGeom>
            <a:ln w="38100">
              <a:solidFill>
                <a:srgbClr val="FFFF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Freeform 39"/>
            <p:cNvSpPr/>
            <p:nvPr/>
          </p:nvSpPr>
          <p:spPr>
            <a:xfrm rot="13205241" flipH="1">
              <a:off x="3388204" y="2458042"/>
              <a:ext cx="522103" cy="297139"/>
            </a:xfrm>
            <a:custGeom>
              <a:avLst/>
              <a:gdLst>
                <a:gd name="connsiteX0" fmla="*/ 0 w 580913"/>
                <a:gd name="connsiteY0" fmla="*/ 0 h 344245"/>
                <a:gd name="connsiteX1" fmla="*/ 580913 w 580913"/>
                <a:gd name="connsiteY1" fmla="*/ 344245 h 344245"/>
                <a:gd name="connsiteX0" fmla="*/ 0 w 580913"/>
                <a:gd name="connsiteY0" fmla="*/ 0 h 344245"/>
                <a:gd name="connsiteX1" fmla="*/ 387276 w 580913"/>
                <a:gd name="connsiteY1" fmla="*/ 32273 h 344245"/>
                <a:gd name="connsiteX2" fmla="*/ 580913 w 580913"/>
                <a:gd name="connsiteY2" fmla="*/ 344245 h 344245"/>
                <a:gd name="connsiteX0" fmla="*/ 0 w 580913"/>
                <a:gd name="connsiteY0" fmla="*/ 444 h 344689"/>
                <a:gd name="connsiteX1" fmla="*/ 387276 w 580913"/>
                <a:gd name="connsiteY1" fmla="*/ 32717 h 344689"/>
                <a:gd name="connsiteX2" fmla="*/ 580913 w 580913"/>
                <a:gd name="connsiteY2" fmla="*/ 344689 h 344689"/>
                <a:gd name="connsiteX0" fmla="*/ 0 w 580913"/>
                <a:gd name="connsiteY0" fmla="*/ 22963 h 367208"/>
                <a:gd name="connsiteX1" fmla="*/ 387276 w 580913"/>
                <a:gd name="connsiteY1" fmla="*/ 55236 h 367208"/>
                <a:gd name="connsiteX2" fmla="*/ 580913 w 580913"/>
                <a:gd name="connsiteY2" fmla="*/ 367208 h 367208"/>
                <a:gd name="connsiteX0" fmla="*/ 0 w 580913"/>
                <a:gd name="connsiteY0" fmla="*/ 16908 h 361153"/>
                <a:gd name="connsiteX1" fmla="*/ 387276 w 580913"/>
                <a:gd name="connsiteY1" fmla="*/ 49181 h 361153"/>
                <a:gd name="connsiteX2" fmla="*/ 580913 w 580913"/>
                <a:gd name="connsiteY2" fmla="*/ 361153 h 361153"/>
                <a:gd name="connsiteX0" fmla="*/ 0 w 561863"/>
                <a:gd name="connsiteY0" fmla="*/ 0 h 444258"/>
                <a:gd name="connsiteX1" fmla="*/ 368226 w 561863"/>
                <a:gd name="connsiteY1" fmla="*/ 132286 h 444258"/>
                <a:gd name="connsiteX2" fmla="*/ 561863 w 561863"/>
                <a:gd name="connsiteY2" fmla="*/ 444258 h 444258"/>
                <a:gd name="connsiteX0" fmla="*/ 0 w 561863"/>
                <a:gd name="connsiteY0" fmla="*/ 0 h 444258"/>
                <a:gd name="connsiteX1" fmla="*/ 368226 w 561863"/>
                <a:gd name="connsiteY1" fmla="*/ 132286 h 444258"/>
                <a:gd name="connsiteX2" fmla="*/ 561863 w 561863"/>
                <a:gd name="connsiteY2" fmla="*/ 444258 h 444258"/>
                <a:gd name="connsiteX0" fmla="*/ 0 w 561863"/>
                <a:gd name="connsiteY0" fmla="*/ 0 h 444258"/>
                <a:gd name="connsiteX1" fmla="*/ 363655 w 561863"/>
                <a:gd name="connsiteY1" fmla="*/ 81486 h 444258"/>
                <a:gd name="connsiteX2" fmla="*/ 561863 w 561863"/>
                <a:gd name="connsiteY2" fmla="*/ 444258 h 444258"/>
                <a:gd name="connsiteX0" fmla="*/ 0 w 561863"/>
                <a:gd name="connsiteY0" fmla="*/ 0 h 444258"/>
                <a:gd name="connsiteX1" fmla="*/ 363655 w 561863"/>
                <a:gd name="connsiteY1" fmla="*/ 81486 h 444258"/>
                <a:gd name="connsiteX2" fmla="*/ 561863 w 561863"/>
                <a:gd name="connsiteY2" fmla="*/ 444258 h 444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1863" h="444258">
                  <a:moveTo>
                    <a:pt x="0" y="0"/>
                  </a:moveTo>
                  <a:cubicBezTo>
                    <a:pt x="188371" y="3753"/>
                    <a:pt x="290579" y="26493"/>
                    <a:pt x="363655" y="81486"/>
                  </a:cubicBezTo>
                  <a:cubicBezTo>
                    <a:pt x="436731" y="136479"/>
                    <a:pt x="497317" y="216442"/>
                    <a:pt x="561863" y="444258"/>
                  </a:cubicBezTo>
                </a:path>
              </a:pathLst>
            </a:custGeom>
            <a:noFill/>
            <a:ln w="38100">
              <a:solidFill>
                <a:srgbClr val="FFFF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" name="Straight Arrow Connector 42"/>
            <p:cNvCxnSpPr>
              <a:stCxn id="11" idx="0"/>
            </p:cNvCxnSpPr>
            <p:nvPr/>
          </p:nvCxnSpPr>
          <p:spPr>
            <a:xfrm flipH="1" flipV="1">
              <a:off x="5105400" y="2606611"/>
              <a:ext cx="254878" cy="441389"/>
            </a:xfrm>
            <a:prstGeom prst="straightConnector1">
              <a:avLst/>
            </a:prstGeom>
            <a:ln w="38100">
              <a:solidFill>
                <a:srgbClr val="FFFF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347105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762000" y="331573"/>
            <a:ext cx="7315200" cy="5916469"/>
            <a:chOff x="762000" y="331573"/>
            <a:chExt cx="7315200" cy="5916469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000" y="331573"/>
              <a:ext cx="7315200" cy="59164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Left Arrow 2"/>
            <p:cNvSpPr/>
            <p:nvPr/>
          </p:nvSpPr>
          <p:spPr>
            <a:xfrm rot="20582199">
              <a:off x="6200514" y="1598479"/>
              <a:ext cx="1699888" cy="969931"/>
            </a:xfrm>
            <a:prstGeom prst="leftArrow">
              <a:avLst>
                <a:gd name="adj1" fmla="val 65621"/>
                <a:gd name="adj2" fmla="val 59565"/>
              </a:avLst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Test Signal to Teensy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" name="Left Arrow 3"/>
            <p:cNvSpPr/>
            <p:nvPr/>
          </p:nvSpPr>
          <p:spPr>
            <a:xfrm rot="20582199">
              <a:off x="6200514" y="2741480"/>
              <a:ext cx="1699888" cy="969931"/>
            </a:xfrm>
            <a:prstGeom prst="leftArrow">
              <a:avLst>
                <a:gd name="adj1" fmla="val 65621"/>
                <a:gd name="adj2" fmla="val 59565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Audio from Teensy USB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81595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69" r="7340" b="8907"/>
          <a:stretch/>
        </p:blipFill>
        <p:spPr bwMode="auto">
          <a:xfrm>
            <a:off x="1905000" y="1726722"/>
            <a:ext cx="5077783" cy="32262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5460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066800" y="990600"/>
            <a:ext cx="6400800" cy="4269448"/>
            <a:chOff x="1066800" y="990600"/>
            <a:chExt cx="6400800" cy="4269448"/>
          </a:xfrm>
        </p:grpSpPr>
        <p:pic>
          <p:nvPicPr>
            <p:cNvPr id="4101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6800" y="990600"/>
              <a:ext cx="6400800" cy="42694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Right Arrow 5"/>
            <p:cNvSpPr/>
            <p:nvPr/>
          </p:nvSpPr>
          <p:spPr>
            <a:xfrm rot="2107921">
              <a:off x="1530273" y="2473621"/>
              <a:ext cx="1075059" cy="626958"/>
            </a:xfrm>
            <a:prstGeom prst="rightArrow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Input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ight Arrow 6"/>
            <p:cNvSpPr/>
            <p:nvPr/>
          </p:nvSpPr>
          <p:spPr>
            <a:xfrm rot="19492079" flipH="1">
              <a:off x="4633668" y="2473621"/>
              <a:ext cx="1075059" cy="626958"/>
            </a:xfrm>
            <a:prstGeom prst="rightArrow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Output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Right Arrow 10"/>
            <p:cNvSpPr/>
            <p:nvPr/>
          </p:nvSpPr>
          <p:spPr>
            <a:xfrm rot="19860203">
              <a:off x="2218182" y="3647565"/>
              <a:ext cx="1075059" cy="626958"/>
            </a:xfrm>
            <a:prstGeom prst="rightArrow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Filter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2539782" y="4431268"/>
              <a:ext cx="2450992" cy="400110"/>
            </a:xfrm>
            <a:prstGeom prst="rect">
              <a:avLst/>
            </a:prstGeom>
            <a:solidFill>
              <a:srgbClr val="FF0000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(Note: Doesn’t Work)</a:t>
              </a:r>
              <a:endParaRPr lang="en-US" sz="20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77457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295400" y="1447800"/>
            <a:ext cx="6400800" cy="4269448"/>
            <a:chOff x="1295400" y="1447800"/>
            <a:chExt cx="6400800" cy="4269448"/>
          </a:xfrm>
        </p:grpSpPr>
        <p:pic>
          <p:nvPicPr>
            <p:cNvPr id="717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5400" y="1447800"/>
              <a:ext cx="6400800" cy="42694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Right Arrow 3"/>
            <p:cNvSpPr/>
            <p:nvPr/>
          </p:nvSpPr>
          <p:spPr>
            <a:xfrm rot="1882504">
              <a:off x="2523011" y="2644221"/>
              <a:ext cx="1075059" cy="626958"/>
            </a:xfrm>
            <a:prstGeom prst="rightArrow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Added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Right Arrow 4"/>
            <p:cNvSpPr/>
            <p:nvPr/>
          </p:nvSpPr>
          <p:spPr>
            <a:xfrm rot="18637920">
              <a:off x="3979930" y="4489594"/>
              <a:ext cx="1075059" cy="626958"/>
            </a:xfrm>
            <a:prstGeom prst="rightArrow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Added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65081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47812" y="228600"/>
            <a:ext cx="5005514" cy="6400800"/>
            <a:chOff x="1547812" y="0"/>
            <a:chExt cx="5005514" cy="6400800"/>
          </a:xfrm>
        </p:grpSpPr>
        <p:pic>
          <p:nvPicPr>
            <p:cNvPr id="921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47812" y="0"/>
              <a:ext cx="4993252" cy="6400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Right Brace 2"/>
            <p:cNvSpPr/>
            <p:nvPr/>
          </p:nvSpPr>
          <p:spPr>
            <a:xfrm>
              <a:off x="4651374" y="1066800"/>
              <a:ext cx="457200" cy="2209800"/>
            </a:xfrm>
            <a:prstGeom prst="rightBrace">
              <a:avLst>
                <a:gd name="adj1" fmla="val 25181"/>
                <a:gd name="adj2" fmla="val 50000"/>
              </a:avLst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5108574" y="1667470"/>
              <a:ext cx="1444626" cy="92333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rtlCol="0">
              <a:noAutofit/>
            </a:bodyPr>
            <a:lstStyle/>
            <a:p>
              <a:pPr algn="ctr"/>
              <a:r>
                <a:rPr lang="en-US" b="1" dirty="0" smtClean="0"/>
                <a:t>From Teensy</a:t>
              </a:r>
            </a:p>
            <a:p>
              <a:pPr algn="ctr"/>
              <a:r>
                <a:rPr lang="en-US" b="1" dirty="0" smtClean="0"/>
                <a:t>Audio Design</a:t>
              </a:r>
            </a:p>
            <a:p>
              <a:pPr algn="ctr"/>
              <a:r>
                <a:rPr lang="en-US" b="1" dirty="0" smtClean="0"/>
                <a:t>GUI</a:t>
              </a:r>
              <a:endParaRPr lang="en-US" b="1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108574" y="3807767"/>
              <a:ext cx="1444752" cy="9235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US" b="1" dirty="0" smtClean="0"/>
                <a:t>Add </a:t>
              </a:r>
              <a:r>
                <a:rPr lang="en-US" b="1" dirty="0" smtClean="0"/>
                <a:t>This</a:t>
              </a:r>
            </a:p>
            <a:p>
              <a:pPr algn="ctr"/>
              <a:r>
                <a:rPr lang="en-US" b="1" dirty="0" smtClean="0"/>
                <a:t>Yourself</a:t>
              </a:r>
              <a:endParaRPr lang="en-US" b="1" dirty="0"/>
            </a:p>
          </p:txBody>
        </p:sp>
        <p:sp>
          <p:nvSpPr>
            <p:cNvPr id="7" name="Right Brace 6"/>
            <p:cNvSpPr/>
            <p:nvPr/>
          </p:nvSpPr>
          <p:spPr>
            <a:xfrm>
              <a:off x="4651374" y="3433678"/>
              <a:ext cx="457200" cy="1671722"/>
            </a:xfrm>
            <a:prstGeom prst="rightBrace">
              <a:avLst>
                <a:gd name="adj1" fmla="val 25181"/>
                <a:gd name="adj2" fmla="val 50000"/>
              </a:avLst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5765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294410" y="178130"/>
            <a:ext cx="5797827" cy="6400800"/>
            <a:chOff x="1294410" y="178130"/>
            <a:chExt cx="5797827" cy="6400800"/>
          </a:xfrm>
        </p:grpSpPr>
        <p:pic>
          <p:nvPicPr>
            <p:cNvPr id="10242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552" t="2032" r="16405" b="7601"/>
            <a:stretch/>
          </p:blipFill>
          <p:spPr bwMode="auto">
            <a:xfrm>
              <a:off x="1294410" y="178130"/>
              <a:ext cx="5797827" cy="6400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Right Arrow 2"/>
            <p:cNvSpPr/>
            <p:nvPr/>
          </p:nvSpPr>
          <p:spPr>
            <a:xfrm rot="13500000">
              <a:off x="5584659" y="3517646"/>
              <a:ext cx="769189" cy="381000"/>
            </a:xfrm>
            <a:prstGeom prst="rightArrow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25866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970088" y="1693863"/>
            <a:ext cx="5202237" cy="3470275"/>
            <a:chOff x="1970088" y="1693863"/>
            <a:chExt cx="5202237" cy="3470275"/>
          </a:xfrm>
        </p:grpSpPr>
        <p:pic>
          <p:nvPicPr>
            <p:cNvPr id="12290" name="Picture 2" descr="C:\Users\wea\Desktop\2016-10-24 Teensy USB Audio\IMG_6836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70088" y="1693863"/>
              <a:ext cx="5202237" cy="34702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TextBox 1"/>
            <p:cNvSpPr txBox="1"/>
            <p:nvPr/>
          </p:nvSpPr>
          <p:spPr>
            <a:xfrm>
              <a:off x="4495800" y="1752600"/>
              <a:ext cx="251460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spc="-15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When Configured for USB Audio…</a:t>
              </a:r>
              <a:endParaRPr lang="en-US" sz="2800" b="1" spc="-15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1981200" y="4191000"/>
              <a:ext cx="236220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spc="-15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Press the Button to Re-Program</a:t>
              </a:r>
              <a:endParaRPr lang="en-US" sz="2800" b="1" spc="-15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65678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447800" y="809559"/>
            <a:ext cx="6400800" cy="4143441"/>
            <a:chOff x="1600200" y="381000"/>
            <a:chExt cx="6400800" cy="4143441"/>
          </a:xfrm>
        </p:grpSpPr>
        <p:pic>
          <p:nvPicPr>
            <p:cNvPr id="1126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00200" y="381000"/>
              <a:ext cx="6400800" cy="4143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" name="Left Arrow 1"/>
            <p:cNvSpPr/>
            <p:nvPr/>
          </p:nvSpPr>
          <p:spPr>
            <a:xfrm rot="18313948">
              <a:off x="3427494" y="617470"/>
              <a:ext cx="1026581" cy="714650"/>
            </a:xfrm>
            <a:prstGeom prst="leftArrow">
              <a:avLst>
                <a:gd name="adj1" fmla="val 52789"/>
                <a:gd name="adj2" fmla="val 59565"/>
              </a:avLst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Change to Teensy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" name="Left Arrow 6"/>
            <p:cNvSpPr/>
            <p:nvPr/>
          </p:nvSpPr>
          <p:spPr>
            <a:xfrm rot="18313948">
              <a:off x="4287309" y="617469"/>
              <a:ext cx="1026581" cy="714650"/>
            </a:xfrm>
            <a:prstGeom prst="leftArrow">
              <a:avLst>
                <a:gd name="adj1" fmla="val 52789"/>
                <a:gd name="adj2" fmla="val 59565"/>
              </a:avLst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Change to </a:t>
              </a:r>
              <a:r>
                <a:rPr lang="en-US" sz="1200" dirty="0" smtClean="0">
                  <a:solidFill>
                    <a:schemeClr val="tx1"/>
                  </a:solidFill>
                </a:rPr>
                <a:t>Stereo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" name="Left Arrow 7"/>
            <p:cNvSpPr/>
            <p:nvPr/>
          </p:nvSpPr>
          <p:spPr>
            <a:xfrm rot="18313948">
              <a:off x="5713493" y="617470"/>
              <a:ext cx="1026581" cy="714650"/>
            </a:xfrm>
            <a:prstGeom prst="leftArrow">
              <a:avLst>
                <a:gd name="adj1" fmla="val 52789"/>
                <a:gd name="adj2" fmla="val 59565"/>
              </a:avLst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Change to Teensy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" name="Left Arrow 8"/>
            <p:cNvSpPr/>
            <p:nvPr/>
          </p:nvSpPr>
          <p:spPr>
            <a:xfrm rot="18313948">
              <a:off x="2251525" y="617470"/>
              <a:ext cx="1026581" cy="714650"/>
            </a:xfrm>
            <a:prstGeom prst="leftArrow">
              <a:avLst>
                <a:gd name="adj1" fmla="val 52789"/>
                <a:gd name="adj2" fmla="val 59565"/>
              </a:avLst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Change to </a:t>
              </a:r>
              <a:r>
                <a:rPr lang="en-US" sz="1200" dirty="0" smtClean="0">
                  <a:solidFill>
                    <a:schemeClr val="tx1"/>
                  </a:solidFill>
                </a:rPr>
                <a:t>MME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" name="Left Arrow 9"/>
            <p:cNvSpPr/>
            <p:nvPr/>
          </p:nvSpPr>
          <p:spPr>
            <a:xfrm rot="18313948">
              <a:off x="1979694" y="3284470"/>
              <a:ext cx="1026581" cy="714650"/>
            </a:xfrm>
            <a:prstGeom prst="leftArrow">
              <a:avLst>
                <a:gd name="adj1" fmla="val 52789"/>
                <a:gd name="adj2" fmla="val 59565"/>
              </a:avLst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Change to </a:t>
              </a:r>
              <a:r>
                <a:rPr lang="en-US" sz="1200" dirty="0" smtClean="0">
                  <a:solidFill>
                    <a:schemeClr val="tx1"/>
                  </a:solidFill>
                </a:rPr>
                <a:t>44100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225139" y="1981200"/>
              <a:ext cx="524246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Configuring Audacity (in Windows 7)</a:t>
              </a:r>
            </a:p>
            <a:p>
              <a:pPr algn="ctr"/>
              <a:r>
                <a:rPr lang="en-US" sz="2400" b="1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To Send and Get Teensy Audio over USB</a:t>
              </a:r>
              <a:endParaRPr lang="en-US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778991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228725" y="782493"/>
            <a:ext cx="6400800" cy="4996467"/>
            <a:chOff x="447675" y="209551"/>
            <a:chExt cx="6400800" cy="4996467"/>
          </a:xfrm>
        </p:grpSpPr>
        <p:pic>
          <p:nvPicPr>
            <p:cNvPr id="5122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7675" y="209551"/>
              <a:ext cx="6400800" cy="49964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" name="TextBox 1"/>
            <p:cNvSpPr txBox="1"/>
            <p:nvPr/>
          </p:nvSpPr>
          <p:spPr>
            <a:xfrm>
              <a:off x="1444256" y="1624618"/>
              <a:ext cx="41608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Generated in Audacity:</a:t>
              </a:r>
              <a:endParaRPr lang="en-US" sz="2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1444256" y="2647890"/>
              <a:ext cx="42636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From Teensy:</a:t>
              </a:r>
              <a:endParaRPr lang="en-US" sz="2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444256" y="3562290"/>
              <a:ext cx="518514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From Teensy:</a:t>
              </a:r>
              <a:endParaRPr lang="en-US" sz="2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372293" y="2190690"/>
              <a:ext cx="310470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b="1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Original Signal</a:t>
              </a:r>
              <a:endParaRPr lang="en-US" sz="2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372293" y="3105090"/>
              <a:ext cx="310470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b="1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Not Effected</a:t>
              </a:r>
              <a:endParaRPr lang="en-US" sz="2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372293" y="4019490"/>
              <a:ext cx="310470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b="1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Low-Pass Filtered</a:t>
              </a:r>
              <a:endParaRPr lang="en-US" sz="2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635217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</TotalTime>
  <Words>127</Words>
  <Application>Microsoft Office PowerPoint</Application>
  <PresentationFormat>On-screen Show (4:3)</PresentationFormat>
  <Paragraphs>43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Chip Audette</dc:creator>
  <cp:lastModifiedBy>Chip Audette</cp:lastModifiedBy>
  <cp:revision>30</cp:revision>
  <dcterms:created xsi:type="dcterms:W3CDTF">2006-08-16T00:00:00Z</dcterms:created>
  <dcterms:modified xsi:type="dcterms:W3CDTF">2016-10-25T01:58:37Z</dcterms:modified>
</cp:coreProperties>
</file>