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3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61DB-39D7-431B-948A-37BD4491EED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8ACC-700A-4C88-B07E-9730BC69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07912" y="1409890"/>
            <a:ext cx="6913368" cy="3173020"/>
            <a:chOff x="1207912" y="1409890"/>
            <a:chExt cx="6913368" cy="3173020"/>
          </a:xfrm>
        </p:grpSpPr>
        <p:sp>
          <p:nvSpPr>
            <p:cNvPr id="11" name="Rectangle 10"/>
            <p:cNvSpPr/>
            <p:nvPr/>
          </p:nvSpPr>
          <p:spPr>
            <a:xfrm>
              <a:off x="1207912" y="1409890"/>
              <a:ext cx="6913368" cy="3173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7950" y="1784985"/>
              <a:ext cx="6633293" cy="2767147"/>
              <a:chOff x="1347950" y="1784985"/>
              <a:chExt cx="6633293" cy="2767147"/>
            </a:xfrm>
          </p:grpSpPr>
          <p:pic>
            <p:nvPicPr>
              <p:cNvPr id="17" name="Picture 2" descr="C:\Users\wea\Desktop\2017-04-19 Enclosure FDM\IMG_7599-00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41" b="100000" l="3938" r="76438">
                            <a14:backgroundMark x1="59188" y1="98313" x2="60750" y2="91284"/>
                            <a14:backgroundMark x1="62938" y1="85754" x2="65188" y2="80600"/>
                            <a14:backgroundMark x1="67313" y1="76476" x2="69750" y2="72446"/>
                            <a14:backgroundMark x1="37625" y1="62980" x2="39750" y2="58201"/>
                            <a14:backgroundMark x1="64813" y1="61387" x2="66250" y2="60450"/>
                            <a14:backgroundMark x1="64250" y1="61949" x2="66125" y2="60262"/>
                            <a14:backgroundMark x1="63188" y1="63074" x2="64313" y2="618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4" t="9166" r="25326" b="3138"/>
              <a:stretch/>
            </p:blipFill>
            <p:spPr bwMode="auto">
              <a:xfrm>
                <a:off x="5689601" y="2061210"/>
                <a:ext cx="2291642" cy="2129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 descr="C:\Users\wea\Desktop\2017-04-06 Enclosure V3\IMG_7546.JPG"/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3" r="21769"/>
              <a:stretch/>
            </p:blipFill>
            <p:spPr bwMode="auto">
              <a:xfrm>
                <a:off x="3534535" y="1784985"/>
                <a:ext cx="2493733" cy="2406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2" t="13931" r="11221" b="8965"/>
              <a:stretch/>
            </p:blipFill>
            <p:spPr bwMode="auto">
              <a:xfrm>
                <a:off x="1347950" y="2061210"/>
                <a:ext cx="2186585" cy="2129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168043" y="4213578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cs typeface="Arial" panose="020B0604020202020204" pitchFamily="34" charset="0"/>
                  </a:rPr>
                  <a:t>V1 SLA</a:t>
                </a:r>
                <a:endParaRPr lang="en-US" sz="16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59625" y="4213578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cs typeface="Arial" panose="020B0604020202020204" pitchFamily="34" charset="0"/>
                  </a:rPr>
                  <a:t>V3 SLA</a:t>
                </a:r>
                <a:endParaRPr lang="en-US" sz="16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4760" y="4213578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cs typeface="Arial" panose="020B0604020202020204" pitchFamily="34" charset="0"/>
                  </a:rPr>
                  <a:t>V3 FDM</a:t>
                </a:r>
                <a:endParaRPr lang="en-US" sz="1600" b="1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857659" y="1409890"/>
              <a:ext cx="3613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cs typeface="Arial" panose="020B0604020202020204" pitchFamily="34" charset="0"/>
                </a:rPr>
                <a:t>Designing an Enclosure is Hard!</a:t>
              </a:r>
              <a:endParaRPr lang="en-US" sz="20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7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4684889" y="2777067"/>
            <a:ext cx="3883378" cy="3714044"/>
            <a:chOff x="4684889" y="2777067"/>
            <a:chExt cx="3883378" cy="3714044"/>
          </a:xfrm>
        </p:grpSpPr>
        <p:sp>
          <p:nvSpPr>
            <p:cNvPr id="61" name="Rectangle 60"/>
            <p:cNvSpPr/>
            <p:nvPr/>
          </p:nvSpPr>
          <p:spPr>
            <a:xfrm>
              <a:off x="4684889" y="2777067"/>
              <a:ext cx="3883378" cy="3714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779385" y="2865109"/>
              <a:ext cx="3694386" cy="3537960"/>
              <a:chOff x="4786674" y="2862082"/>
              <a:chExt cx="3694386" cy="353796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86674" y="4251326"/>
                <a:ext cx="1817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00FF"/>
                    </a:solidFill>
                  </a:rPr>
                  <a:t>More Slope</a:t>
                </a:r>
                <a:r>
                  <a:rPr lang="en-US" sz="1200" b="1" dirty="0" smtClean="0"/>
                  <a:t>,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Expose LEDs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054052" y="4251326"/>
                <a:ext cx="1091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00FF"/>
                    </a:solidFill>
                  </a:rPr>
                  <a:t>Remove Slope</a:t>
                </a:r>
                <a:endParaRPr lang="en-US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58677" y="5938377"/>
                <a:ext cx="1473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00FF"/>
                    </a:solidFill>
                  </a:rPr>
                  <a:t>Partly Enclose Jacks</a:t>
                </a:r>
                <a:r>
                  <a:rPr lang="en-US" sz="1200" b="1" dirty="0" smtClean="0"/>
                  <a:t>,</a:t>
                </a:r>
              </a:p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Expose Top Button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74195" y="5938377"/>
                <a:ext cx="1450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00FF"/>
                    </a:solidFill>
                  </a:rPr>
                  <a:t>Fully Enclose Jacks</a:t>
                </a:r>
                <a:r>
                  <a:rPr lang="en-US" sz="1200" b="1" dirty="0" smtClean="0"/>
                  <a:t>,</a:t>
                </a:r>
              </a:p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Expose SD Card Slot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815365" y="2862082"/>
                <a:ext cx="1760616" cy="1359962"/>
                <a:chOff x="4657319" y="2862082"/>
                <a:chExt cx="1760616" cy="1359962"/>
              </a:xfrm>
            </p:grpSpPr>
            <p:pic>
              <p:nvPicPr>
                <p:cNvPr id="6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3" t="5097" r="30866" b="24388"/>
                <a:stretch/>
              </p:blipFill>
              <p:spPr bwMode="auto">
                <a:xfrm>
                  <a:off x="4657319" y="2862082"/>
                  <a:ext cx="1760616" cy="1359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6065520" y="3604260"/>
                  <a:ext cx="198120" cy="13716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5939790" y="4045779"/>
                  <a:ext cx="125730" cy="1762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6718113" y="2868180"/>
                <a:ext cx="1762947" cy="1353864"/>
                <a:chOff x="7078979" y="2868180"/>
                <a:chExt cx="1762947" cy="1353864"/>
              </a:xfrm>
            </p:grpSpPr>
            <p:pic>
              <p:nvPicPr>
                <p:cNvPr id="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85" t="10824" r="27537" b="16770"/>
                <a:stretch/>
              </p:blipFill>
              <p:spPr bwMode="auto">
                <a:xfrm>
                  <a:off x="7078979" y="2868180"/>
                  <a:ext cx="1762947" cy="1353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8481060" y="3526613"/>
                  <a:ext cx="198120" cy="13716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814200" y="4634088"/>
                <a:ext cx="1762946" cy="1353864"/>
                <a:chOff x="4656154" y="4822685"/>
                <a:chExt cx="1762946" cy="1353864"/>
              </a:xfrm>
            </p:grpSpPr>
            <p:pic>
              <p:nvPicPr>
                <p:cNvPr id="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36" t="3122" r="10653" b="12440"/>
                <a:stretch/>
              </p:blipFill>
              <p:spPr bwMode="auto">
                <a:xfrm>
                  <a:off x="4656154" y="4822685"/>
                  <a:ext cx="1762946" cy="1353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811339" y="5499617"/>
                  <a:ext cx="109216" cy="211337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5553188" y="5999337"/>
                  <a:ext cx="224790" cy="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354059" y="4922520"/>
                  <a:ext cx="172459" cy="3788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718113" y="4634088"/>
                <a:ext cx="1762947" cy="1353864"/>
                <a:chOff x="7078978" y="4822685"/>
                <a:chExt cx="1762947" cy="1353864"/>
              </a:xfrm>
            </p:grpSpPr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" r="8321" b="7460"/>
                <a:stretch/>
              </p:blipFill>
              <p:spPr bwMode="auto">
                <a:xfrm>
                  <a:off x="7078978" y="4822685"/>
                  <a:ext cx="1762947" cy="1353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7165092" y="5179240"/>
                  <a:ext cx="109216" cy="333426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8161021" y="4975860"/>
                  <a:ext cx="182879" cy="26365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4805724" y="2862082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3</a:t>
                </a:r>
                <a:endParaRPr lang="en-US" sz="12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18113" y="2862082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endParaRPr lang="en-US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791896" y="4617354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endParaRPr lang="en-US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50229" y="4617354"/>
                <a:ext cx="26321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6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41053" y="438000"/>
            <a:ext cx="3657600" cy="1485310"/>
            <a:chOff x="1809503" y="85111"/>
            <a:chExt cx="3657600" cy="1485310"/>
          </a:xfrm>
        </p:grpSpPr>
        <p:sp>
          <p:nvSpPr>
            <p:cNvPr id="18" name="Rectangle 17"/>
            <p:cNvSpPr/>
            <p:nvPr/>
          </p:nvSpPr>
          <p:spPr>
            <a:xfrm>
              <a:off x="1809503" y="89458"/>
              <a:ext cx="3657600" cy="14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55" r="12417"/>
            <a:stretch/>
          </p:blipFill>
          <p:spPr bwMode="auto">
            <a:xfrm>
              <a:off x="3912253" y="85111"/>
              <a:ext cx="1554850" cy="14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4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r="5556"/>
            <a:stretch/>
          </p:blipFill>
          <p:spPr bwMode="auto">
            <a:xfrm>
              <a:off x="1809503" y="89458"/>
              <a:ext cx="2013901" cy="14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809503" y="894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1053" y="2162625"/>
            <a:ext cx="3657600" cy="1497361"/>
            <a:chOff x="165804" y="1600580"/>
            <a:chExt cx="3657600" cy="1497361"/>
          </a:xfrm>
        </p:grpSpPr>
        <p:sp>
          <p:nvSpPr>
            <p:cNvPr id="14" name="Rectangle 13"/>
            <p:cNvSpPr/>
            <p:nvPr/>
          </p:nvSpPr>
          <p:spPr>
            <a:xfrm>
              <a:off x="165804" y="1600580"/>
              <a:ext cx="3657600" cy="1497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6" r="15686"/>
            <a:stretch/>
          </p:blipFill>
          <p:spPr bwMode="auto">
            <a:xfrm>
              <a:off x="165804" y="1600581"/>
              <a:ext cx="1554850" cy="1497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8" r="1634"/>
            <a:stretch/>
          </p:blipFill>
          <p:spPr bwMode="auto">
            <a:xfrm>
              <a:off x="1809503" y="1600581"/>
              <a:ext cx="2013901" cy="1497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65804" y="16035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10366" y="1463322"/>
            <a:ext cx="3962400" cy="3378200"/>
            <a:chOff x="2743200" y="1117600"/>
            <a:chExt cx="3962400" cy="3378200"/>
          </a:xfrm>
        </p:grpSpPr>
        <p:sp>
          <p:nvSpPr>
            <p:cNvPr id="4" name="Rectangle 3"/>
            <p:cNvSpPr/>
            <p:nvPr/>
          </p:nvSpPr>
          <p:spPr>
            <a:xfrm>
              <a:off x="2743200" y="1117600"/>
              <a:ext cx="3962400" cy="337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64933" y="1209322"/>
              <a:ext cx="3318934" cy="3194756"/>
              <a:chOff x="3036711" y="1196622"/>
              <a:chExt cx="3318934" cy="3194756"/>
            </a:xfrm>
          </p:grpSpPr>
          <p:pic>
            <p:nvPicPr>
              <p:cNvPr id="8194" name="Picture 2" descr="C:\Users\wea\Documents\Arduino\libraries\Tympan_Library\hardware\Tympan_Enclosure\Bottom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9" t="9454" r="9027" b="6692"/>
              <a:stretch/>
            </p:blipFill>
            <p:spPr bwMode="auto">
              <a:xfrm>
                <a:off x="3149600" y="2088443"/>
                <a:ext cx="3206045" cy="2302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5" name="Picture 3" descr="C:\Users\wea\Documents\Arduino\libraries\Tympan_Library\hardware\Tympan_Enclosure\Top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8" t="7501" r="5137"/>
              <a:stretch/>
            </p:blipFill>
            <p:spPr bwMode="auto">
              <a:xfrm>
                <a:off x="3036711" y="1196622"/>
                <a:ext cx="3318934" cy="2540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1439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wea\Desktop\2017-04-19 Enclosure FDM\IMG_75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540824"/>
            <a:ext cx="5905500" cy="394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3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13</cp:revision>
  <dcterms:created xsi:type="dcterms:W3CDTF">2017-05-20T12:25:23Z</dcterms:created>
  <dcterms:modified xsi:type="dcterms:W3CDTF">2017-05-20T20:51:16Z</dcterms:modified>
</cp:coreProperties>
</file>