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CB1B-3081-4314-82C3-03F8B0B9DAF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AD45-B59A-44B6-8A25-9A1BB73A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09763" y="219456"/>
            <a:ext cx="5100637" cy="3212719"/>
            <a:chOff x="1909763" y="219456"/>
            <a:chExt cx="5100637" cy="3212719"/>
          </a:xfrm>
        </p:grpSpPr>
        <p:sp>
          <p:nvSpPr>
            <p:cNvPr id="4" name="Rectangle 3"/>
            <p:cNvSpPr/>
            <p:nvPr/>
          </p:nvSpPr>
          <p:spPr>
            <a:xfrm>
              <a:off x="1909763" y="219456"/>
              <a:ext cx="5100637" cy="3212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6" r="4204" b="50000"/>
            <a:stretch/>
          </p:blipFill>
          <p:spPr bwMode="auto">
            <a:xfrm>
              <a:off x="1909763" y="219456"/>
              <a:ext cx="5100637" cy="32127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909762" y="3624072"/>
            <a:ext cx="5100637" cy="3209544"/>
            <a:chOff x="2915841" y="3799332"/>
            <a:chExt cx="5100637" cy="3209544"/>
          </a:xfrm>
        </p:grpSpPr>
        <p:sp>
          <p:nvSpPr>
            <p:cNvPr id="7" name="Rectangle 6"/>
            <p:cNvSpPr/>
            <p:nvPr/>
          </p:nvSpPr>
          <p:spPr>
            <a:xfrm>
              <a:off x="2915841" y="3819144"/>
              <a:ext cx="5100637" cy="3169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05" r="4204" b="2389"/>
            <a:stretch/>
          </p:blipFill>
          <p:spPr bwMode="auto">
            <a:xfrm>
              <a:off x="2915841" y="3799332"/>
              <a:ext cx="5100637" cy="3209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87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" r="2668" b="3409"/>
          <a:stretch/>
        </p:blipFill>
        <p:spPr bwMode="auto">
          <a:xfrm>
            <a:off x="695325" y="768096"/>
            <a:ext cx="7546467" cy="523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55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5548" y="1752600"/>
            <a:ext cx="6979919" cy="3389376"/>
            <a:chOff x="1097280" y="2627376"/>
            <a:chExt cx="6979919" cy="338937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4" t="35133" r="8015" b="3409"/>
            <a:stretch/>
          </p:blipFill>
          <p:spPr bwMode="auto">
            <a:xfrm>
              <a:off x="1097280" y="2627376"/>
              <a:ext cx="6729984" cy="3389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 rot="12481788">
              <a:off x="7238999" y="3370535"/>
              <a:ext cx="838200" cy="4572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2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"/>
          <a:stretch/>
        </p:blipFill>
        <p:spPr bwMode="auto">
          <a:xfrm>
            <a:off x="2771775" y="2584704"/>
            <a:ext cx="3600450" cy="179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5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5</cp:revision>
  <dcterms:created xsi:type="dcterms:W3CDTF">2016-11-29T11:53:07Z</dcterms:created>
  <dcterms:modified xsi:type="dcterms:W3CDTF">2016-11-29T12:57:28Z</dcterms:modified>
</cp:coreProperties>
</file>