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2" y="14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EFAC-7DFD-46D8-A92B-5ACF0CF1A93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21939">
            <a:off x="4173253" y="1628661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pow(10,x)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powf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921939">
            <a:off x="2859500" y="2307433"/>
            <a:ext cx="181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sqrt</a:t>
            </a:r>
            <a:r>
              <a:rPr lang="en-US" b="1" dirty="0" smtClean="0">
                <a:solidFill>
                  <a:srgbClr val="C00000"/>
                </a:solidFill>
              </a:rPr>
              <a:t>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sqrtf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921939">
            <a:off x="3479403" y="3367128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logf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921939">
            <a:off x="4866405" y="41291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log10(x) </a:t>
            </a:r>
            <a:r>
              <a:rPr lang="en-US" dirty="0" smtClean="0"/>
              <a:t>vs </a:t>
            </a:r>
            <a:r>
              <a:rPr lang="en-US" b="1" dirty="0" smtClean="0">
                <a:solidFill>
                  <a:srgbClr val="0000FF"/>
                </a:solidFill>
              </a:rPr>
              <a:t>log10f(x)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921939">
            <a:off x="4569767" y="2665933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exp</a:t>
            </a:r>
            <a:r>
              <a:rPr lang="en-US" b="1" dirty="0" smtClean="0">
                <a:solidFill>
                  <a:srgbClr val="C00000"/>
                </a:solidFill>
              </a:rPr>
              <a:t>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expf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71209" y="3687128"/>
            <a:ext cx="5280025" cy="2878693"/>
            <a:chOff x="1871209" y="3687128"/>
            <a:chExt cx="5280025" cy="2878693"/>
          </a:xfrm>
        </p:grpSpPr>
        <p:sp>
          <p:nvSpPr>
            <p:cNvPr id="21" name="Rectangle 20"/>
            <p:cNvSpPr/>
            <p:nvPr/>
          </p:nvSpPr>
          <p:spPr>
            <a:xfrm>
              <a:off x="1885799" y="3704154"/>
              <a:ext cx="5250844" cy="284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71209" y="3687128"/>
              <a:ext cx="5280025" cy="2878693"/>
              <a:chOff x="1847206" y="3687128"/>
              <a:chExt cx="5280025" cy="2878693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7206" y="3687128"/>
                <a:ext cx="5280025" cy="274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3108324" y="6319600"/>
                <a:ext cx="2514600" cy="246221"/>
                <a:chOff x="3271044" y="6036305"/>
                <a:chExt cx="2514600" cy="246221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3271044" y="6158299"/>
                  <a:ext cx="25146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920782" y="6036305"/>
                  <a:ext cx="104067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Smaller is Better</a:t>
                  </a:r>
                  <a:endParaRPr lang="en-US" sz="1000" dirty="0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1889656" y="381000"/>
            <a:ext cx="5291137" cy="2895600"/>
            <a:chOff x="1895212" y="381000"/>
            <a:chExt cx="5291137" cy="2895600"/>
          </a:xfrm>
        </p:grpSpPr>
        <p:sp>
          <p:nvSpPr>
            <p:cNvPr id="3" name="Rectangle 2"/>
            <p:cNvSpPr/>
            <p:nvPr/>
          </p:nvSpPr>
          <p:spPr>
            <a:xfrm>
              <a:off x="1895212" y="381000"/>
              <a:ext cx="5291137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768" y="387350"/>
              <a:ext cx="528002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3124200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41686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0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19565" y="387350"/>
            <a:ext cx="4944522" cy="2889250"/>
            <a:chOff x="1919565" y="387350"/>
            <a:chExt cx="4944522" cy="2889250"/>
          </a:xfrm>
        </p:grpSpPr>
        <p:sp>
          <p:nvSpPr>
            <p:cNvPr id="3" name="Rectangle 2"/>
            <p:cNvSpPr/>
            <p:nvPr/>
          </p:nvSpPr>
          <p:spPr>
            <a:xfrm>
              <a:off x="1919565" y="387350"/>
              <a:ext cx="4944521" cy="288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2" r="18415"/>
            <a:stretch/>
          </p:blipFill>
          <p:spPr bwMode="auto">
            <a:xfrm>
              <a:off x="2640842" y="387350"/>
              <a:ext cx="356206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118644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36130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19565" y="990600"/>
              <a:ext cx="823635" cy="401781"/>
              <a:chOff x="1219200" y="685800"/>
              <a:chExt cx="823635" cy="40178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</a:t>
                </a:r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qrt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sqrtf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19565" y="1392899"/>
              <a:ext cx="823635" cy="401781"/>
              <a:chOff x="1219200" y="685800"/>
              <a:chExt cx="823635" cy="40178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logf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19565" y="1801504"/>
              <a:ext cx="823635" cy="401781"/>
              <a:chOff x="1219200" y="685800"/>
              <a:chExt cx="823635" cy="40178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exp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expf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919565" y="2169165"/>
              <a:ext cx="823635" cy="401781"/>
              <a:chOff x="1219200" y="685800"/>
              <a:chExt cx="823635" cy="40178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log10(x)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log10f(x)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9565" y="2597820"/>
              <a:ext cx="823635" cy="401781"/>
              <a:chOff x="1219200" y="685800"/>
              <a:chExt cx="823635" cy="40178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ow(10,x)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powf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(10,x)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967396" y="2613644"/>
              <a:ext cx="5835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9916!!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0894" y="990600"/>
              <a:ext cx="893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Teensy 3.6</a:t>
              </a:r>
            </a:p>
            <a:p>
              <a:r>
                <a:rPr lang="en-US" sz="800" dirty="0"/>
                <a:t>ARM Cortex M4F</a:t>
              </a:r>
            </a:p>
            <a:p>
              <a:r>
                <a:rPr lang="en-US" sz="800" dirty="0" smtClean="0"/>
                <a:t>NXP K66</a:t>
              </a:r>
            </a:p>
            <a:p>
              <a:r>
                <a:rPr lang="en-US" sz="800" dirty="0" smtClean="0"/>
                <a:t>180 MHz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6972"/>
              </p:ext>
            </p:extLst>
          </p:nvPr>
        </p:nvGraphicFramePr>
        <p:xfrm>
          <a:off x="2304086" y="3662718"/>
          <a:ext cx="4696460" cy="1225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/>
                <a:gridCol w="889000"/>
                <a:gridCol w="162560"/>
                <a:gridCol w="934720"/>
                <a:gridCol w="889000"/>
                <a:gridCol w="162560"/>
                <a:gridCol w="769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 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31.2x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12.3x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log10f(x)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powf</a:t>
                      </a:r>
                      <a:r>
                        <a:rPr lang="en-US" sz="1100" u="none" strike="noStrike" dirty="0">
                          <a:effectLst/>
                        </a:rPr>
                        <a:t>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11.5x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9800" y="762000"/>
            <a:ext cx="4419600" cy="1420813"/>
            <a:chOff x="2362200" y="2720975"/>
            <a:chExt cx="4419600" cy="1420813"/>
          </a:xfrm>
        </p:grpSpPr>
        <p:sp>
          <p:nvSpPr>
            <p:cNvPr id="6" name="Rectangle 5"/>
            <p:cNvSpPr/>
            <p:nvPr/>
          </p:nvSpPr>
          <p:spPr>
            <a:xfrm>
              <a:off x="2362200" y="2720975"/>
              <a:ext cx="44196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720975"/>
              <a:ext cx="4419600" cy="1420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08325" y="2724150"/>
            <a:ext cx="2925763" cy="1414463"/>
            <a:chOff x="3108325" y="2724150"/>
            <a:chExt cx="2925763" cy="1414463"/>
          </a:xfrm>
        </p:grpSpPr>
        <p:sp>
          <p:nvSpPr>
            <p:cNvPr id="10" name="Rectangle 9"/>
            <p:cNvSpPr/>
            <p:nvPr/>
          </p:nvSpPr>
          <p:spPr>
            <a:xfrm>
              <a:off x="3108325" y="2724150"/>
              <a:ext cx="2925763" cy="141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25" y="2724150"/>
              <a:ext cx="2925763" cy="1414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50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106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9</cp:revision>
  <dcterms:created xsi:type="dcterms:W3CDTF">2017-02-06T01:48:12Z</dcterms:created>
  <dcterms:modified xsi:type="dcterms:W3CDTF">2017-02-15T21:20:11Z</dcterms:modified>
</cp:coreProperties>
</file>