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6" r:id="rId4"/>
    <p:sldId id="263" r:id="rId5"/>
    <p:sldId id="264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8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7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2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2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6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0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6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9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9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5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1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C9C19-CFF4-4FAE-9690-4F73D14440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53033" y="1300425"/>
            <a:ext cx="6676567" cy="4490775"/>
            <a:chOff x="1553033" y="1300425"/>
            <a:chExt cx="6676567" cy="4490775"/>
          </a:xfrm>
        </p:grpSpPr>
        <p:pic>
          <p:nvPicPr>
            <p:cNvPr id="7173" name="Picture 5" descr="C:\Users\T410\Desktop\2016-09-05 FIR FFT Benchmarking\IMG_6498-00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320" y="2007250"/>
              <a:ext cx="5669280" cy="3783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Freeform 2"/>
            <p:cNvSpPr/>
            <p:nvPr/>
          </p:nvSpPr>
          <p:spPr>
            <a:xfrm>
              <a:off x="1553033" y="1300425"/>
              <a:ext cx="4863554" cy="3316778"/>
            </a:xfrm>
            <a:custGeom>
              <a:avLst/>
              <a:gdLst>
                <a:gd name="connsiteX0" fmla="*/ 29028 w 3439885"/>
                <a:gd name="connsiteY0" fmla="*/ 1233714 h 2046514"/>
                <a:gd name="connsiteX1" fmla="*/ 29028 w 3439885"/>
                <a:gd name="connsiteY1" fmla="*/ 1973943 h 2046514"/>
                <a:gd name="connsiteX2" fmla="*/ 798285 w 3439885"/>
                <a:gd name="connsiteY2" fmla="*/ 2046514 h 2046514"/>
                <a:gd name="connsiteX3" fmla="*/ 1349828 w 3439885"/>
                <a:gd name="connsiteY3" fmla="*/ 1596572 h 2046514"/>
                <a:gd name="connsiteX4" fmla="*/ 1843314 w 3439885"/>
                <a:gd name="connsiteY4" fmla="*/ 1233714 h 2046514"/>
                <a:gd name="connsiteX5" fmla="*/ 2612571 w 3439885"/>
                <a:gd name="connsiteY5" fmla="*/ 1045029 h 2046514"/>
                <a:gd name="connsiteX6" fmla="*/ 3178628 w 3439885"/>
                <a:gd name="connsiteY6" fmla="*/ 1074057 h 2046514"/>
                <a:gd name="connsiteX7" fmla="*/ 3439885 w 3439885"/>
                <a:gd name="connsiteY7" fmla="*/ 116114 h 2046514"/>
                <a:gd name="connsiteX8" fmla="*/ 2757714 w 3439885"/>
                <a:gd name="connsiteY8" fmla="*/ 0 h 2046514"/>
                <a:gd name="connsiteX9" fmla="*/ 2061028 w 3439885"/>
                <a:gd name="connsiteY9" fmla="*/ 72572 h 2046514"/>
                <a:gd name="connsiteX10" fmla="*/ 1277257 w 3439885"/>
                <a:gd name="connsiteY10" fmla="*/ 377372 h 2046514"/>
                <a:gd name="connsiteX11" fmla="*/ 783771 w 3439885"/>
                <a:gd name="connsiteY11" fmla="*/ 667657 h 2046514"/>
                <a:gd name="connsiteX12" fmla="*/ 0 w 3439885"/>
                <a:gd name="connsiteY12" fmla="*/ 1277257 h 2046514"/>
                <a:gd name="connsiteX0" fmla="*/ 29028 w 3439885"/>
                <a:gd name="connsiteY0" fmla="*/ 1233714 h 2046514"/>
                <a:gd name="connsiteX1" fmla="*/ 29028 w 3439885"/>
                <a:gd name="connsiteY1" fmla="*/ 1973943 h 2046514"/>
                <a:gd name="connsiteX2" fmla="*/ 798285 w 3439885"/>
                <a:gd name="connsiteY2" fmla="*/ 2046514 h 2046514"/>
                <a:gd name="connsiteX3" fmla="*/ 1349828 w 3439885"/>
                <a:gd name="connsiteY3" fmla="*/ 1596572 h 2046514"/>
                <a:gd name="connsiteX4" fmla="*/ 1843314 w 3439885"/>
                <a:gd name="connsiteY4" fmla="*/ 1233714 h 2046514"/>
                <a:gd name="connsiteX5" fmla="*/ 2612571 w 3439885"/>
                <a:gd name="connsiteY5" fmla="*/ 1045029 h 2046514"/>
                <a:gd name="connsiteX6" fmla="*/ 3178628 w 3439885"/>
                <a:gd name="connsiteY6" fmla="*/ 1074057 h 2046514"/>
                <a:gd name="connsiteX7" fmla="*/ 3439885 w 3439885"/>
                <a:gd name="connsiteY7" fmla="*/ 116114 h 2046514"/>
                <a:gd name="connsiteX8" fmla="*/ 2757714 w 3439885"/>
                <a:gd name="connsiteY8" fmla="*/ 0 h 2046514"/>
                <a:gd name="connsiteX9" fmla="*/ 2061028 w 3439885"/>
                <a:gd name="connsiteY9" fmla="*/ 72572 h 2046514"/>
                <a:gd name="connsiteX10" fmla="*/ 783771 w 3439885"/>
                <a:gd name="connsiteY10" fmla="*/ 667657 h 2046514"/>
                <a:gd name="connsiteX11" fmla="*/ 0 w 3439885"/>
                <a:gd name="connsiteY11" fmla="*/ 1277257 h 2046514"/>
                <a:gd name="connsiteX0" fmla="*/ 0 w 3410857"/>
                <a:gd name="connsiteY0" fmla="*/ 1233714 h 2046514"/>
                <a:gd name="connsiteX1" fmla="*/ 0 w 3410857"/>
                <a:gd name="connsiteY1" fmla="*/ 1973943 h 2046514"/>
                <a:gd name="connsiteX2" fmla="*/ 769257 w 3410857"/>
                <a:gd name="connsiteY2" fmla="*/ 2046514 h 2046514"/>
                <a:gd name="connsiteX3" fmla="*/ 1320800 w 3410857"/>
                <a:gd name="connsiteY3" fmla="*/ 1596572 h 2046514"/>
                <a:gd name="connsiteX4" fmla="*/ 1814286 w 3410857"/>
                <a:gd name="connsiteY4" fmla="*/ 1233714 h 2046514"/>
                <a:gd name="connsiteX5" fmla="*/ 2583543 w 3410857"/>
                <a:gd name="connsiteY5" fmla="*/ 1045029 h 2046514"/>
                <a:gd name="connsiteX6" fmla="*/ 3149600 w 3410857"/>
                <a:gd name="connsiteY6" fmla="*/ 1074057 h 2046514"/>
                <a:gd name="connsiteX7" fmla="*/ 3410857 w 3410857"/>
                <a:gd name="connsiteY7" fmla="*/ 116114 h 2046514"/>
                <a:gd name="connsiteX8" fmla="*/ 2728686 w 3410857"/>
                <a:gd name="connsiteY8" fmla="*/ 0 h 2046514"/>
                <a:gd name="connsiteX9" fmla="*/ 2032000 w 3410857"/>
                <a:gd name="connsiteY9" fmla="*/ 72572 h 2046514"/>
                <a:gd name="connsiteX10" fmla="*/ 754743 w 3410857"/>
                <a:gd name="connsiteY10" fmla="*/ 667657 h 2046514"/>
                <a:gd name="connsiteX11" fmla="*/ 46598 w 3410857"/>
                <a:gd name="connsiteY11" fmla="*/ 1148693 h 2046514"/>
                <a:gd name="connsiteX0" fmla="*/ 0 w 3410857"/>
                <a:gd name="connsiteY0" fmla="*/ 1233714 h 2046514"/>
                <a:gd name="connsiteX1" fmla="*/ 0 w 3410857"/>
                <a:gd name="connsiteY1" fmla="*/ 1973943 h 2046514"/>
                <a:gd name="connsiteX2" fmla="*/ 769257 w 3410857"/>
                <a:gd name="connsiteY2" fmla="*/ 2046514 h 2046514"/>
                <a:gd name="connsiteX3" fmla="*/ 1320800 w 3410857"/>
                <a:gd name="connsiteY3" fmla="*/ 1596572 h 2046514"/>
                <a:gd name="connsiteX4" fmla="*/ 1814286 w 3410857"/>
                <a:gd name="connsiteY4" fmla="*/ 1233714 h 2046514"/>
                <a:gd name="connsiteX5" fmla="*/ 2583543 w 3410857"/>
                <a:gd name="connsiteY5" fmla="*/ 1045029 h 2046514"/>
                <a:gd name="connsiteX6" fmla="*/ 3149600 w 3410857"/>
                <a:gd name="connsiteY6" fmla="*/ 1074057 h 2046514"/>
                <a:gd name="connsiteX7" fmla="*/ 3410857 w 3410857"/>
                <a:gd name="connsiteY7" fmla="*/ 116114 h 2046514"/>
                <a:gd name="connsiteX8" fmla="*/ 2728686 w 3410857"/>
                <a:gd name="connsiteY8" fmla="*/ 0 h 2046514"/>
                <a:gd name="connsiteX9" fmla="*/ 2032000 w 3410857"/>
                <a:gd name="connsiteY9" fmla="*/ 72572 h 2046514"/>
                <a:gd name="connsiteX10" fmla="*/ 716930 w 3410857"/>
                <a:gd name="connsiteY10" fmla="*/ 501280 h 2046514"/>
                <a:gd name="connsiteX11" fmla="*/ 46598 w 3410857"/>
                <a:gd name="connsiteY11" fmla="*/ 1148693 h 2046514"/>
                <a:gd name="connsiteX0" fmla="*/ 0 w 3410857"/>
                <a:gd name="connsiteY0" fmla="*/ 1233714 h 2046514"/>
                <a:gd name="connsiteX1" fmla="*/ 0 w 3410857"/>
                <a:gd name="connsiteY1" fmla="*/ 1973943 h 2046514"/>
                <a:gd name="connsiteX2" fmla="*/ 769257 w 3410857"/>
                <a:gd name="connsiteY2" fmla="*/ 2046514 h 2046514"/>
                <a:gd name="connsiteX3" fmla="*/ 1320800 w 3410857"/>
                <a:gd name="connsiteY3" fmla="*/ 1596572 h 2046514"/>
                <a:gd name="connsiteX4" fmla="*/ 1814286 w 3410857"/>
                <a:gd name="connsiteY4" fmla="*/ 1233714 h 2046514"/>
                <a:gd name="connsiteX5" fmla="*/ 2583543 w 3410857"/>
                <a:gd name="connsiteY5" fmla="*/ 1045029 h 2046514"/>
                <a:gd name="connsiteX6" fmla="*/ 3149600 w 3410857"/>
                <a:gd name="connsiteY6" fmla="*/ 1074057 h 2046514"/>
                <a:gd name="connsiteX7" fmla="*/ 3410857 w 3410857"/>
                <a:gd name="connsiteY7" fmla="*/ 116114 h 2046514"/>
                <a:gd name="connsiteX8" fmla="*/ 2728686 w 3410857"/>
                <a:gd name="connsiteY8" fmla="*/ 0 h 2046514"/>
                <a:gd name="connsiteX9" fmla="*/ 2009312 w 3410857"/>
                <a:gd name="connsiteY9" fmla="*/ 42322 h 2046514"/>
                <a:gd name="connsiteX10" fmla="*/ 716930 w 3410857"/>
                <a:gd name="connsiteY10" fmla="*/ 501280 h 2046514"/>
                <a:gd name="connsiteX11" fmla="*/ 46598 w 3410857"/>
                <a:gd name="connsiteY11" fmla="*/ 1148693 h 2046514"/>
                <a:gd name="connsiteX0" fmla="*/ 0 w 3410857"/>
                <a:gd name="connsiteY0" fmla="*/ 1233714 h 2046514"/>
                <a:gd name="connsiteX1" fmla="*/ 0 w 3410857"/>
                <a:gd name="connsiteY1" fmla="*/ 1973943 h 2046514"/>
                <a:gd name="connsiteX2" fmla="*/ 769257 w 3410857"/>
                <a:gd name="connsiteY2" fmla="*/ 2046514 h 2046514"/>
                <a:gd name="connsiteX3" fmla="*/ 1320800 w 3410857"/>
                <a:gd name="connsiteY3" fmla="*/ 1596572 h 2046514"/>
                <a:gd name="connsiteX4" fmla="*/ 1814286 w 3410857"/>
                <a:gd name="connsiteY4" fmla="*/ 1233714 h 2046514"/>
                <a:gd name="connsiteX5" fmla="*/ 2583543 w 3410857"/>
                <a:gd name="connsiteY5" fmla="*/ 1045029 h 2046514"/>
                <a:gd name="connsiteX6" fmla="*/ 2695844 w 3410857"/>
                <a:gd name="connsiteY6" fmla="*/ 975743 h 2046514"/>
                <a:gd name="connsiteX7" fmla="*/ 3410857 w 3410857"/>
                <a:gd name="connsiteY7" fmla="*/ 116114 h 2046514"/>
                <a:gd name="connsiteX8" fmla="*/ 2728686 w 3410857"/>
                <a:gd name="connsiteY8" fmla="*/ 0 h 2046514"/>
                <a:gd name="connsiteX9" fmla="*/ 2009312 w 3410857"/>
                <a:gd name="connsiteY9" fmla="*/ 42322 h 2046514"/>
                <a:gd name="connsiteX10" fmla="*/ 716930 w 3410857"/>
                <a:gd name="connsiteY10" fmla="*/ 501280 h 2046514"/>
                <a:gd name="connsiteX11" fmla="*/ 46598 w 3410857"/>
                <a:gd name="connsiteY11" fmla="*/ 1148693 h 2046514"/>
                <a:gd name="connsiteX0" fmla="*/ 0 w 2728686"/>
                <a:gd name="connsiteY0" fmla="*/ 1233714 h 2046514"/>
                <a:gd name="connsiteX1" fmla="*/ 0 w 2728686"/>
                <a:gd name="connsiteY1" fmla="*/ 1973943 h 2046514"/>
                <a:gd name="connsiteX2" fmla="*/ 769257 w 2728686"/>
                <a:gd name="connsiteY2" fmla="*/ 2046514 h 2046514"/>
                <a:gd name="connsiteX3" fmla="*/ 1320800 w 2728686"/>
                <a:gd name="connsiteY3" fmla="*/ 1596572 h 2046514"/>
                <a:gd name="connsiteX4" fmla="*/ 1814286 w 2728686"/>
                <a:gd name="connsiteY4" fmla="*/ 1233714 h 2046514"/>
                <a:gd name="connsiteX5" fmla="*/ 2583543 w 2728686"/>
                <a:gd name="connsiteY5" fmla="*/ 1045029 h 2046514"/>
                <a:gd name="connsiteX6" fmla="*/ 2695844 w 2728686"/>
                <a:gd name="connsiteY6" fmla="*/ 975743 h 2046514"/>
                <a:gd name="connsiteX7" fmla="*/ 2728686 w 2728686"/>
                <a:gd name="connsiteY7" fmla="*/ 0 h 2046514"/>
                <a:gd name="connsiteX8" fmla="*/ 2009312 w 2728686"/>
                <a:gd name="connsiteY8" fmla="*/ 42322 h 2046514"/>
                <a:gd name="connsiteX9" fmla="*/ 716930 w 2728686"/>
                <a:gd name="connsiteY9" fmla="*/ 501280 h 2046514"/>
                <a:gd name="connsiteX10" fmla="*/ 46598 w 2728686"/>
                <a:gd name="connsiteY10" fmla="*/ 1148693 h 2046514"/>
                <a:gd name="connsiteX0" fmla="*/ 0 w 2872375"/>
                <a:gd name="connsiteY0" fmla="*/ 1211026 h 2023826"/>
                <a:gd name="connsiteX1" fmla="*/ 0 w 2872375"/>
                <a:gd name="connsiteY1" fmla="*/ 1951255 h 2023826"/>
                <a:gd name="connsiteX2" fmla="*/ 769257 w 2872375"/>
                <a:gd name="connsiteY2" fmla="*/ 2023826 h 2023826"/>
                <a:gd name="connsiteX3" fmla="*/ 1320800 w 2872375"/>
                <a:gd name="connsiteY3" fmla="*/ 1573884 h 2023826"/>
                <a:gd name="connsiteX4" fmla="*/ 1814286 w 2872375"/>
                <a:gd name="connsiteY4" fmla="*/ 1211026 h 2023826"/>
                <a:gd name="connsiteX5" fmla="*/ 2583543 w 2872375"/>
                <a:gd name="connsiteY5" fmla="*/ 1022341 h 2023826"/>
                <a:gd name="connsiteX6" fmla="*/ 2695844 w 2872375"/>
                <a:gd name="connsiteY6" fmla="*/ 953055 h 2023826"/>
                <a:gd name="connsiteX7" fmla="*/ 2872375 w 2872375"/>
                <a:gd name="connsiteY7" fmla="*/ 0 h 2023826"/>
                <a:gd name="connsiteX8" fmla="*/ 2009312 w 2872375"/>
                <a:gd name="connsiteY8" fmla="*/ 19634 h 2023826"/>
                <a:gd name="connsiteX9" fmla="*/ 716930 w 2872375"/>
                <a:gd name="connsiteY9" fmla="*/ 478592 h 2023826"/>
                <a:gd name="connsiteX10" fmla="*/ 46598 w 2872375"/>
                <a:gd name="connsiteY10" fmla="*/ 1126005 h 2023826"/>
                <a:gd name="connsiteX0" fmla="*/ 0 w 2963126"/>
                <a:gd name="connsiteY0" fmla="*/ 1191392 h 2004192"/>
                <a:gd name="connsiteX1" fmla="*/ 0 w 2963126"/>
                <a:gd name="connsiteY1" fmla="*/ 1931621 h 2004192"/>
                <a:gd name="connsiteX2" fmla="*/ 769257 w 2963126"/>
                <a:gd name="connsiteY2" fmla="*/ 2004192 h 2004192"/>
                <a:gd name="connsiteX3" fmla="*/ 1320800 w 2963126"/>
                <a:gd name="connsiteY3" fmla="*/ 1554250 h 2004192"/>
                <a:gd name="connsiteX4" fmla="*/ 1814286 w 2963126"/>
                <a:gd name="connsiteY4" fmla="*/ 1191392 h 2004192"/>
                <a:gd name="connsiteX5" fmla="*/ 2583543 w 2963126"/>
                <a:gd name="connsiteY5" fmla="*/ 1002707 h 2004192"/>
                <a:gd name="connsiteX6" fmla="*/ 2695844 w 2963126"/>
                <a:gd name="connsiteY6" fmla="*/ 933421 h 2004192"/>
                <a:gd name="connsiteX7" fmla="*/ 2963126 w 2963126"/>
                <a:gd name="connsiteY7" fmla="*/ 3054 h 2004192"/>
                <a:gd name="connsiteX8" fmla="*/ 2009312 w 2963126"/>
                <a:gd name="connsiteY8" fmla="*/ 0 h 2004192"/>
                <a:gd name="connsiteX9" fmla="*/ 716930 w 2963126"/>
                <a:gd name="connsiteY9" fmla="*/ 458958 h 2004192"/>
                <a:gd name="connsiteX10" fmla="*/ 46598 w 2963126"/>
                <a:gd name="connsiteY10" fmla="*/ 1106371 h 2004192"/>
                <a:gd name="connsiteX0" fmla="*/ 0 w 3008502"/>
                <a:gd name="connsiteY0" fmla="*/ 1203463 h 2016263"/>
                <a:gd name="connsiteX1" fmla="*/ 0 w 3008502"/>
                <a:gd name="connsiteY1" fmla="*/ 1943692 h 2016263"/>
                <a:gd name="connsiteX2" fmla="*/ 769257 w 3008502"/>
                <a:gd name="connsiteY2" fmla="*/ 2016263 h 2016263"/>
                <a:gd name="connsiteX3" fmla="*/ 1320800 w 3008502"/>
                <a:gd name="connsiteY3" fmla="*/ 1566321 h 2016263"/>
                <a:gd name="connsiteX4" fmla="*/ 1814286 w 3008502"/>
                <a:gd name="connsiteY4" fmla="*/ 1203463 h 2016263"/>
                <a:gd name="connsiteX5" fmla="*/ 2583543 w 3008502"/>
                <a:gd name="connsiteY5" fmla="*/ 1014778 h 2016263"/>
                <a:gd name="connsiteX6" fmla="*/ 2695844 w 3008502"/>
                <a:gd name="connsiteY6" fmla="*/ 945492 h 2016263"/>
                <a:gd name="connsiteX7" fmla="*/ 3008502 w 3008502"/>
                <a:gd name="connsiteY7" fmla="*/ 0 h 2016263"/>
                <a:gd name="connsiteX8" fmla="*/ 2009312 w 3008502"/>
                <a:gd name="connsiteY8" fmla="*/ 12071 h 2016263"/>
                <a:gd name="connsiteX9" fmla="*/ 716930 w 3008502"/>
                <a:gd name="connsiteY9" fmla="*/ 471029 h 2016263"/>
                <a:gd name="connsiteX10" fmla="*/ 46598 w 3008502"/>
                <a:gd name="connsiteY10" fmla="*/ 1118442 h 2016263"/>
                <a:gd name="connsiteX0" fmla="*/ 0 w 3008502"/>
                <a:gd name="connsiteY0" fmla="*/ 1203463 h 2016263"/>
                <a:gd name="connsiteX1" fmla="*/ 0 w 3008502"/>
                <a:gd name="connsiteY1" fmla="*/ 1943692 h 2016263"/>
                <a:gd name="connsiteX2" fmla="*/ 769257 w 3008502"/>
                <a:gd name="connsiteY2" fmla="*/ 2016263 h 2016263"/>
                <a:gd name="connsiteX3" fmla="*/ 1320800 w 3008502"/>
                <a:gd name="connsiteY3" fmla="*/ 1566321 h 2016263"/>
                <a:gd name="connsiteX4" fmla="*/ 1814286 w 3008502"/>
                <a:gd name="connsiteY4" fmla="*/ 1203463 h 2016263"/>
                <a:gd name="connsiteX5" fmla="*/ 2583543 w 3008502"/>
                <a:gd name="connsiteY5" fmla="*/ 1014778 h 2016263"/>
                <a:gd name="connsiteX6" fmla="*/ 2748782 w 3008502"/>
                <a:gd name="connsiteY6" fmla="*/ 968180 h 2016263"/>
                <a:gd name="connsiteX7" fmla="*/ 3008502 w 3008502"/>
                <a:gd name="connsiteY7" fmla="*/ 0 h 2016263"/>
                <a:gd name="connsiteX8" fmla="*/ 2009312 w 3008502"/>
                <a:gd name="connsiteY8" fmla="*/ 12071 h 2016263"/>
                <a:gd name="connsiteX9" fmla="*/ 716930 w 3008502"/>
                <a:gd name="connsiteY9" fmla="*/ 471029 h 2016263"/>
                <a:gd name="connsiteX10" fmla="*/ 46598 w 3008502"/>
                <a:gd name="connsiteY10" fmla="*/ 1118442 h 2016263"/>
                <a:gd name="connsiteX0" fmla="*/ 0 w 3008502"/>
                <a:gd name="connsiteY0" fmla="*/ 1203463 h 2016263"/>
                <a:gd name="connsiteX1" fmla="*/ 0 w 3008502"/>
                <a:gd name="connsiteY1" fmla="*/ 1943692 h 2016263"/>
                <a:gd name="connsiteX2" fmla="*/ 769257 w 3008502"/>
                <a:gd name="connsiteY2" fmla="*/ 2016263 h 2016263"/>
                <a:gd name="connsiteX3" fmla="*/ 1320800 w 3008502"/>
                <a:gd name="connsiteY3" fmla="*/ 1566321 h 2016263"/>
                <a:gd name="connsiteX4" fmla="*/ 1814286 w 3008502"/>
                <a:gd name="connsiteY4" fmla="*/ 1203463 h 2016263"/>
                <a:gd name="connsiteX5" fmla="*/ 2568418 w 3008502"/>
                <a:gd name="connsiteY5" fmla="*/ 1158467 h 2016263"/>
                <a:gd name="connsiteX6" fmla="*/ 2748782 w 3008502"/>
                <a:gd name="connsiteY6" fmla="*/ 968180 h 2016263"/>
                <a:gd name="connsiteX7" fmla="*/ 3008502 w 3008502"/>
                <a:gd name="connsiteY7" fmla="*/ 0 h 2016263"/>
                <a:gd name="connsiteX8" fmla="*/ 2009312 w 3008502"/>
                <a:gd name="connsiteY8" fmla="*/ 12071 h 2016263"/>
                <a:gd name="connsiteX9" fmla="*/ 716930 w 3008502"/>
                <a:gd name="connsiteY9" fmla="*/ 471029 h 2016263"/>
                <a:gd name="connsiteX10" fmla="*/ 46598 w 3008502"/>
                <a:gd name="connsiteY10" fmla="*/ 1118442 h 2016263"/>
                <a:gd name="connsiteX0" fmla="*/ 0 w 3008502"/>
                <a:gd name="connsiteY0" fmla="*/ 1203463 h 2016263"/>
                <a:gd name="connsiteX1" fmla="*/ 0 w 3008502"/>
                <a:gd name="connsiteY1" fmla="*/ 1943692 h 2016263"/>
                <a:gd name="connsiteX2" fmla="*/ 769257 w 3008502"/>
                <a:gd name="connsiteY2" fmla="*/ 2016263 h 2016263"/>
                <a:gd name="connsiteX3" fmla="*/ 1320800 w 3008502"/>
                <a:gd name="connsiteY3" fmla="*/ 1566321 h 2016263"/>
                <a:gd name="connsiteX4" fmla="*/ 1814286 w 3008502"/>
                <a:gd name="connsiteY4" fmla="*/ 1203463 h 2016263"/>
                <a:gd name="connsiteX5" fmla="*/ 2568418 w 3008502"/>
                <a:gd name="connsiteY5" fmla="*/ 1158467 h 2016263"/>
                <a:gd name="connsiteX6" fmla="*/ 2756344 w 3008502"/>
                <a:gd name="connsiteY6" fmla="*/ 1043806 h 2016263"/>
                <a:gd name="connsiteX7" fmla="*/ 3008502 w 3008502"/>
                <a:gd name="connsiteY7" fmla="*/ 0 h 2016263"/>
                <a:gd name="connsiteX8" fmla="*/ 2009312 w 3008502"/>
                <a:gd name="connsiteY8" fmla="*/ 12071 h 2016263"/>
                <a:gd name="connsiteX9" fmla="*/ 716930 w 3008502"/>
                <a:gd name="connsiteY9" fmla="*/ 471029 h 2016263"/>
                <a:gd name="connsiteX10" fmla="*/ 46598 w 3008502"/>
                <a:gd name="connsiteY10" fmla="*/ 1118442 h 2016263"/>
                <a:gd name="connsiteX0" fmla="*/ 0 w 3008502"/>
                <a:gd name="connsiteY0" fmla="*/ 1203463 h 2016263"/>
                <a:gd name="connsiteX1" fmla="*/ 0 w 3008502"/>
                <a:gd name="connsiteY1" fmla="*/ 1943692 h 2016263"/>
                <a:gd name="connsiteX2" fmla="*/ 769257 w 3008502"/>
                <a:gd name="connsiteY2" fmla="*/ 2016263 h 2016263"/>
                <a:gd name="connsiteX3" fmla="*/ 1320800 w 3008502"/>
                <a:gd name="connsiteY3" fmla="*/ 1566321 h 2016263"/>
                <a:gd name="connsiteX4" fmla="*/ 1814286 w 3008502"/>
                <a:gd name="connsiteY4" fmla="*/ 1203463 h 2016263"/>
                <a:gd name="connsiteX5" fmla="*/ 2568418 w 3008502"/>
                <a:gd name="connsiteY5" fmla="*/ 1158467 h 2016263"/>
                <a:gd name="connsiteX6" fmla="*/ 3008502 w 3008502"/>
                <a:gd name="connsiteY6" fmla="*/ 0 h 2016263"/>
                <a:gd name="connsiteX7" fmla="*/ 2009312 w 3008502"/>
                <a:gd name="connsiteY7" fmla="*/ 12071 h 2016263"/>
                <a:gd name="connsiteX8" fmla="*/ 716930 w 3008502"/>
                <a:gd name="connsiteY8" fmla="*/ 471029 h 2016263"/>
                <a:gd name="connsiteX9" fmla="*/ 46598 w 3008502"/>
                <a:gd name="connsiteY9" fmla="*/ 1118442 h 2016263"/>
                <a:gd name="connsiteX0" fmla="*/ 0 w 3008502"/>
                <a:gd name="connsiteY0" fmla="*/ 1203463 h 2016263"/>
                <a:gd name="connsiteX1" fmla="*/ 0 w 3008502"/>
                <a:gd name="connsiteY1" fmla="*/ 1943692 h 2016263"/>
                <a:gd name="connsiteX2" fmla="*/ 769257 w 3008502"/>
                <a:gd name="connsiteY2" fmla="*/ 2016263 h 2016263"/>
                <a:gd name="connsiteX3" fmla="*/ 1320800 w 3008502"/>
                <a:gd name="connsiteY3" fmla="*/ 1566321 h 2016263"/>
                <a:gd name="connsiteX4" fmla="*/ 1814286 w 3008502"/>
                <a:gd name="connsiteY4" fmla="*/ 1203463 h 2016263"/>
                <a:gd name="connsiteX5" fmla="*/ 2704545 w 3008502"/>
                <a:gd name="connsiteY5" fmla="*/ 1166029 h 2016263"/>
                <a:gd name="connsiteX6" fmla="*/ 3008502 w 3008502"/>
                <a:gd name="connsiteY6" fmla="*/ 0 h 2016263"/>
                <a:gd name="connsiteX7" fmla="*/ 2009312 w 3008502"/>
                <a:gd name="connsiteY7" fmla="*/ 12071 h 2016263"/>
                <a:gd name="connsiteX8" fmla="*/ 716930 w 3008502"/>
                <a:gd name="connsiteY8" fmla="*/ 471029 h 2016263"/>
                <a:gd name="connsiteX9" fmla="*/ 46598 w 3008502"/>
                <a:gd name="connsiteY9" fmla="*/ 1118442 h 2016263"/>
                <a:gd name="connsiteX0" fmla="*/ 0 w 3008502"/>
                <a:gd name="connsiteY0" fmla="*/ 1203463 h 2016263"/>
                <a:gd name="connsiteX1" fmla="*/ 0 w 3008502"/>
                <a:gd name="connsiteY1" fmla="*/ 1943692 h 2016263"/>
                <a:gd name="connsiteX2" fmla="*/ 769257 w 3008502"/>
                <a:gd name="connsiteY2" fmla="*/ 2016263 h 2016263"/>
                <a:gd name="connsiteX3" fmla="*/ 1320800 w 3008502"/>
                <a:gd name="connsiteY3" fmla="*/ 1566321 h 2016263"/>
                <a:gd name="connsiteX4" fmla="*/ 1859662 w 3008502"/>
                <a:gd name="connsiteY4" fmla="*/ 1324464 h 2016263"/>
                <a:gd name="connsiteX5" fmla="*/ 2704545 w 3008502"/>
                <a:gd name="connsiteY5" fmla="*/ 1166029 h 2016263"/>
                <a:gd name="connsiteX6" fmla="*/ 3008502 w 3008502"/>
                <a:gd name="connsiteY6" fmla="*/ 0 h 2016263"/>
                <a:gd name="connsiteX7" fmla="*/ 2009312 w 3008502"/>
                <a:gd name="connsiteY7" fmla="*/ 12071 h 2016263"/>
                <a:gd name="connsiteX8" fmla="*/ 716930 w 3008502"/>
                <a:gd name="connsiteY8" fmla="*/ 471029 h 2016263"/>
                <a:gd name="connsiteX9" fmla="*/ 46598 w 3008502"/>
                <a:gd name="connsiteY9" fmla="*/ 1118442 h 2016263"/>
                <a:gd name="connsiteX0" fmla="*/ 0 w 3008502"/>
                <a:gd name="connsiteY0" fmla="*/ 1203463 h 2016263"/>
                <a:gd name="connsiteX1" fmla="*/ 0 w 3008502"/>
                <a:gd name="connsiteY1" fmla="*/ 1943692 h 2016263"/>
                <a:gd name="connsiteX2" fmla="*/ 769257 w 3008502"/>
                <a:gd name="connsiteY2" fmla="*/ 2016263 h 2016263"/>
                <a:gd name="connsiteX3" fmla="*/ 1320800 w 3008502"/>
                <a:gd name="connsiteY3" fmla="*/ 1566321 h 2016263"/>
                <a:gd name="connsiteX4" fmla="*/ 1852100 w 3008502"/>
                <a:gd name="connsiteY4" fmla="*/ 1279089 h 2016263"/>
                <a:gd name="connsiteX5" fmla="*/ 2704545 w 3008502"/>
                <a:gd name="connsiteY5" fmla="*/ 1166029 h 2016263"/>
                <a:gd name="connsiteX6" fmla="*/ 3008502 w 3008502"/>
                <a:gd name="connsiteY6" fmla="*/ 0 h 2016263"/>
                <a:gd name="connsiteX7" fmla="*/ 2009312 w 3008502"/>
                <a:gd name="connsiteY7" fmla="*/ 12071 h 2016263"/>
                <a:gd name="connsiteX8" fmla="*/ 716930 w 3008502"/>
                <a:gd name="connsiteY8" fmla="*/ 471029 h 2016263"/>
                <a:gd name="connsiteX9" fmla="*/ 46598 w 3008502"/>
                <a:gd name="connsiteY9" fmla="*/ 1118442 h 2016263"/>
                <a:gd name="connsiteX0" fmla="*/ 0 w 3008502"/>
                <a:gd name="connsiteY0" fmla="*/ 1203463 h 2016263"/>
                <a:gd name="connsiteX1" fmla="*/ 0 w 3008502"/>
                <a:gd name="connsiteY1" fmla="*/ 1943692 h 2016263"/>
                <a:gd name="connsiteX2" fmla="*/ 769257 w 3008502"/>
                <a:gd name="connsiteY2" fmla="*/ 2016263 h 2016263"/>
                <a:gd name="connsiteX3" fmla="*/ 1464490 w 3008502"/>
                <a:gd name="connsiteY3" fmla="*/ 1566321 h 2016263"/>
                <a:gd name="connsiteX4" fmla="*/ 1852100 w 3008502"/>
                <a:gd name="connsiteY4" fmla="*/ 1279089 h 2016263"/>
                <a:gd name="connsiteX5" fmla="*/ 2704545 w 3008502"/>
                <a:gd name="connsiteY5" fmla="*/ 1166029 h 2016263"/>
                <a:gd name="connsiteX6" fmla="*/ 3008502 w 3008502"/>
                <a:gd name="connsiteY6" fmla="*/ 0 h 2016263"/>
                <a:gd name="connsiteX7" fmla="*/ 2009312 w 3008502"/>
                <a:gd name="connsiteY7" fmla="*/ 12071 h 2016263"/>
                <a:gd name="connsiteX8" fmla="*/ 716930 w 3008502"/>
                <a:gd name="connsiteY8" fmla="*/ 471029 h 2016263"/>
                <a:gd name="connsiteX9" fmla="*/ 46598 w 3008502"/>
                <a:gd name="connsiteY9" fmla="*/ 1118442 h 2016263"/>
                <a:gd name="connsiteX0" fmla="*/ 0 w 3008502"/>
                <a:gd name="connsiteY0" fmla="*/ 1203463 h 2016263"/>
                <a:gd name="connsiteX1" fmla="*/ 0 w 3008502"/>
                <a:gd name="connsiteY1" fmla="*/ 1943692 h 2016263"/>
                <a:gd name="connsiteX2" fmla="*/ 769257 w 3008502"/>
                <a:gd name="connsiteY2" fmla="*/ 2016263 h 2016263"/>
                <a:gd name="connsiteX3" fmla="*/ 1335926 w 3008502"/>
                <a:gd name="connsiteY3" fmla="*/ 1589009 h 2016263"/>
                <a:gd name="connsiteX4" fmla="*/ 1852100 w 3008502"/>
                <a:gd name="connsiteY4" fmla="*/ 1279089 h 2016263"/>
                <a:gd name="connsiteX5" fmla="*/ 2704545 w 3008502"/>
                <a:gd name="connsiteY5" fmla="*/ 1166029 h 2016263"/>
                <a:gd name="connsiteX6" fmla="*/ 3008502 w 3008502"/>
                <a:gd name="connsiteY6" fmla="*/ 0 h 2016263"/>
                <a:gd name="connsiteX7" fmla="*/ 2009312 w 3008502"/>
                <a:gd name="connsiteY7" fmla="*/ 12071 h 2016263"/>
                <a:gd name="connsiteX8" fmla="*/ 716930 w 3008502"/>
                <a:gd name="connsiteY8" fmla="*/ 471029 h 2016263"/>
                <a:gd name="connsiteX9" fmla="*/ 46598 w 3008502"/>
                <a:gd name="connsiteY9" fmla="*/ 1118442 h 2016263"/>
                <a:gd name="connsiteX0" fmla="*/ 0 w 3008502"/>
                <a:gd name="connsiteY0" fmla="*/ 1203463 h 2016263"/>
                <a:gd name="connsiteX1" fmla="*/ 0 w 3008502"/>
                <a:gd name="connsiteY1" fmla="*/ 1943692 h 2016263"/>
                <a:gd name="connsiteX2" fmla="*/ 769257 w 3008502"/>
                <a:gd name="connsiteY2" fmla="*/ 2016263 h 2016263"/>
                <a:gd name="connsiteX3" fmla="*/ 1335926 w 3008502"/>
                <a:gd name="connsiteY3" fmla="*/ 1589009 h 2016263"/>
                <a:gd name="connsiteX4" fmla="*/ 1791599 w 3008502"/>
                <a:gd name="connsiteY4" fmla="*/ 1271526 h 2016263"/>
                <a:gd name="connsiteX5" fmla="*/ 2704545 w 3008502"/>
                <a:gd name="connsiteY5" fmla="*/ 1166029 h 2016263"/>
                <a:gd name="connsiteX6" fmla="*/ 3008502 w 3008502"/>
                <a:gd name="connsiteY6" fmla="*/ 0 h 2016263"/>
                <a:gd name="connsiteX7" fmla="*/ 2009312 w 3008502"/>
                <a:gd name="connsiteY7" fmla="*/ 12071 h 2016263"/>
                <a:gd name="connsiteX8" fmla="*/ 716930 w 3008502"/>
                <a:gd name="connsiteY8" fmla="*/ 471029 h 2016263"/>
                <a:gd name="connsiteX9" fmla="*/ 46598 w 3008502"/>
                <a:gd name="connsiteY9" fmla="*/ 1118442 h 2016263"/>
                <a:gd name="connsiteX0" fmla="*/ 0 w 3008502"/>
                <a:gd name="connsiteY0" fmla="*/ 1203463 h 2016263"/>
                <a:gd name="connsiteX1" fmla="*/ 0 w 3008502"/>
                <a:gd name="connsiteY1" fmla="*/ 1943692 h 2016263"/>
                <a:gd name="connsiteX2" fmla="*/ 769257 w 3008502"/>
                <a:gd name="connsiteY2" fmla="*/ 2016263 h 2016263"/>
                <a:gd name="connsiteX3" fmla="*/ 1320801 w 3008502"/>
                <a:gd name="connsiteY3" fmla="*/ 1664635 h 2016263"/>
                <a:gd name="connsiteX4" fmla="*/ 1791599 w 3008502"/>
                <a:gd name="connsiteY4" fmla="*/ 1271526 h 2016263"/>
                <a:gd name="connsiteX5" fmla="*/ 2704545 w 3008502"/>
                <a:gd name="connsiteY5" fmla="*/ 1166029 h 2016263"/>
                <a:gd name="connsiteX6" fmla="*/ 3008502 w 3008502"/>
                <a:gd name="connsiteY6" fmla="*/ 0 h 2016263"/>
                <a:gd name="connsiteX7" fmla="*/ 2009312 w 3008502"/>
                <a:gd name="connsiteY7" fmla="*/ 12071 h 2016263"/>
                <a:gd name="connsiteX8" fmla="*/ 716930 w 3008502"/>
                <a:gd name="connsiteY8" fmla="*/ 471029 h 2016263"/>
                <a:gd name="connsiteX9" fmla="*/ 46598 w 3008502"/>
                <a:gd name="connsiteY9" fmla="*/ 1118442 h 2016263"/>
                <a:gd name="connsiteX0" fmla="*/ 0 w 3008502"/>
                <a:gd name="connsiteY0" fmla="*/ 1203463 h 2016263"/>
                <a:gd name="connsiteX1" fmla="*/ 0 w 3008502"/>
                <a:gd name="connsiteY1" fmla="*/ 1943692 h 2016263"/>
                <a:gd name="connsiteX2" fmla="*/ 810420 w 3008502"/>
                <a:gd name="connsiteY2" fmla="*/ 1716708 h 2016263"/>
                <a:gd name="connsiteX3" fmla="*/ 769257 w 3008502"/>
                <a:gd name="connsiteY3" fmla="*/ 2016263 h 2016263"/>
                <a:gd name="connsiteX4" fmla="*/ 1320801 w 3008502"/>
                <a:gd name="connsiteY4" fmla="*/ 1664635 h 2016263"/>
                <a:gd name="connsiteX5" fmla="*/ 1791599 w 3008502"/>
                <a:gd name="connsiteY5" fmla="*/ 1271526 h 2016263"/>
                <a:gd name="connsiteX6" fmla="*/ 2704545 w 3008502"/>
                <a:gd name="connsiteY6" fmla="*/ 1166029 h 2016263"/>
                <a:gd name="connsiteX7" fmla="*/ 3008502 w 3008502"/>
                <a:gd name="connsiteY7" fmla="*/ 0 h 2016263"/>
                <a:gd name="connsiteX8" fmla="*/ 2009312 w 3008502"/>
                <a:gd name="connsiteY8" fmla="*/ 12071 h 2016263"/>
                <a:gd name="connsiteX9" fmla="*/ 716930 w 3008502"/>
                <a:gd name="connsiteY9" fmla="*/ 471029 h 2016263"/>
                <a:gd name="connsiteX10" fmla="*/ 46598 w 3008502"/>
                <a:gd name="connsiteY10" fmla="*/ 1118442 h 2016263"/>
                <a:gd name="connsiteX0" fmla="*/ 0 w 3008502"/>
                <a:gd name="connsiteY0" fmla="*/ 1203463 h 2049905"/>
                <a:gd name="connsiteX1" fmla="*/ 0 w 3008502"/>
                <a:gd name="connsiteY1" fmla="*/ 1943692 h 2049905"/>
                <a:gd name="connsiteX2" fmla="*/ 769257 w 3008502"/>
                <a:gd name="connsiteY2" fmla="*/ 2016263 h 2049905"/>
                <a:gd name="connsiteX3" fmla="*/ 1320801 w 3008502"/>
                <a:gd name="connsiteY3" fmla="*/ 1664635 h 2049905"/>
                <a:gd name="connsiteX4" fmla="*/ 1791599 w 3008502"/>
                <a:gd name="connsiteY4" fmla="*/ 1271526 h 2049905"/>
                <a:gd name="connsiteX5" fmla="*/ 2704545 w 3008502"/>
                <a:gd name="connsiteY5" fmla="*/ 1166029 h 2049905"/>
                <a:gd name="connsiteX6" fmla="*/ 3008502 w 3008502"/>
                <a:gd name="connsiteY6" fmla="*/ 0 h 2049905"/>
                <a:gd name="connsiteX7" fmla="*/ 2009312 w 3008502"/>
                <a:gd name="connsiteY7" fmla="*/ 12071 h 2049905"/>
                <a:gd name="connsiteX8" fmla="*/ 716930 w 3008502"/>
                <a:gd name="connsiteY8" fmla="*/ 471029 h 2049905"/>
                <a:gd name="connsiteX9" fmla="*/ 46598 w 3008502"/>
                <a:gd name="connsiteY9" fmla="*/ 1118442 h 2049905"/>
                <a:gd name="connsiteX0" fmla="*/ 0 w 3008502"/>
                <a:gd name="connsiteY0" fmla="*/ 1203463 h 1979554"/>
                <a:gd name="connsiteX1" fmla="*/ 0 w 3008502"/>
                <a:gd name="connsiteY1" fmla="*/ 1943692 h 1979554"/>
                <a:gd name="connsiteX2" fmla="*/ 761695 w 3008502"/>
                <a:gd name="connsiteY2" fmla="*/ 1744010 h 1979554"/>
                <a:gd name="connsiteX3" fmla="*/ 1320801 w 3008502"/>
                <a:gd name="connsiteY3" fmla="*/ 1664635 h 1979554"/>
                <a:gd name="connsiteX4" fmla="*/ 1791599 w 3008502"/>
                <a:gd name="connsiteY4" fmla="*/ 1271526 h 1979554"/>
                <a:gd name="connsiteX5" fmla="*/ 2704545 w 3008502"/>
                <a:gd name="connsiteY5" fmla="*/ 1166029 h 1979554"/>
                <a:gd name="connsiteX6" fmla="*/ 3008502 w 3008502"/>
                <a:gd name="connsiteY6" fmla="*/ 0 h 1979554"/>
                <a:gd name="connsiteX7" fmla="*/ 2009312 w 3008502"/>
                <a:gd name="connsiteY7" fmla="*/ 12071 h 1979554"/>
                <a:gd name="connsiteX8" fmla="*/ 716930 w 3008502"/>
                <a:gd name="connsiteY8" fmla="*/ 471029 h 1979554"/>
                <a:gd name="connsiteX9" fmla="*/ 46598 w 3008502"/>
                <a:gd name="connsiteY9" fmla="*/ 1118442 h 1979554"/>
                <a:gd name="connsiteX0" fmla="*/ 0 w 3008502"/>
                <a:gd name="connsiteY0" fmla="*/ 1203463 h 1981768"/>
                <a:gd name="connsiteX1" fmla="*/ 0 w 3008502"/>
                <a:gd name="connsiteY1" fmla="*/ 1943692 h 1981768"/>
                <a:gd name="connsiteX2" fmla="*/ 996136 w 3008502"/>
                <a:gd name="connsiteY2" fmla="*/ 1766697 h 1981768"/>
                <a:gd name="connsiteX3" fmla="*/ 1320801 w 3008502"/>
                <a:gd name="connsiteY3" fmla="*/ 1664635 h 1981768"/>
                <a:gd name="connsiteX4" fmla="*/ 1791599 w 3008502"/>
                <a:gd name="connsiteY4" fmla="*/ 1271526 h 1981768"/>
                <a:gd name="connsiteX5" fmla="*/ 2704545 w 3008502"/>
                <a:gd name="connsiteY5" fmla="*/ 1166029 h 1981768"/>
                <a:gd name="connsiteX6" fmla="*/ 3008502 w 3008502"/>
                <a:gd name="connsiteY6" fmla="*/ 0 h 1981768"/>
                <a:gd name="connsiteX7" fmla="*/ 2009312 w 3008502"/>
                <a:gd name="connsiteY7" fmla="*/ 12071 h 1981768"/>
                <a:gd name="connsiteX8" fmla="*/ 716930 w 3008502"/>
                <a:gd name="connsiteY8" fmla="*/ 471029 h 1981768"/>
                <a:gd name="connsiteX9" fmla="*/ 46598 w 3008502"/>
                <a:gd name="connsiteY9" fmla="*/ 1118442 h 1981768"/>
                <a:gd name="connsiteX0" fmla="*/ 0 w 3008502"/>
                <a:gd name="connsiteY0" fmla="*/ 1203463 h 1981768"/>
                <a:gd name="connsiteX1" fmla="*/ 0 w 3008502"/>
                <a:gd name="connsiteY1" fmla="*/ 1943692 h 1981768"/>
                <a:gd name="connsiteX2" fmla="*/ 996136 w 3008502"/>
                <a:gd name="connsiteY2" fmla="*/ 1766697 h 1981768"/>
                <a:gd name="connsiteX3" fmla="*/ 1207363 w 3008502"/>
                <a:gd name="connsiteY3" fmla="*/ 1740261 h 1981768"/>
                <a:gd name="connsiteX4" fmla="*/ 1791599 w 3008502"/>
                <a:gd name="connsiteY4" fmla="*/ 1271526 h 1981768"/>
                <a:gd name="connsiteX5" fmla="*/ 2704545 w 3008502"/>
                <a:gd name="connsiteY5" fmla="*/ 1166029 h 1981768"/>
                <a:gd name="connsiteX6" fmla="*/ 3008502 w 3008502"/>
                <a:gd name="connsiteY6" fmla="*/ 0 h 1981768"/>
                <a:gd name="connsiteX7" fmla="*/ 2009312 w 3008502"/>
                <a:gd name="connsiteY7" fmla="*/ 12071 h 1981768"/>
                <a:gd name="connsiteX8" fmla="*/ 716930 w 3008502"/>
                <a:gd name="connsiteY8" fmla="*/ 471029 h 1981768"/>
                <a:gd name="connsiteX9" fmla="*/ 46598 w 3008502"/>
                <a:gd name="connsiteY9" fmla="*/ 1118442 h 1981768"/>
                <a:gd name="connsiteX0" fmla="*/ 0 w 3008502"/>
                <a:gd name="connsiteY0" fmla="*/ 1203463 h 1975806"/>
                <a:gd name="connsiteX1" fmla="*/ 0 w 3008502"/>
                <a:gd name="connsiteY1" fmla="*/ 1943692 h 1975806"/>
                <a:gd name="connsiteX2" fmla="*/ 897823 w 3008502"/>
                <a:gd name="connsiteY2" fmla="*/ 1698634 h 1975806"/>
                <a:gd name="connsiteX3" fmla="*/ 1207363 w 3008502"/>
                <a:gd name="connsiteY3" fmla="*/ 1740261 h 1975806"/>
                <a:gd name="connsiteX4" fmla="*/ 1791599 w 3008502"/>
                <a:gd name="connsiteY4" fmla="*/ 1271526 h 1975806"/>
                <a:gd name="connsiteX5" fmla="*/ 2704545 w 3008502"/>
                <a:gd name="connsiteY5" fmla="*/ 1166029 h 1975806"/>
                <a:gd name="connsiteX6" fmla="*/ 3008502 w 3008502"/>
                <a:gd name="connsiteY6" fmla="*/ 0 h 1975806"/>
                <a:gd name="connsiteX7" fmla="*/ 2009312 w 3008502"/>
                <a:gd name="connsiteY7" fmla="*/ 12071 h 1975806"/>
                <a:gd name="connsiteX8" fmla="*/ 716930 w 3008502"/>
                <a:gd name="connsiteY8" fmla="*/ 471029 h 1975806"/>
                <a:gd name="connsiteX9" fmla="*/ 46598 w 3008502"/>
                <a:gd name="connsiteY9" fmla="*/ 1118442 h 1975806"/>
                <a:gd name="connsiteX0" fmla="*/ 0 w 3008502"/>
                <a:gd name="connsiteY0" fmla="*/ 1203463 h 1740261"/>
                <a:gd name="connsiteX1" fmla="*/ 897823 w 3008502"/>
                <a:gd name="connsiteY1" fmla="*/ 1698634 h 1740261"/>
                <a:gd name="connsiteX2" fmla="*/ 1207363 w 3008502"/>
                <a:gd name="connsiteY2" fmla="*/ 1740261 h 1740261"/>
                <a:gd name="connsiteX3" fmla="*/ 1791599 w 3008502"/>
                <a:gd name="connsiteY3" fmla="*/ 1271526 h 1740261"/>
                <a:gd name="connsiteX4" fmla="*/ 2704545 w 3008502"/>
                <a:gd name="connsiteY4" fmla="*/ 1166029 h 1740261"/>
                <a:gd name="connsiteX5" fmla="*/ 3008502 w 3008502"/>
                <a:gd name="connsiteY5" fmla="*/ 0 h 1740261"/>
                <a:gd name="connsiteX6" fmla="*/ 2009312 w 3008502"/>
                <a:gd name="connsiteY6" fmla="*/ 12071 h 1740261"/>
                <a:gd name="connsiteX7" fmla="*/ 716930 w 3008502"/>
                <a:gd name="connsiteY7" fmla="*/ 471029 h 1740261"/>
                <a:gd name="connsiteX8" fmla="*/ 46598 w 3008502"/>
                <a:gd name="connsiteY8" fmla="*/ 1118442 h 1740261"/>
                <a:gd name="connsiteX0" fmla="*/ 851225 w 2961904"/>
                <a:gd name="connsiteY0" fmla="*/ 1698634 h 1740261"/>
                <a:gd name="connsiteX1" fmla="*/ 1160765 w 2961904"/>
                <a:gd name="connsiteY1" fmla="*/ 1740261 h 1740261"/>
                <a:gd name="connsiteX2" fmla="*/ 1745001 w 2961904"/>
                <a:gd name="connsiteY2" fmla="*/ 1271526 h 1740261"/>
                <a:gd name="connsiteX3" fmla="*/ 2657947 w 2961904"/>
                <a:gd name="connsiteY3" fmla="*/ 1166029 h 1740261"/>
                <a:gd name="connsiteX4" fmla="*/ 2961904 w 2961904"/>
                <a:gd name="connsiteY4" fmla="*/ 0 h 1740261"/>
                <a:gd name="connsiteX5" fmla="*/ 1962714 w 2961904"/>
                <a:gd name="connsiteY5" fmla="*/ 12071 h 1740261"/>
                <a:gd name="connsiteX6" fmla="*/ 670332 w 2961904"/>
                <a:gd name="connsiteY6" fmla="*/ 471029 h 1740261"/>
                <a:gd name="connsiteX7" fmla="*/ 0 w 2961904"/>
                <a:gd name="connsiteY7" fmla="*/ 1118442 h 1740261"/>
                <a:gd name="connsiteX0" fmla="*/ 548721 w 2659400"/>
                <a:gd name="connsiteY0" fmla="*/ 1698634 h 1740261"/>
                <a:gd name="connsiteX1" fmla="*/ 858261 w 2659400"/>
                <a:gd name="connsiteY1" fmla="*/ 1740261 h 1740261"/>
                <a:gd name="connsiteX2" fmla="*/ 1442497 w 2659400"/>
                <a:gd name="connsiteY2" fmla="*/ 1271526 h 1740261"/>
                <a:gd name="connsiteX3" fmla="*/ 2355443 w 2659400"/>
                <a:gd name="connsiteY3" fmla="*/ 1166029 h 1740261"/>
                <a:gd name="connsiteX4" fmla="*/ 2659400 w 2659400"/>
                <a:gd name="connsiteY4" fmla="*/ 0 h 1740261"/>
                <a:gd name="connsiteX5" fmla="*/ 1660210 w 2659400"/>
                <a:gd name="connsiteY5" fmla="*/ 12071 h 1740261"/>
                <a:gd name="connsiteX6" fmla="*/ 367828 w 2659400"/>
                <a:gd name="connsiteY6" fmla="*/ 471029 h 1740261"/>
                <a:gd name="connsiteX7" fmla="*/ 0 w 2659400"/>
                <a:gd name="connsiteY7" fmla="*/ 861314 h 1740261"/>
                <a:gd name="connsiteX0" fmla="*/ 87403 w 2659400"/>
                <a:gd name="connsiteY0" fmla="*/ 1675946 h 1740261"/>
                <a:gd name="connsiteX1" fmla="*/ 858261 w 2659400"/>
                <a:gd name="connsiteY1" fmla="*/ 1740261 h 1740261"/>
                <a:gd name="connsiteX2" fmla="*/ 1442497 w 2659400"/>
                <a:gd name="connsiteY2" fmla="*/ 1271526 h 1740261"/>
                <a:gd name="connsiteX3" fmla="*/ 2355443 w 2659400"/>
                <a:gd name="connsiteY3" fmla="*/ 1166029 h 1740261"/>
                <a:gd name="connsiteX4" fmla="*/ 2659400 w 2659400"/>
                <a:gd name="connsiteY4" fmla="*/ 0 h 1740261"/>
                <a:gd name="connsiteX5" fmla="*/ 1660210 w 2659400"/>
                <a:gd name="connsiteY5" fmla="*/ 12071 h 1740261"/>
                <a:gd name="connsiteX6" fmla="*/ 367828 w 2659400"/>
                <a:gd name="connsiteY6" fmla="*/ 471029 h 1740261"/>
                <a:gd name="connsiteX7" fmla="*/ 0 w 2659400"/>
                <a:gd name="connsiteY7" fmla="*/ 861314 h 1740261"/>
                <a:gd name="connsiteX0" fmla="*/ 215967 w 2659400"/>
                <a:gd name="connsiteY0" fmla="*/ 1721322 h 1740261"/>
                <a:gd name="connsiteX1" fmla="*/ 858261 w 2659400"/>
                <a:gd name="connsiteY1" fmla="*/ 1740261 h 1740261"/>
                <a:gd name="connsiteX2" fmla="*/ 1442497 w 2659400"/>
                <a:gd name="connsiteY2" fmla="*/ 1271526 h 1740261"/>
                <a:gd name="connsiteX3" fmla="*/ 2355443 w 2659400"/>
                <a:gd name="connsiteY3" fmla="*/ 1166029 h 1740261"/>
                <a:gd name="connsiteX4" fmla="*/ 2659400 w 2659400"/>
                <a:gd name="connsiteY4" fmla="*/ 0 h 1740261"/>
                <a:gd name="connsiteX5" fmla="*/ 1660210 w 2659400"/>
                <a:gd name="connsiteY5" fmla="*/ 12071 h 1740261"/>
                <a:gd name="connsiteX6" fmla="*/ 367828 w 2659400"/>
                <a:gd name="connsiteY6" fmla="*/ 471029 h 1740261"/>
                <a:gd name="connsiteX7" fmla="*/ 0 w 2659400"/>
                <a:gd name="connsiteY7" fmla="*/ 861314 h 1740261"/>
                <a:gd name="connsiteX0" fmla="*/ 215967 w 2659400"/>
                <a:gd name="connsiteY0" fmla="*/ 1698634 h 1740261"/>
                <a:gd name="connsiteX1" fmla="*/ 858261 w 2659400"/>
                <a:gd name="connsiteY1" fmla="*/ 1740261 h 1740261"/>
                <a:gd name="connsiteX2" fmla="*/ 1442497 w 2659400"/>
                <a:gd name="connsiteY2" fmla="*/ 1271526 h 1740261"/>
                <a:gd name="connsiteX3" fmla="*/ 2355443 w 2659400"/>
                <a:gd name="connsiteY3" fmla="*/ 1166029 h 1740261"/>
                <a:gd name="connsiteX4" fmla="*/ 2659400 w 2659400"/>
                <a:gd name="connsiteY4" fmla="*/ 0 h 1740261"/>
                <a:gd name="connsiteX5" fmla="*/ 1660210 w 2659400"/>
                <a:gd name="connsiteY5" fmla="*/ 12071 h 1740261"/>
                <a:gd name="connsiteX6" fmla="*/ 367828 w 2659400"/>
                <a:gd name="connsiteY6" fmla="*/ 471029 h 1740261"/>
                <a:gd name="connsiteX7" fmla="*/ 0 w 2659400"/>
                <a:gd name="connsiteY7" fmla="*/ 861314 h 1740261"/>
                <a:gd name="connsiteX0" fmla="*/ 170591 w 2614024"/>
                <a:gd name="connsiteY0" fmla="*/ 1698634 h 1740261"/>
                <a:gd name="connsiteX1" fmla="*/ 812885 w 2614024"/>
                <a:gd name="connsiteY1" fmla="*/ 1740261 h 1740261"/>
                <a:gd name="connsiteX2" fmla="*/ 1397121 w 2614024"/>
                <a:gd name="connsiteY2" fmla="*/ 1271526 h 1740261"/>
                <a:gd name="connsiteX3" fmla="*/ 2310067 w 2614024"/>
                <a:gd name="connsiteY3" fmla="*/ 1166029 h 1740261"/>
                <a:gd name="connsiteX4" fmla="*/ 2614024 w 2614024"/>
                <a:gd name="connsiteY4" fmla="*/ 0 h 1740261"/>
                <a:gd name="connsiteX5" fmla="*/ 1614834 w 2614024"/>
                <a:gd name="connsiteY5" fmla="*/ 12071 h 1740261"/>
                <a:gd name="connsiteX6" fmla="*/ 322452 w 2614024"/>
                <a:gd name="connsiteY6" fmla="*/ 471029 h 1740261"/>
                <a:gd name="connsiteX7" fmla="*/ 0 w 2614024"/>
                <a:gd name="connsiteY7" fmla="*/ 914252 h 1740261"/>
                <a:gd name="connsiteX0" fmla="*/ 261342 w 2704775"/>
                <a:gd name="connsiteY0" fmla="*/ 1698634 h 1740261"/>
                <a:gd name="connsiteX1" fmla="*/ 903636 w 2704775"/>
                <a:gd name="connsiteY1" fmla="*/ 1740261 h 1740261"/>
                <a:gd name="connsiteX2" fmla="*/ 1487872 w 2704775"/>
                <a:gd name="connsiteY2" fmla="*/ 1271526 h 1740261"/>
                <a:gd name="connsiteX3" fmla="*/ 2400818 w 2704775"/>
                <a:gd name="connsiteY3" fmla="*/ 1166029 h 1740261"/>
                <a:gd name="connsiteX4" fmla="*/ 2704775 w 2704775"/>
                <a:gd name="connsiteY4" fmla="*/ 0 h 1740261"/>
                <a:gd name="connsiteX5" fmla="*/ 1705585 w 2704775"/>
                <a:gd name="connsiteY5" fmla="*/ 12071 h 1740261"/>
                <a:gd name="connsiteX6" fmla="*/ 413203 w 2704775"/>
                <a:gd name="connsiteY6" fmla="*/ 471029 h 1740261"/>
                <a:gd name="connsiteX7" fmla="*/ 0 w 2704775"/>
                <a:gd name="connsiteY7" fmla="*/ 944502 h 1740261"/>
                <a:gd name="connsiteX0" fmla="*/ 261342 w 2402271"/>
                <a:gd name="connsiteY0" fmla="*/ 1686563 h 1728190"/>
                <a:gd name="connsiteX1" fmla="*/ 903636 w 2402271"/>
                <a:gd name="connsiteY1" fmla="*/ 1728190 h 1728190"/>
                <a:gd name="connsiteX2" fmla="*/ 1487872 w 2402271"/>
                <a:gd name="connsiteY2" fmla="*/ 1259455 h 1728190"/>
                <a:gd name="connsiteX3" fmla="*/ 2400818 w 2402271"/>
                <a:gd name="connsiteY3" fmla="*/ 1153958 h 1728190"/>
                <a:gd name="connsiteX4" fmla="*/ 2402271 w 2402271"/>
                <a:gd name="connsiteY4" fmla="*/ 3054 h 1728190"/>
                <a:gd name="connsiteX5" fmla="*/ 1705585 w 2402271"/>
                <a:gd name="connsiteY5" fmla="*/ 0 h 1728190"/>
                <a:gd name="connsiteX6" fmla="*/ 413203 w 2402271"/>
                <a:gd name="connsiteY6" fmla="*/ 458958 h 1728190"/>
                <a:gd name="connsiteX7" fmla="*/ 0 w 2402271"/>
                <a:gd name="connsiteY7" fmla="*/ 932431 h 1728190"/>
                <a:gd name="connsiteX0" fmla="*/ 261342 w 2510728"/>
                <a:gd name="connsiteY0" fmla="*/ 1686563 h 1728190"/>
                <a:gd name="connsiteX1" fmla="*/ 903636 w 2510728"/>
                <a:gd name="connsiteY1" fmla="*/ 1728190 h 1728190"/>
                <a:gd name="connsiteX2" fmla="*/ 1487872 w 2510728"/>
                <a:gd name="connsiteY2" fmla="*/ 1259455 h 1728190"/>
                <a:gd name="connsiteX3" fmla="*/ 2400818 w 2510728"/>
                <a:gd name="connsiteY3" fmla="*/ 1153958 h 1728190"/>
                <a:gd name="connsiteX4" fmla="*/ 2503217 w 2510728"/>
                <a:gd name="connsiteY4" fmla="*/ 418996 h 1728190"/>
                <a:gd name="connsiteX5" fmla="*/ 2402271 w 2510728"/>
                <a:gd name="connsiteY5" fmla="*/ 3054 h 1728190"/>
                <a:gd name="connsiteX6" fmla="*/ 1705585 w 2510728"/>
                <a:gd name="connsiteY6" fmla="*/ 0 h 1728190"/>
                <a:gd name="connsiteX7" fmla="*/ 413203 w 2510728"/>
                <a:gd name="connsiteY7" fmla="*/ 458958 h 1728190"/>
                <a:gd name="connsiteX8" fmla="*/ 0 w 2510728"/>
                <a:gd name="connsiteY8" fmla="*/ 932431 h 1728190"/>
                <a:gd name="connsiteX0" fmla="*/ 261342 w 2534130"/>
                <a:gd name="connsiteY0" fmla="*/ 1686563 h 1728190"/>
                <a:gd name="connsiteX1" fmla="*/ 903636 w 2534130"/>
                <a:gd name="connsiteY1" fmla="*/ 1728190 h 1728190"/>
                <a:gd name="connsiteX2" fmla="*/ 1487872 w 2534130"/>
                <a:gd name="connsiteY2" fmla="*/ 1259455 h 1728190"/>
                <a:gd name="connsiteX3" fmla="*/ 2400818 w 2534130"/>
                <a:gd name="connsiteY3" fmla="*/ 1153958 h 1728190"/>
                <a:gd name="connsiteX4" fmla="*/ 2533467 w 2534130"/>
                <a:gd name="connsiteY4" fmla="*/ 434122 h 1728190"/>
                <a:gd name="connsiteX5" fmla="*/ 2402271 w 2534130"/>
                <a:gd name="connsiteY5" fmla="*/ 3054 h 1728190"/>
                <a:gd name="connsiteX6" fmla="*/ 1705585 w 2534130"/>
                <a:gd name="connsiteY6" fmla="*/ 0 h 1728190"/>
                <a:gd name="connsiteX7" fmla="*/ 413203 w 2534130"/>
                <a:gd name="connsiteY7" fmla="*/ 458958 h 1728190"/>
                <a:gd name="connsiteX8" fmla="*/ 0 w 2534130"/>
                <a:gd name="connsiteY8" fmla="*/ 932431 h 1728190"/>
                <a:gd name="connsiteX0" fmla="*/ 261342 w 2534130"/>
                <a:gd name="connsiteY0" fmla="*/ 1686563 h 1728190"/>
                <a:gd name="connsiteX1" fmla="*/ 903636 w 2534130"/>
                <a:gd name="connsiteY1" fmla="*/ 1728190 h 1728190"/>
                <a:gd name="connsiteX2" fmla="*/ 1487872 w 2534130"/>
                <a:gd name="connsiteY2" fmla="*/ 1259455 h 1728190"/>
                <a:gd name="connsiteX3" fmla="*/ 2400818 w 2534130"/>
                <a:gd name="connsiteY3" fmla="*/ 1153958 h 1728190"/>
                <a:gd name="connsiteX4" fmla="*/ 2533467 w 2534130"/>
                <a:gd name="connsiteY4" fmla="*/ 434122 h 1728190"/>
                <a:gd name="connsiteX5" fmla="*/ 2402271 w 2534130"/>
                <a:gd name="connsiteY5" fmla="*/ 3054 h 1728190"/>
                <a:gd name="connsiteX6" fmla="*/ 1705585 w 2534130"/>
                <a:gd name="connsiteY6" fmla="*/ 0 h 1728190"/>
                <a:gd name="connsiteX7" fmla="*/ 1005823 w 2534130"/>
                <a:gd name="connsiteY7" fmla="*/ 176993 h 1728190"/>
                <a:gd name="connsiteX8" fmla="*/ 413203 w 2534130"/>
                <a:gd name="connsiteY8" fmla="*/ 458958 h 1728190"/>
                <a:gd name="connsiteX9" fmla="*/ 0 w 2534130"/>
                <a:gd name="connsiteY9" fmla="*/ 932431 h 1728190"/>
                <a:gd name="connsiteX0" fmla="*/ 261342 w 2534130"/>
                <a:gd name="connsiteY0" fmla="*/ 1686563 h 1728190"/>
                <a:gd name="connsiteX1" fmla="*/ 903636 w 2534130"/>
                <a:gd name="connsiteY1" fmla="*/ 1728190 h 1728190"/>
                <a:gd name="connsiteX2" fmla="*/ 1571060 w 2534130"/>
                <a:gd name="connsiteY2" fmla="*/ 1168704 h 1728190"/>
                <a:gd name="connsiteX3" fmla="*/ 2400818 w 2534130"/>
                <a:gd name="connsiteY3" fmla="*/ 1153958 h 1728190"/>
                <a:gd name="connsiteX4" fmla="*/ 2533467 w 2534130"/>
                <a:gd name="connsiteY4" fmla="*/ 434122 h 1728190"/>
                <a:gd name="connsiteX5" fmla="*/ 2402271 w 2534130"/>
                <a:gd name="connsiteY5" fmla="*/ 3054 h 1728190"/>
                <a:gd name="connsiteX6" fmla="*/ 1705585 w 2534130"/>
                <a:gd name="connsiteY6" fmla="*/ 0 h 1728190"/>
                <a:gd name="connsiteX7" fmla="*/ 1005823 w 2534130"/>
                <a:gd name="connsiteY7" fmla="*/ 176993 h 1728190"/>
                <a:gd name="connsiteX8" fmla="*/ 413203 w 2534130"/>
                <a:gd name="connsiteY8" fmla="*/ 458958 h 1728190"/>
                <a:gd name="connsiteX9" fmla="*/ 0 w 2534130"/>
                <a:gd name="connsiteY9" fmla="*/ 932431 h 172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34130" h="1728190">
                  <a:moveTo>
                    <a:pt x="261342" y="1686563"/>
                  </a:moveTo>
                  <a:lnTo>
                    <a:pt x="903636" y="1728190"/>
                  </a:lnTo>
                  <a:lnTo>
                    <a:pt x="1571060" y="1168704"/>
                  </a:lnTo>
                  <a:lnTo>
                    <a:pt x="2400818" y="1153958"/>
                  </a:lnTo>
                  <a:cubicBezTo>
                    <a:pt x="2552396" y="1034048"/>
                    <a:pt x="2533225" y="625939"/>
                    <a:pt x="2533467" y="434122"/>
                  </a:cubicBezTo>
                  <a:cubicBezTo>
                    <a:pt x="2533709" y="242305"/>
                    <a:pt x="2517564" y="93054"/>
                    <a:pt x="2402271" y="3054"/>
                  </a:cubicBezTo>
                  <a:lnTo>
                    <a:pt x="1705585" y="0"/>
                  </a:lnTo>
                  <a:cubicBezTo>
                    <a:pt x="1489977" y="76644"/>
                    <a:pt x="1221431" y="100349"/>
                    <a:pt x="1005823" y="176993"/>
                  </a:cubicBezTo>
                  <a:lnTo>
                    <a:pt x="413203" y="458958"/>
                  </a:lnTo>
                  <a:lnTo>
                    <a:pt x="0" y="932431"/>
                  </a:lnTo>
                </a:path>
              </a:pathLst>
            </a:custGeom>
            <a:solidFill>
              <a:srgbClr val="663300">
                <a:alpha val="50000"/>
              </a:srgbClr>
            </a:solidFill>
            <a:effectLst>
              <a:softEdge rad="685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 rot="20225487">
              <a:off x="2704925" y="2752481"/>
              <a:ext cx="3605251" cy="20998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2967752"/>
                </a:avLst>
              </a:prstTxWarp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810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9600" b="1" cap="none" spc="0" dirty="0" smtClean="0">
                  <a:ln w="11430"/>
                  <a:solidFill>
                    <a:srgbClr val="FFFF00"/>
                  </a:solidFill>
                  <a:effectLst/>
                </a:rPr>
                <a:t>Go </a:t>
              </a:r>
              <a:r>
                <a:rPr lang="en-US" sz="9600" b="1" cap="none" spc="0" dirty="0" smtClean="0">
                  <a:ln w="11430"/>
                  <a:solidFill>
                    <a:srgbClr val="FFFF00"/>
                  </a:solidFill>
                  <a:effectLst/>
                </a:rPr>
                <a:t>FFT!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74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15876"/>
              </p:ext>
            </p:extLst>
          </p:nvPr>
        </p:nvGraphicFramePr>
        <p:xfrm>
          <a:off x="2" y="2362200"/>
          <a:ext cx="9143996" cy="1773555"/>
        </p:xfrm>
        <a:graphic>
          <a:graphicData uri="http://schemas.openxmlformats.org/drawingml/2006/table">
            <a:tbl>
              <a:tblPr/>
              <a:tblGrid>
                <a:gridCol w="533398"/>
                <a:gridCol w="753070"/>
                <a:gridCol w="1304330"/>
                <a:gridCol w="1143000"/>
                <a:gridCol w="1066800"/>
                <a:gridCol w="975886"/>
                <a:gridCol w="1122504"/>
                <a:gridCol w="1122504"/>
                <a:gridCol w="1122504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Sample Rate (Hz) for FFT+IFFT with 50% Overlap  (Bigger is Better)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Generic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CMSIS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Uno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M0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20,447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52,597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61,491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91,691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228,997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457,143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7,545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33,003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32,219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62,500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105,367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198,758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2,599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8,407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11,229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147,465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21,042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304,762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90500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Insufficient RAM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136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91883"/>
              </p:ext>
            </p:extLst>
          </p:nvPr>
        </p:nvGraphicFramePr>
        <p:xfrm>
          <a:off x="2286000" y="1752600"/>
          <a:ext cx="3479799" cy="1266825"/>
        </p:xfrm>
        <a:graphic>
          <a:graphicData uri="http://schemas.openxmlformats.org/drawingml/2006/table">
            <a:tbl>
              <a:tblPr/>
              <a:tblGrid>
                <a:gridCol w="1150691"/>
                <a:gridCol w="1164554"/>
                <a:gridCol w="1164554"/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Speedup in FFT Due to CMSIS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11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0" t="16023"/>
          <a:stretch/>
        </p:blipFill>
        <p:spPr bwMode="auto">
          <a:xfrm>
            <a:off x="2249714" y="1901371"/>
            <a:ext cx="5665561" cy="3783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72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302083" y="1789128"/>
            <a:ext cx="6927517" cy="4002072"/>
            <a:chOff x="1302083" y="1789128"/>
            <a:chExt cx="6927517" cy="4002072"/>
          </a:xfrm>
        </p:grpSpPr>
        <p:pic>
          <p:nvPicPr>
            <p:cNvPr id="7173" name="Picture 5" descr="C:\Users\T410\Desktop\2016-09-05 FIR FFT Benchmarking\IMG_6498-00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320" y="2007250"/>
              <a:ext cx="5669280" cy="3783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/>
            <p:cNvSpPr/>
            <p:nvPr/>
          </p:nvSpPr>
          <p:spPr>
            <a:xfrm rot="19524861">
              <a:off x="1302083" y="1789128"/>
              <a:ext cx="4737408" cy="2747914"/>
            </a:xfrm>
            <a:prstGeom prst="ellipse">
              <a:avLst/>
            </a:prstGeom>
            <a:solidFill>
              <a:srgbClr val="663300">
                <a:alpha val="56863"/>
              </a:srgbClr>
            </a:solidFill>
            <a:effectLst>
              <a:softEdge rad="609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 rot="19351337">
              <a:off x="2338349" y="2853112"/>
              <a:ext cx="2664876" cy="61994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Plain">
                <a:avLst>
                  <a:gd name="adj" fmla="val 47181"/>
                </a:avLst>
              </a:prstTxWarp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810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1600" b="1" cap="none" spc="0" dirty="0" smtClean="0">
                  <a:ln w="11430"/>
                  <a:solidFill>
                    <a:srgbClr val="FFFF00"/>
                  </a:solidFill>
                  <a:effectLst/>
                </a:rPr>
                <a:t>Go </a:t>
              </a:r>
              <a:r>
                <a:rPr lang="en-US" sz="1600" b="1" cap="none" spc="0" dirty="0" smtClean="0">
                  <a:ln w="11430"/>
                  <a:solidFill>
                    <a:srgbClr val="FFFF00"/>
                  </a:solidFill>
                  <a:effectLst/>
                </a:rPr>
                <a:t>FFT!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009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6" t="13889"/>
          <a:stretch/>
        </p:blipFill>
        <p:spPr bwMode="auto">
          <a:xfrm>
            <a:off x="2235200" y="1843314"/>
            <a:ext cx="5673725" cy="379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24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13279"/>
              </p:ext>
            </p:extLst>
          </p:nvPr>
        </p:nvGraphicFramePr>
        <p:xfrm>
          <a:off x="1" y="3163094"/>
          <a:ext cx="9143998" cy="1962912"/>
        </p:xfrm>
        <a:graphic>
          <a:graphicData uri="http://schemas.openxmlformats.org/drawingml/2006/table">
            <a:tbl>
              <a:tblPr/>
              <a:tblGrid>
                <a:gridCol w="973667"/>
                <a:gridCol w="1368778"/>
                <a:gridCol w="790222"/>
                <a:gridCol w="1270000"/>
                <a:gridCol w="1721555"/>
                <a:gridCol w="945444"/>
                <a:gridCol w="776111"/>
                <a:gridCol w="522110"/>
                <a:gridCol w="776111"/>
              </a:tblGrid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Board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Microcontroller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Brand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Brand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Core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Clock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Width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FPU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RAM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Uno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Atmel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MEGA328P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AVR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 MHz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8-bit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KB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M0 PRO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Atmel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SAMD21G18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Cortex-M0+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 MHz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 KB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LeafLabs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Maple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STM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STM32F103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Cortex-M3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 MHz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 KB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PJRC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MK20DX256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Cortex-M4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 MHz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 KB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MK66FN2M0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Cortex-M4F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 MHz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 KB</a:t>
                      </a:r>
                    </a:p>
                  </a:txBody>
                  <a:tcPr marL="45720" marR="45720" marT="18288" marB="182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47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66986"/>
              </p:ext>
            </p:extLst>
          </p:nvPr>
        </p:nvGraphicFramePr>
        <p:xfrm>
          <a:off x="0" y="98833"/>
          <a:ext cx="9143994" cy="6809967"/>
        </p:xfrm>
        <a:graphic>
          <a:graphicData uri="http://schemas.openxmlformats.org/drawingml/2006/table">
            <a:tbl>
              <a:tblPr/>
              <a:tblGrid>
                <a:gridCol w="533400"/>
                <a:gridCol w="753066"/>
                <a:gridCol w="1228132"/>
                <a:gridCol w="1219200"/>
                <a:gridCol w="990600"/>
                <a:gridCol w="1052084"/>
                <a:gridCol w="1122504"/>
                <a:gridCol w="1122504"/>
                <a:gridCol w="1122504"/>
              </a:tblGrid>
              <a:tr h="1676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FFTs Per Second (More Is Faster)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Inputs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Generic C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CMSIS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Uno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M0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Maple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3,127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8,052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9,671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14,493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30,864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58,824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1,594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4,230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4,892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7,353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16,529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33,333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1,644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1,922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2,865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7,156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14,286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1,458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3,669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7,353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1,575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3,226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FFTs Per Second (More Is Faster)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Inputs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Generic C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CMSIS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Uno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M0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Maple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1,247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5,230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5,187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9,804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16,474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31,250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2,714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2,607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5,263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8,578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16,667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1,031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1,953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3,293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6,211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1,031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1,675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3,155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1,272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FFTs Per Second (More Is Faster)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Inputs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Generic C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CMSIS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Uno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M0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Maple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1,499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2,015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21,277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3,542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40,000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12,658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1,811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21,277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4,608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9,524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2,695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4,878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1,019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2,123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628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Insufficient RAM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40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43200"/>
            <a:ext cx="5486400" cy="323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50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228600"/>
            <a:ext cx="50546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276600"/>
            <a:ext cx="5054600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9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2051050"/>
            <a:ext cx="6145213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04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375</Words>
  <Application>Microsoft Office PowerPoint</Application>
  <PresentationFormat>On-screen Show (4:3)</PresentationFormat>
  <Paragraphs>293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WEA</dc:creator>
  <cp:lastModifiedBy>WEA</cp:lastModifiedBy>
  <cp:revision>11</cp:revision>
  <dcterms:created xsi:type="dcterms:W3CDTF">2016-09-13T01:09:28Z</dcterms:created>
  <dcterms:modified xsi:type="dcterms:W3CDTF">2016-09-15T02:29:43Z</dcterms:modified>
</cp:coreProperties>
</file>