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9" r:id="rId7"/>
    <p:sldId id="267" r:id="rId8"/>
    <p:sldId id="263" r:id="rId9"/>
    <p:sldId id="268" r:id="rId10"/>
    <p:sldId id="258" r:id="rId11"/>
    <p:sldId id="259" r:id="rId12"/>
    <p:sldId id="26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2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4F9C-EC9F-4BDB-BAB5-837A1E75FC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232D-1FFE-4CFE-A3AC-DF9084E1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09649"/>
              </p:ext>
            </p:extLst>
          </p:nvPr>
        </p:nvGraphicFramePr>
        <p:xfrm>
          <a:off x="228600" y="3581400"/>
          <a:ext cx="8763000" cy="2097024"/>
        </p:xfrm>
        <a:graphic>
          <a:graphicData uri="http://schemas.openxmlformats.org/drawingml/2006/table">
            <a:tbl>
              <a:tblPr/>
              <a:tblGrid>
                <a:gridCol w="933097"/>
                <a:gridCol w="1311745"/>
                <a:gridCol w="757297"/>
                <a:gridCol w="1217083"/>
                <a:gridCol w="1649824"/>
                <a:gridCol w="906051"/>
                <a:gridCol w="743773"/>
                <a:gridCol w="500357"/>
                <a:gridCol w="743773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Microcontroller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Clock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Width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FPU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MEGA328P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M0 PRO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SAMD21G18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Cortex-M0+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LeafLabs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STM32F103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Atmel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SAM3X8E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Cortex-M3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PJRC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MK20DX256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NXP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MK66FN2M0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 Cortex-M4F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 MHz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32-bit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 KB</a:t>
                      </a:r>
                    </a:p>
                  </a:txBody>
                  <a:tcPr marL="45720" marR="45720" marT="9144" marB="914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7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1962150"/>
            <a:ext cx="5407025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5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925638"/>
            <a:ext cx="6072187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5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925638"/>
            <a:ext cx="6072187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8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23431"/>
              </p:ext>
            </p:extLst>
          </p:nvPr>
        </p:nvGraphicFramePr>
        <p:xfrm>
          <a:off x="-88869" y="1143000"/>
          <a:ext cx="9232869" cy="1577286"/>
        </p:xfrm>
        <a:graphic>
          <a:graphicData uri="http://schemas.openxmlformats.org/drawingml/2006/table">
            <a:tbl>
              <a:tblPr/>
              <a:tblGrid>
                <a:gridCol w="893953"/>
                <a:gridCol w="963794"/>
                <a:gridCol w="1229187"/>
                <a:gridCol w="1229187"/>
                <a:gridCol w="1229187"/>
                <a:gridCol w="1229187"/>
                <a:gridCol w="1229187"/>
                <a:gridCol w="1229187"/>
              </a:tblGrid>
              <a:tr h="1524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 Performance (Naïve C)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with FIR at Given Resolution (Bigger is Better)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 (Hz)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10,193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21,765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25,679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25,500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46,421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54,687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5,657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19,887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27,805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25,500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46,421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58,659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3,562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5,987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10,223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10,561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11,301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56,569</a:t>
                      </a:r>
                    </a:p>
                  </a:txBody>
                  <a:tcPr marL="13961" marR="13961" marT="139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85311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1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73189"/>
              </p:ext>
            </p:extLst>
          </p:nvPr>
        </p:nvGraphicFramePr>
        <p:xfrm>
          <a:off x="76200" y="762000"/>
          <a:ext cx="8915400" cy="3800475"/>
        </p:xfrm>
        <a:graphic>
          <a:graphicData uri="http://schemas.openxmlformats.org/drawingml/2006/table">
            <a:tbl>
              <a:tblPr/>
              <a:tblGrid>
                <a:gridCol w="863215"/>
                <a:gridCol w="930653"/>
                <a:gridCol w="1186922"/>
                <a:gridCol w="1186922"/>
                <a:gridCol w="1186922"/>
                <a:gridCol w="1186922"/>
                <a:gridCol w="1186922"/>
                <a:gridCol w="1186922"/>
              </a:tblGrid>
              <a:tr h="2381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 Performance (Naïve 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Filters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Completed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of FIR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180,180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154,083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502,513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833,333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93,809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261,780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416,667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47,824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133,333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212,766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12,359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20,321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54,054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of FIR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769,231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370,370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50,251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925638"/>
            <a:ext cx="6065837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15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835150"/>
            <a:ext cx="6078537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56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835150"/>
            <a:ext cx="6078537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8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79226"/>
              </p:ext>
            </p:extLst>
          </p:nvPr>
        </p:nvGraphicFramePr>
        <p:xfrm>
          <a:off x="76198" y="3267869"/>
          <a:ext cx="8915401" cy="1266825"/>
        </p:xfrm>
        <a:graphic>
          <a:graphicData uri="http://schemas.openxmlformats.org/drawingml/2006/table">
            <a:tbl>
              <a:tblPr/>
              <a:tblGrid>
                <a:gridCol w="863215"/>
                <a:gridCol w="930654"/>
                <a:gridCol w="1186922"/>
                <a:gridCol w="1186922"/>
                <a:gridCol w="1186922"/>
                <a:gridCol w="1186922"/>
                <a:gridCol w="1186922"/>
                <a:gridCol w="1186922"/>
              </a:tblGrid>
              <a:tr h="2381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 Performance (Naïve 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for FIR Filter of the Given Size 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of FIR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8,989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17,571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14,779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48,975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78,201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2,375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2,535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2,902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72,727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2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5033"/>
              </p:ext>
            </p:extLst>
          </p:nvPr>
        </p:nvGraphicFramePr>
        <p:xfrm>
          <a:off x="38100" y="762000"/>
          <a:ext cx="8991598" cy="1266825"/>
        </p:xfrm>
        <a:graphic>
          <a:graphicData uri="http://schemas.openxmlformats.org/drawingml/2006/table">
            <a:tbl>
              <a:tblPr/>
              <a:tblGrid>
                <a:gridCol w="870593"/>
                <a:gridCol w="938609"/>
                <a:gridCol w="1197066"/>
                <a:gridCol w="1197066"/>
                <a:gridCol w="1197066"/>
                <a:gridCol w="1197066"/>
                <a:gridCol w="1197066"/>
                <a:gridCol w="1197066"/>
              </a:tblGrid>
              <a:tr h="2381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 Performance (Naïve 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Sample Rate (Hz) with FIR at Given Resolution (Bigger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 (Hz)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46,421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58,659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49" y="2590800"/>
            <a:ext cx="5853113" cy="31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2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12172"/>
              </p:ext>
            </p:extLst>
          </p:nvPr>
        </p:nvGraphicFramePr>
        <p:xfrm>
          <a:off x="0" y="304800"/>
          <a:ext cx="9144002" cy="5574030"/>
        </p:xfrm>
        <a:graphic>
          <a:graphicData uri="http://schemas.openxmlformats.org/drawingml/2006/table">
            <a:tbl>
              <a:tblPr/>
              <a:tblGrid>
                <a:gridCol w="885349"/>
                <a:gridCol w="954517"/>
                <a:gridCol w="1217356"/>
                <a:gridCol w="1217356"/>
                <a:gridCol w="1217356"/>
                <a:gridCol w="1217356"/>
                <a:gridCol w="1217356"/>
                <a:gridCol w="1217356"/>
              </a:tblGrid>
              <a:tr h="16625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 Performance (Naïve 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2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to Complete FIR (microseconds, smaller is better)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of FIR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of FIR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of FIR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Uno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Arduino Due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Teensy 3.2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FRDM-K66F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286.9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Float32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1783.7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4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558</Words>
  <Application>Microsoft Office PowerPoint</Application>
  <PresentationFormat>On-screen Show (4:3)</PresentationFormat>
  <Paragraphs>418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11</cp:revision>
  <dcterms:created xsi:type="dcterms:W3CDTF">2016-09-04T18:55:57Z</dcterms:created>
  <dcterms:modified xsi:type="dcterms:W3CDTF">2016-09-07T02:08:18Z</dcterms:modified>
</cp:coreProperties>
</file>