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8" r:id="rId5"/>
    <p:sldId id="256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2E05"/>
    <a:srgbClr val="6731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26952" y="1694036"/>
            <a:ext cx="4895645" cy="3053400"/>
            <a:chOff x="2592592" y="1676400"/>
            <a:chExt cx="4895645" cy="3053400"/>
          </a:xfrm>
        </p:grpSpPr>
        <p:pic>
          <p:nvPicPr>
            <p:cNvPr id="2050" name="Picture 2" descr="C:\Users\wea\Desktop\2016-10-22 Teensy Audio\IMG_6706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2" t="8884" r="-69" b="8884"/>
            <a:stretch/>
          </p:blipFill>
          <p:spPr bwMode="auto">
            <a:xfrm>
              <a:off x="2592592" y="1676400"/>
              <a:ext cx="4895645" cy="305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819400" y="1789093"/>
              <a:ext cx="119334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Teensy</a:t>
              </a:r>
            </a:p>
            <a:p>
              <a:pPr algn="ctr"/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3.2</a:t>
              </a:r>
              <a:endPara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410200" y="3389293"/>
              <a:ext cx="1981200" cy="954107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Teensy</a:t>
              </a:r>
            </a:p>
            <a:p>
              <a:pPr algn="ctr"/>
              <a:r>
                <a:rPr lang="en-US" sz="28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Audio Board</a:t>
              </a:r>
              <a:endParaRPr 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Freeform 2"/>
            <p:cNvSpPr/>
            <p:nvPr/>
          </p:nvSpPr>
          <p:spPr>
            <a:xfrm>
              <a:off x="4096198" y="2094547"/>
              <a:ext cx="780602" cy="444258"/>
            </a:xfrm>
            <a:custGeom>
              <a:avLst/>
              <a:gdLst>
                <a:gd name="connsiteX0" fmla="*/ 0 w 580913"/>
                <a:gd name="connsiteY0" fmla="*/ 0 h 344245"/>
                <a:gd name="connsiteX1" fmla="*/ 580913 w 580913"/>
                <a:gd name="connsiteY1" fmla="*/ 344245 h 344245"/>
                <a:gd name="connsiteX0" fmla="*/ 0 w 580913"/>
                <a:gd name="connsiteY0" fmla="*/ 0 h 344245"/>
                <a:gd name="connsiteX1" fmla="*/ 387276 w 580913"/>
                <a:gd name="connsiteY1" fmla="*/ 32273 h 344245"/>
                <a:gd name="connsiteX2" fmla="*/ 580913 w 580913"/>
                <a:gd name="connsiteY2" fmla="*/ 344245 h 344245"/>
                <a:gd name="connsiteX0" fmla="*/ 0 w 580913"/>
                <a:gd name="connsiteY0" fmla="*/ 444 h 344689"/>
                <a:gd name="connsiteX1" fmla="*/ 387276 w 580913"/>
                <a:gd name="connsiteY1" fmla="*/ 32717 h 344689"/>
                <a:gd name="connsiteX2" fmla="*/ 580913 w 580913"/>
                <a:gd name="connsiteY2" fmla="*/ 344689 h 344689"/>
                <a:gd name="connsiteX0" fmla="*/ 0 w 580913"/>
                <a:gd name="connsiteY0" fmla="*/ 22963 h 367208"/>
                <a:gd name="connsiteX1" fmla="*/ 387276 w 580913"/>
                <a:gd name="connsiteY1" fmla="*/ 55236 h 367208"/>
                <a:gd name="connsiteX2" fmla="*/ 580913 w 580913"/>
                <a:gd name="connsiteY2" fmla="*/ 367208 h 367208"/>
                <a:gd name="connsiteX0" fmla="*/ 0 w 580913"/>
                <a:gd name="connsiteY0" fmla="*/ 16908 h 361153"/>
                <a:gd name="connsiteX1" fmla="*/ 387276 w 580913"/>
                <a:gd name="connsiteY1" fmla="*/ 49181 h 361153"/>
                <a:gd name="connsiteX2" fmla="*/ 580913 w 580913"/>
                <a:gd name="connsiteY2" fmla="*/ 361153 h 361153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863" h="444258">
                  <a:moveTo>
                    <a:pt x="0" y="0"/>
                  </a:moveTo>
                  <a:cubicBezTo>
                    <a:pt x="188371" y="3753"/>
                    <a:pt x="290579" y="26493"/>
                    <a:pt x="363655" y="81486"/>
                  </a:cubicBezTo>
                  <a:cubicBezTo>
                    <a:pt x="436731" y="136479"/>
                    <a:pt x="497317" y="216442"/>
                    <a:pt x="561863" y="444258"/>
                  </a:cubicBezTo>
                </a:path>
              </a:pathLst>
            </a:custGeom>
            <a:noFill/>
            <a:ln w="5715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rot="11075440">
              <a:off x="4994071" y="3182816"/>
              <a:ext cx="780602" cy="444258"/>
            </a:xfrm>
            <a:custGeom>
              <a:avLst/>
              <a:gdLst>
                <a:gd name="connsiteX0" fmla="*/ 0 w 580913"/>
                <a:gd name="connsiteY0" fmla="*/ 0 h 344245"/>
                <a:gd name="connsiteX1" fmla="*/ 580913 w 580913"/>
                <a:gd name="connsiteY1" fmla="*/ 344245 h 344245"/>
                <a:gd name="connsiteX0" fmla="*/ 0 w 580913"/>
                <a:gd name="connsiteY0" fmla="*/ 0 h 344245"/>
                <a:gd name="connsiteX1" fmla="*/ 387276 w 580913"/>
                <a:gd name="connsiteY1" fmla="*/ 32273 h 344245"/>
                <a:gd name="connsiteX2" fmla="*/ 580913 w 580913"/>
                <a:gd name="connsiteY2" fmla="*/ 344245 h 344245"/>
                <a:gd name="connsiteX0" fmla="*/ 0 w 580913"/>
                <a:gd name="connsiteY0" fmla="*/ 444 h 344689"/>
                <a:gd name="connsiteX1" fmla="*/ 387276 w 580913"/>
                <a:gd name="connsiteY1" fmla="*/ 32717 h 344689"/>
                <a:gd name="connsiteX2" fmla="*/ 580913 w 580913"/>
                <a:gd name="connsiteY2" fmla="*/ 344689 h 344689"/>
                <a:gd name="connsiteX0" fmla="*/ 0 w 580913"/>
                <a:gd name="connsiteY0" fmla="*/ 22963 h 367208"/>
                <a:gd name="connsiteX1" fmla="*/ 387276 w 580913"/>
                <a:gd name="connsiteY1" fmla="*/ 55236 h 367208"/>
                <a:gd name="connsiteX2" fmla="*/ 580913 w 580913"/>
                <a:gd name="connsiteY2" fmla="*/ 367208 h 367208"/>
                <a:gd name="connsiteX0" fmla="*/ 0 w 580913"/>
                <a:gd name="connsiteY0" fmla="*/ 16908 h 361153"/>
                <a:gd name="connsiteX1" fmla="*/ 387276 w 580913"/>
                <a:gd name="connsiteY1" fmla="*/ 49181 h 361153"/>
                <a:gd name="connsiteX2" fmla="*/ 580913 w 580913"/>
                <a:gd name="connsiteY2" fmla="*/ 361153 h 361153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863" h="444258">
                  <a:moveTo>
                    <a:pt x="0" y="0"/>
                  </a:moveTo>
                  <a:cubicBezTo>
                    <a:pt x="188371" y="3753"/>
                    <a:pt x="290579" y="26493"/>
                    <a:pt x="363655" y="81486"/>
                  </a:cubicBezTo>
                  <a:cubicBezTo>
                    <a:pt x="436731" y="136479"/>
                    <a:pt x="497317" y="216442"/>
                    <a:pt x="561863" y="444258"/>
                  </a:cubicBezTo>
                </a:path>
              </a:pathLst>
            </a:custGeom>
            <a:noFill/>
            <a:ln w="5715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3051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66800" y="420130"/>
            <a:ext cx="7315200" cy="5912424"/>
            <a:chOff x="1066800" y="420130"/>
            <a:chExt cx="7315200" cy="5912424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583" t="7111" r="22606" b="11260"/>
            <a:stretch/>
          </p:blipFill>
          <p:spPr bwMode="auto">
            <a:xfrm>
              <a:off x="1066800" y="420130"/>
              <a:ext cx="7315200" cy="5912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Left Arrow 1"/>
            <p:cNvSpPr/>
            <p:nvPr/>
          </p:nvSpPr>
          <p:spPr>
            <a:xfrm rot="20582199">
              <a:off x="6501398" y="1598479"/>
              <a:ext cx="1699888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 Signal to Teensy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Left Arrow 3"/>
            <p:cNvSpPr/>
            <p:nvPr/>
          </p:nvSpPr>
          <p:spPr>
            <a:xfrm rot="20582199">
              <a:off x="6501398" y="2741480"/>
              <a:ext cx="1699888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Audio from Teensy USB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Left Arrow 5"/>
            <p:cNvSpPr/>
            <p:nvPr/>
          </p:nvSpPr>
          <p:spPr>
            <a:xfrm rot="19759751">
              <a:off x="3418215" y="874501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Teensy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Left Arrow 6"/>
            <p:cNvSpPr/>
            <p:nvPr/>
          </p:nvSpPr>
          <p:spPr>
            <a:xfrm rot="19759751">
              <a:off x="1786870" y="5164847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44100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Left Arrow 7"/>
            <p:cNvSpPr/>
            <p:nvPr/>
          </p:nvSpPr>
          <p:spPr>
            <a:xfrm rot="19759751">
              <a:off x="1634471" y="874501"/>
              <a:ext cx="1026581" cy="714650"/>
            </a:xfrm>
            <a:prstGeom prst="leftArrow">
              <a:avLst>
                <a:gd name="adj1" fmla="val 52789"/>
                <a:gd name="adj2" fmla="val 59565"/>
              </a:avLst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Change to MME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05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0" y="331573"/>
            <a:ext cx="7315200" cy="5916469"/>
            <a:chOff x="762000" y="331573"/>
            <a:chExt cx="7315200" cy="5916469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331573"/>
              <a:ext cx="7315200" cy="59164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Left Arrow 2"/>
            <p:cNvSpPr/>
            <p:nvPr/>
          </p:nvSpPr>
          <p:spPr>
            <a:xfrm rot="20582199">
              <a:off x="6200514" y="1598479"/>
              <a:ext cx="1699888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Test Signal to Teensy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Left Arrow 3"/>
            <p:cNvSpPr/>
            <p:nvPr/>
          </p:nvSpPr>
          <p:spPr>
            <a:xfrm rot="20582199">
              <a:off x="6200514" y="2741480"/>
              <a:ext cx="1699888" cy="969931"/>
            </a:xfrm>
            <a:prstGeom prst="leftArrow">
              <a:avLst>
                <a:gd name="adj1" fmla="val 65621"/>
                <a:gd name="adj2" fmla="val 5956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Audio from Teensy USB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5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762000" y="719132"/>
            <a:ext cx="6400800" cy="4081468"/>
            <a:chOff x="762000" y="719132"/>
            <a:chExt cx="6400800" cy="4081468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00" y="719132"/>
              <a:ext cx="6400800" cy="4081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ight Arrow 3"/>
            <p:cNvSpPr/>
            <p:nvPr/>
          </p:nvSpPr>
          <p:spPr>
            <a:xfrm rot="3114160">
              <a:off x="1869623" y="1889488"/>
              <a:ext cx="1075059" cy="62695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Draw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ight Arrow 8"/>
            <p:cNvSpPr/>
            <p:nvPr/>
          </p:nvSpPr>
          <p:spPr>
            <a:xfrm rot="19752165">
              <a:off x="3412239" y="1450211"/>
              <a:ext cx="1075059" cy="626958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Export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67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14400" y="1"/>
            <a:ext cx="6400800" cy="6764089"/>
            <a:chOff x="914400" y="1"/>
            <a:chExt cx="6400800" cy="6764089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"/>
              <a:ext cx="6400800" cy="6764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ight Brace 1"/>
            <p:cNvSpPr/>
            <p:nvPr/>
          </p:nvSpPr>
          <p:spPr>
            <a:xfrm>
              <a:off x="4953000" y="1066800"/>
              <a:ext cx="457200" cy="1905000"/>
            </a:xfrm>
            <a:prstGeom prst="rightBrace">
              <a:avLst>
                <a:gd name="adj1" fmla="val 40765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550578" y="1557635"/>
              <a:ext cx="1444626" cy="923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noAutofit/>
            </a:bodyPr>
            <a:lstStyle/>
            <a:p>
              <a:pPr algn="ctr"/>
              <a:r>
                <a:rPr lang="en-US" b="1" dirty="0" smtClean="0"/>
                <a:t>From Teensy</a:t>
              </a:r>
            </a:p>
            <a:p>
              <a:pPr algn="ctr"/>
              <a:r>
                <a:rPr lang="en-US" b="1" dirty="0" smtClean="0"/>
                <a:t>Audio Design</a:t>
              </a:r>
            </a:p>
            <a:p>
              <a:pPr algn="ctr"/>
              <a:r>
                <a:rPr lang="en-US" b="1" dirty="0" smtClean="0"/>
                <a:t>GUI</a:t>
              </a:r>
              <a:endParaRPr lang="en-US" b="1" dirty="0"/>
            </a:p>
          </p:txBody>
        </p:sp>
        <p:sp>
          <p:nvSpPr>
            <p:cNvPr id="6" name="Right Brace 5"/>
            <p:cNvSpPr/>
            <p:nvPr/>
          </p:nvSpPr>
          <p:spPr>
            <a:xfrm>
              <a:off x="4953000" y="3124200"/>
              <a:ext cx="457200" cy="1905000"/>
            </a:xfrm>
            <a:prstGeom prst="rightBrace">
              <a:avLst>
                <a:gd name="adj1" fmla="val 40765"/>
                <a:gd name="adj2" fmla="val 50000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65648" y="3615034"/>
              <a:ext cx="1444752" cy="9235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b="1" dirty="0" smtClean="0"/>
                <a:t>Add This</a:t>
              </a:r>
            </a:p>
            <a:p>
              <a:pPr algn="ctr"/>
              <a:r>
                <a:rPr lang="en-US" b="1" dirty="0" smtClean="0"/>
                <a:t>Yourself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06274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3534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55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9" name="Group 1038"/>
          <p:cNvGrpSpPr/>
          <p:nvPr/>
        </p:nvGrpSpPr>
        <p:grpSpPr>
          <a:xfrm>
            <a:off x="1905000" y="990601"/>
            <a:ext cx="5202237" cy="3535680"/>
            <a:chOff x="1905000" y="990601"/>
            <a:chExt cx="5202237" cy="3535680"/>
          </a:xfrm>
        </p:grpSpPr>
        <p:grpSp>
          <p:nvGrpSpPr>
            <p:cNvPr id="1038" name="Group 1037"/>
            <p:cNvGrpSpPr/>
            <p:nvPr/>
          </p:nvGrpSpPr>
          <p:grpSpPr>
            <a:xfrm>
              <a:off x="1905000" y="990601"/>
              <a:ext cx="5202237" cy="3535680"/>
              <a:chOff x="1905000" y="990601"/>
              <a:chExt cx="5202237" cy="3535680"/>
            </a:xfrm>
          </p:grpSpPr>
          <p:pic>
            <p:nvPicPr>
              <p:cNvPr id="1027" name="Picture 3" descr="C:\Users\wea\Desktop\2016-10-21 Teensy 3.2 Audio Self Noise\IMG_6775.JP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901"/>
              <a:stretch/>
            </p:blipFill>
            <p:spPr bwMode="auto">
              <a:xfrm>
                <a:off x="1905000" y="990601"/>
                <a:ext cx="5202237" cy="3535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Freeform 3"/>
              <p:cNvSpPr/>
              <p:nvPr/>
            </p:nvSpPr>
            <p:spPr>
              <a:xfrm>
                <a:off x="1905000" y="3219450"/>
                <a:ext cx="3990975" cy="1306831"/>
              </a:xfrm>
              <a:custGeom>
                <a:avLst/>
                <a:gdLst>
                  <a:gd name="connsiteX0" fmla="*/ 38100 w 3962400"/>
                  <a:gd name="connsiteY0" fmla="*/ 0 h 1485900"/>
                  <a:gd name="connsiteX1" fmla="*/ 990600 w 3962400"/>
                  <a:gd name="connsiteY1" fmla="*/ 161925 h 1485900"/>
                  <a:gd name="connsiteX2" fmla="*/ 1057275 w 3962400"/>
                  <a:gd name="connsiteY2" fmla="*/ 228600 h 1485900"/>
                  <a:gd name="connsiteX3" fmla="*/ 1343025 w 3962400"/>
                  <a:gd name="connsiteY3" fmla="*/ 314325 h 1485900"/>
                  <a:gd name="connsiteX4" fmla="*/ 1504950 w 3962400"/>
                  <a:gd name="connsiteY4" fmla="*/ 133350 h 1485900"/>
                  <a:gd name="connsiteX5" fmla="*/ 3181350 w 3962400"/>
                  <a:gd name="connsiteY5" fmla="*/ 1085850 h 1485900"/>
                  <a:gd name="connsiteX6" fmla="*/ 3962400 w 3962400"/>
                  <a:gd name="connsiteY6" fmla="*/ 1485900 h 1485900"/>
                  <a:gd name="connsiteX7" fmla="*/ 0 w 3962400"/>
                  <a:gd name="connsiteY7" fmla="*/ 1485900 h 1485900"/>
                  <a:gd name="connsiteX8" fmla="*/ 0 w 3962400"/>
                  <a:gd name="connsiteY8" fmla="*/ 0 h 148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62400" h="1485900">
                    <a:moveTo>
                      <a:pt x="38100" y="0"/>
                    </a:moveTo>
                    <a:lnTo>
                      <a:pt x="990600" y="161925"/>
                    </a:lnTo>
                    <a:lnTo>
                      <a:pt x="1057275" y="228600"/>
                    </a:lnTo>
                    <a:lnTo>
                      <a:pt x="1343025" y="314325"/>
                    </a:lnTo>
                    <a:lnTo>
                      <a:pt x="1504950" y="133350"/>
                    </a:lnTo>
                    <a:lnTo>
                      <a:pt x="3181350" y="1085850"/>
                    </a:lnTo>
                    <a:lnTo>
                      <a:pt x="3962400" y="1485900"/>
                    </a:lnTo>
                    <a:lnTo>
                      <a:pt x="0" y="1485900"/>
                    </a:lnTo>
                    <a:lnTo>
                      <a:pt x="0" y="0"/>
                    </a:lnTo>
                  </a:path>
                </a:pathLst>
              </a:custGeom>
              <a:gradFill flip="none" rotWithShape="1">
                <a:gsLst>
                  <a:gs pos="59000">
                    <a:srgbClr val="B7B7B7">
                      <a:alpha val="0"/>
                      <a:lumMod val="100000"/>
                    </a:srgbClr>
                  </a:gs>
                  <a:gs pos="11000">
                    <a:srgbClr val="5F2E05">
                      <a:alpha val="60000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177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2085640" y="1447800"/>
              <a:ext cx="1724360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Teensy 3.2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05000" y="2159067"/>
              <a:ext cx="1752935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Audio Board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38575" y="1072154"/>
              <a:ext cx="1724360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Turn Pot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029200" y="1447800"/>
              <a:ext cx="1724360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Headphone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05200" y="3784735"/>
              <a:ext cx="1206314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Line-In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00755" y="3048000"/>
              <a:ext cx="1319045" cy="406265"/>
            </a:xfrm>
            <a:prstGeom prst="rect">
              <a:avLst/>
            </a:prstGeom>
            <a:noFill/>
          </p:spPr>
          <p:txBody>
            <a:bodyPr wrap="square" lIns="45720" tIns="18288" rIns="45720" bIns="18288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USB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581400" y="1854065"/>
              <a:ext cx="609600" cy="355735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419601" y="1478419"/>
              <a:ext cx="140576" cy="327145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0" idx="0"/>
            </p:cNvCxnSpPr>
            <p:nvPr/>
          </p:nvCxnSpPr>
          <p:spPr>
            <a:xfrm flipV="1">
              <a:off x="4108357" y="2827305"/>
              <a:ext cx="155090" cy="95743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5410200" y="1894536"/>
              <a:ext cx="76200" cy="467664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0" idx="3"/>
            </p:cNvCxnSpPr>
            <p:nvPr/>
          </p:nvCxnSpPr>
          <p:spPr>
            <a:xfrm>
              <a:off x="4711514" y="3987868"/>
              <a:ext cx="648763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39"/>
            <p:cNvSpPr/>
            <p:nvPr/>
          </p:nvSpPr>
          <p:spPr>
            <a:xfrm rot="13205241" flipH="1">
              <a:off x="3388204" y="2458042"/>
              <a:ext cx="522103" cy="297139"/>
            </a:xfrm>
            <a:custGeom>
              <a:avLst/>
              <a:gdLst>
                <a:gd name="connsiteX0" fmla="*/ 0 w 580913"/>
                <a:gd name="connsiteY0" fmla="*/ 0 h 344245"/>
                <a:gd name="connsiteX1" fmla="*/ 580913 w 580913"/>
                <a:gd name="connsiteY1" fmla="*/ 344245 h 344245"/>
                <a:gd name="connsiteX0" fmla="*/ 0 w 580913"/>
                <a:gd name="connsiteY0" fmla="*/ 0 h 344245"/>
                <a:gd name="connsiteX1" fmla="*/ 387276 w 580913"/>
                <a:gd name="connsiteY1" fmla="*/ 32273 h 344245"/>
                <a:gd name="connsiteX2" fmla="*/ 580913 w 580913"/>
                <a:gd name="connsiteY2" fmla="*/ 344245 h 344245"/>
                <a:gd name="connsiteX0" fmla="*/ 0 w 580913"/>
                <a:gd name="connsiteY0" fmla="*/ 444 h 344689"/>
                <a:gd name="connsiteX1" fmla="*/ 387276 w 580913"/>
                <a:gd name="connsiteY1" fmla="*/ 32717 h 344689"/>
                <a:gd name="connsiteX2" fmla="*/ 580913 w 580913"/>
                <a:gd name="connsiteY2" fmla="*/ 344689 h 344689"/>
                <a:gd name="connsiteX0" fmla="*/ 0 w 580913"/>
                <a:gd name="connsiteY0" fmla="*/ 22963 h 367208"/>
                <a:gd name="connsiteX1" fmla="*/ 387276 w 580913"/>
                <a:gd name="connsiteY1" fmla="*/ 55236 h 367208"/>
                <a:gd name="connsiteX2" fmla="*/ 580913 w 580913"/>
                <a:gd name="connsiteY2" fmla="*/ 367208 h 367208"/>
                <a:gd name="connsiteX0" fmla="*/ 0 w 580913"/>
                <a:gd name="connsiteY0" fmla="*/ 16908 h 361153"/>
                <a:gd name="connsiteX1" fmla="*/ 387276 w 580913"/>
                <a:gd name="connsiteY1" fmla="*/ 49181 h 361153"/>
                <a:gd name="connsiteX2" fmla="*/ 580913 w 580913"/>
                <a:gd name="connsiteY2" fmla="*/ 361153 h 361153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8226 w 561863"/>
                <a:gd name="connsiteY1" fmla="*/ 1322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  <a:gd name="connsiteX0" fmla="*/ 0 w 561863"/>
                <a:gd name="connsiteY0" fmla="*/ 0 h 444258"/>
                <a:gd name="connsiteX1" fmla="*/ 363655 w 561863"/>
                <a:gd name="connsiteY1" fmla="*/ 81486 h 444258"/>
                <a:gd name="connsiteX2" fmla="*/ 561863 w 561863"/>
                <a:gd name="connsiteY2" fmla="*/ 444258 h 44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1863" h="444258">
                  <a:moveTo>
                    <a:pt x="0" y="0"/>
                  </a:moveTo>
                  <a:cubicBezTo>
                    <a:pt x="188371" y="3753"/>
                    <a:pt x="290579" y="26493"/>
                    <a:pt x="363655" y="81486"/>
                  </a:cubicBezTo>
                  <a:cubicBezTo>
                    <a:pt x="436731" y="136479"/>
                    <a:pt x="497317" y="216442"/>
                    <a:pt x="561863" y="444258"/>
                  </a:cubicBezTo>
                </a:path>
              </a:pathLst>
            </a:custGeom>
            <a:noFill/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11" idx="0"/>
            </p:cNvCxnSpPr>
            <p:nvPr/>
          </p:nvCxnSpPr>
          <p:spPr>
            <a:xfrm flipH="1" flipV="1">
              <a:off x="5105400" y="2606611"/>
              <a:ext cx="254878" cy="441389"/>
            </a:xfrm>
            <a:prstGeom prst="straightConnector1">
              <a:avLst/>
            </a:prstGeom>
            <a:ln w="38100">
              <a:solidFill>
                <a:srgbClr val="FFFF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8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762000"/>
            <a:ext cx="6400800" cy="427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ight Arrow 1"/>
          <p:cNvSpPr/>
          <p:nvPr/>
        </p:nvSpPr>
        <p:spPr>
          <a:xfrm rot="19193667">
            <a:off x="3580748" y="1567964"/>
            <a:ext cx="1075059" cy="626958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Click!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4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990600"/>
            <a:ext cx="7086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Wire.h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SerialFlash.h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GUItool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begin automatically generated code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AudioInputI2S            i2s1;           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=140,161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AudioOutputUSB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usb1;           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=368,245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AudioOutputI2S           i2s2;           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=369,161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AudioConnection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patchCord1(i2s1, 0, i2s2, 0);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AudioConnection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patchCord2(i2s1, 0, usb1, 0);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AudioConnection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patchCord3(i2s1, 1, i2s2, 1);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AudioConnection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patchCord4(i2s1, 1, usb1, 1);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AudioControlSGTL5000     sgtl5000_1;     //</a:t>
            </a:r>
            <a:r>
              <a:rPr lang="en-US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xy</a:t>
            </a:r>
            <a:r>
              <a:rPr 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=250,81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GUItool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end automatically generated code</a:t>
            </a:r>
          </a:p>
        </p:txBody>
      </p:sp>
    </p:spTree>
    <p:extLst>
      <p:ext uri="{BB962C8B-B14F-4D97-AF65-F5344CB8AC3E}">
        <p14:creationId xmlns:p14="http://schemas.microsoft.com/office/powerpoint/2010/main" val="123619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38" y="0"/>
            <a:ext cx="6181725" cy="798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915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66800" y="457200"/>
            <a:ext cx="7029450" cy="5600700"/>
            <a:chOff x="457200" y="381000"/>
            <a:chExt cx="7029450" cy="56007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75" r="25000" b="34667"/>
            <a:stretch/>
          </p:blipFill>
          <p:spPr bwMode="auto">
            <a:xfrm>
              <a:off x="457200" y="381000"/>
              <a:ext cx="7029450" cy="5600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2" name="Right Arrow 1"/>
            <p:cNvSpPr/>
            <p:nvPr/>
          </p:nvSpPr>
          <p:spPr>
            <a:xfrm rot="13500000">
              <a:off x="6386979" y="4407153"/>
              <a:ext cx="769189" cy="381000"/>
            </a:xfrm>
            <a:prstGeom prst="rightArrow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0642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146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Chip Audette</dc:creator>
  <cp:lastModifiedBy>WEA</cp:lastModifiedBy>
  <cp:revision>20</cp:revision>
  <dcterms:created xsi:type="dcterms:W3CDTF">2006-08-16T00:00:00Z</dcterms:created>
  <dcterms:modified xsi:type="dcterms:W3CDTF">2016-10-24T01:04:37Z</dcterms:modified>
</cp:coreProperties>
</file>