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E05"/>
    <a:srgbClr val="673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719132"/>
            <a:ext cx="6400800" cy="4081468"/>
            <a:chOff x="762000" y="719132"/>
            <a:chExt cx="6400800" cy="408146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719132"/>
              <a:ext cx="6400800" cy="408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3114160">
              <a:off x="1869623" y="1889488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Draw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 rot="19752165">
              <a:off x="3412239" y="145021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67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331573"/>
            <a:ext cx="7315200" cy="5916469"/>
            <a:chOff x="762000" y="331573"/>
            <a:chExt cx="7315200" cy="591646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31573"/>
              <a:ext cx="7315200" cy="591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eft Arrow 2"/>
            <p:cNvSpPr/>
            <p:nvPr/>
          </p:nvSpPr>
          <p:spPr>
            <a:xfrm rot="20582199">
              <a:off x="6200514" y="1598479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Signal to Teensy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Left Arrow 3"/>
            <p:cNvSpPr/>
            <p:nvPr/>
          </p:nvSpPr>
          <p:spPr>
            <a:xfrm rot="20582199">
              <a:off x="6200514" y="2741480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Audio from Teensy USB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5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14400" y="1"/>
            <a:ext cx="6400800" cy="6764089"/>
            <a:chOff x="914400" y="1"/>
            <a:chExt cx="6400800" cy="676408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"/>
              <a:ext cx="6400800" cy="676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ight Brace 1"/>
            <p:cNvSpPr/>
            <p:nvPr/>
          </p:nvSpPr>
          <p:spPr>
            <a:xfrm>
              <a:off x="4953000" y="1066800"/>
              <a:ext cx="457200" cy="1905000"/>
            </a:xfrm>
            <a:prstGeom prst="rightBrace">
              <a:avLst>
                <a:gd name="adj1" fmla="val 40765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50578" y="1557635"/>
              <a:ext cx="1444626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/>
                <a:t>From Teensy</a:t>
              </a:r>
            </a:p>
            <a:p>
              <a:pPr algn="ctr"/>
              <a:r>
                <a:rPr lang="en-US" b="1" dirty="0" smtClean="0"/>
                <a:t>Audio Design</a:t>
              </a:r>
            </a:p>
            <a:p>
              <a:pPr algn="ctr"/>
              <a:r>
                <a:rPr lang="en-US" b="1" dirty="0" smtClean="0"/>
                <a:t>GUI</a:t>
              </a:r>
              <a:endParaRPr lang="en-US" b="1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953000" y="3124200"/>
              <a:ext cx="457200" cy="1905000"/>
            </a:xfrm>
            <a:prstGeom prst="rightBrace">
              <a:avLst>
                <a:gd name="adj1" fmla="val 40765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5648" y="3615034"/>
              <a:ext cx="1444752" cy="9235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Add This</a:t>
              </a:r>
            </a:p>
            <a:p>
              <a:pPr algn="ctr"/>
              <a:r>
                <a:rPr lang="en-US" b="1" dirty="0" smtClean="0"/>
                <a:t>Yourself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27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3534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5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/>
        </p:nvGrpSpPr>
        <p:grpSpPr>
          <a:xfrm>
            <a:off x="1905000" y="990601"/>
            <a:ext cx="5202237" cy="3535680"/>
            <a:chOff x="1905000" y="990601"/>
            <a:chExt cx="5202237" cy="3535680"/>
          </a:xfrm>
        </p:grpSpPr>
        <p:grpSp>
          <p:nvGrpSpPr>
            <p:cNvPr id="1038" name="Group 1037"/>
            <p:cNvGrpSpPr/>
            <p:nvPr/>
          </p:nvGrpSpPr>
          <p:grpSpPr>
            <a:xfrm>
              <a:off x="1905000" y="990601"/>
              <a:ext cx="5202237" cy="3535680"/>
              <a:chOff x="1905000" y="990601"/>
              <a:chExt cx="5202237" cy="3535680"/>
            </a:xfrm>
          </p:grpSpPr>
          <p:pic>
            <p:nvPicPr>
              <p:cNvPr id="1027" name="Picture 3" descr="C:\Users\wea\Desktop\2016-10-21 Teensy 3.2 Audio Self Noise\IMG_6775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01"/>
              <a:stretch/>
            </p:blipFill>
            <p:spPr bwMode="auto">
              <a:xfrm>
                <a:off x="1905000" y="990601"/>
                <a:ext cx="5202237" cy="3535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reeform 3"/>
              <p:cNvSpPr/>
              <p:nvPr/>
            </p:nvSpPr>
            <p:spPr>
              <a:xfrm>
                <a:off x="1905000" y="3219450"/>
                <a:ext cx="3990975" cy="1306831"/>
              </a:xfrm>
              <a:custGeom>
                <a:avLst/>
                <a:gdLst>
                  <a:gd name="connsiteX0" fmla="*/ 38100 w 3962400"/>
                  <a:gd name="connsiteY0" fmla="*/ 0 h 1485900"/>
                  <a:gd name="connsiteX1" fmla="*/ 990600 w 3962400"/>
                  <a:gd name="connsiteY1" fmla="*/ 161925 h 1485900"/>
                  <a:gd name="connsiteX2" fmla="*/ 1057275 w 3962400"/>
                  <a:gd name="connsiteY2" fmla="*/ 228600 h 1485900"/>
                  <a:gd name="connsiteX3" fmla="*/ 1343025 w 3962400"/>
                  <a:gd name="connsiteY3" fmla="*/ 314325 h 1485900"/>
                  <a:gd name="connsiteX4" fmla="*/ 1504950 w 3962400"/>
                  <a:gd name="connsiteY4" fmla="*/ 133350 h 1485900"/>
                  <a:gd name="connsiteX5" fmla="*/ 3181350 w 3962400"/>
                  <a:gd name="connsiteY5" fmla="*/ 1085850 h 1485900"/>
                  <a:gd name="connsiteX6" fmla="*/ 3962400 w 3962400"/>
                  <a:gd name="connsiteY6" fmla="*/ 1485900 h 1485900"/>
                  <a:gd name="connsiteX7" fmla="*/ 0 w 3962400"/>
                  <a:gd name="connsiteY7" fmla="*/ 1485900 h 1485900"/>
                  <a:gd name="connsiteX8" fmla="*/ 0 w 3962400"/>
                  <a:gd name="connsiteY8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2400" h="1485900">
                    <a:moveTo>
                      <a:pt x="38100" y="0"/>
                    </a:moveTo>
                    <a:lnTo>
                      <a:pt x="990600" y="161925"/>
                    </a:lnTo>
                    <a:lnTo>
                      <a:pt x="1057275" y="228600"/>
                    </a:lnTo>
                    <a:lnTo>
                      <a:pt x="1343025" y="314325"/>
                    </a:lnTo>
                    <a:lnTo>
                      <a:pt x="1504950" y="133350"/>
                    </a:lnTo>
                    <a:lnTo>
                      <a:pt x="3181350" y="1085850"/>
                    </a:lnTo>
                    <a:lnTo>
                      <a:pt x="3962400" y="1485900"/>
                    </a:lnTo>
                    <a:lnTo>
                      <a:pt x="0" y="1485900"/>
                    </a:lnTo>
                    <a:lnTo>
                      <a:pt x="0" y="0"/>
                    </a:lnTo>
                  </a:path>
                </a:pathLst>
              </a:custGeom>
              <a:gradFill flip="none" rotWithShape="1">
                <a:gsLst>
                  <a:gs pos="59000">
                    <a:srgbClr val="B7B7B7">
                      <a:alpha val="0"/>
                      <a:lumMod val="100000"/>
                    </a:srgbClr>
                  </a:gs>
                  <a:gs pos="11000">
                    <a:srgbClr val="5F2E05">
                      <a:alpha val="6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7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8564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 3.2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2159067"/>
              <a:ext cx="175293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Audio 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8575" y="1072154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Turn Pot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Headphone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3784735"/>
              <a:ext cx="1206314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Line-In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0755" y="3048000"/>
              <a:ext cx="131904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USB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581400" y="1854065"/>
              <a:ext cx="609600" cy="35573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419601" y="1478419"/>
              <a:ext cx="140576" cy="32714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</p:cNvCxnSpPr>
            <p:nvPr/>
          </p:nvCxnSpPr>
          <p:spPr>
            <a:xfrm flipV="1">
              <a:off x="4108357" y="2827305"/>
              <a:ext cx="155090" cy="95743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410200" y="1894536"/>
              <a:ext cx="76200" cy="467664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3"/>
            </p:cNvCxnSpPr>
            <p:nvPr/>
          </p:nvCxnSpPr>
          <p:spPr>
            <a:xfrm>
              <a:off x="4711514" y="3987868"/>
              <a:ext cx="648763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 rot="13205241" flipH="1">
              <a:off x="3388204" y="2458042"/>
              <a:ext cx="522103" cy="297139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11" idx="0"/>
            </p:cNvCxnSpPr>
            <p:nvPr/>
          </p:nvCxnSpPr>
          <p:spPr>
            <a:xfrm flipH="1" flipV="1">
              <a:off x="5105400" y="2606611"/>
              <a:ext cx="254878" cy="441389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8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200" y="762000"/>
            <a:ext cx="6400800" cy="4274336"/>
            <a:chOff x="838200" y="762000"/>
            <a:chExt cx="6400800" cy="42743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762000"/>
              <a:ext cx="6400800" cy="427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3114160">
              <a:off x="2022023" y="1965688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Draw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 rot="19752165">
              <a:off x="3564639" y="152641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44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90600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SerialFlash.h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GUItool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begin automatically generated code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AudioInputI2S            i2s1;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=140,161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AudioOutputUSB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usb1;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=368,245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AudioOutputI2S           i2s2;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=369,161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patchCord1(i2s1, 0, i2s2, 0);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patchCord2(i2s1, 0, usb1, 0);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patchCord3(i2s1, 1, i2s2, 1);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patchCord4(i2s1, 1, usb1, 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AudioControlSGTL5000     sgtl5000_1;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=250,81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GUItool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end automatically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2361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81138" y="0"/>
            <a:ext cx="6181725" cy="7981950"/>
            <a:chOff x="1481138" y="0"/>
            <a:chExt cx="6181725" cy="7981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138" y="0"/>
              <a:ext cx="6181725" cy="798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ight Brace 2"/>
            <p:cNvSpPr/>
            <p:nvPr/>
          </p:nvSpPr>
          <p:spPr>
            <a:xfrm>
              <a:off x="5562600" y="1447799"/>
              <a:ext cx="457200" cy="2543175"/>
            </a:xfrm>
            <a:prstGeom prst="rightBrace">
              <a:avLst>
                <a:gd name="adj1" fmla="val 40765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60178" y="2209800"/>
              <a:ext cx="1444626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/>
                <a:t>From Teensy</a:t>
              </a:r>
            </a:p>
            <a:p>
              <a:pPr algn="ctr"/>
              <a:r>
                <a:rPr lang="en-US" b="1" dirty="0" smtClean="0"/>
                <a:t>Audio Design</a:t>
              </a:r>
            </a:p>
            <a:p>
              <a:pPr algn="ctr"/>
              <a:r>
                <a:rPr lang="en-US" b="1" dirty="0" smtClean="0"/>
                <a:t>GUI</a:t>
              </a:r>
              <a:endParaRPr lang="en-US" b="1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562600" y="4267200"/>
              <a:ext cx="457200" cy="1905000"/>
            </a:xfrm>
            <a:prstGeom prst="rightBrace">
              <a:avLst>
                <a:gd name="adj1" fmla="val 40765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5248" y="4758034"/>
              <a:ext cx="1444752" cy="9235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Add This</a:t>
              </a:r>
            </a:p>
            <a:p>
              <a:pPr algn="ctr"/>
              <a:r>
                <a:rPr lang="en-US" b="1" dirty="0" smtClean="0"/>
                <a:t>Yourself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15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457200"/>
            <a:ext cx="7029450" cy="5600700"/>
            <a:chOff x="457200" y="381000"/>
            <a:chExt cx="7029450" cy="56007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75" r="25000" b="34667"/>
            <a:stretch/>
          </p:blipFill>
          <p:spPr bwMode="auto">
            <a:xfrm>
              <a:off x="457200" y="381000"/>
              <a:ext cx="7029450" cy="5600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 rot="13500000">
              <a:off x="6386979" y="4407153"/>
              <a:ext cx="769189" cy="381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64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420130"/>
            <a:ext cx="7315200" cy="5912424"/>
            <a:chOff x="1066800" y="420130"/>
            <a:chExt cx="7315200" cy="59124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83" t="7111" r="22606" b="11260"/>
            <a:stretch/>
          </p:blipFill>
          <p:spPr bwMode="auto">
            <a:xfrm>
              <a:off x="1066800" y="420130"/>
              <a:ext cx="7315200" cy="591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Left Arrow 1"/>
            <p:cNvSpPr/>
            <p:nvPr/>
          </p:nvSpPr>
          <p:spPr>
            <a:xfrm rot="20582199">
              <a:off x="6501398" y="1598479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Signal to Teensy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Left Arrow 3"/>
            <p:cNvSpPr/>
            <p:nvPr/>
          </p:nvSpPr>
          <p:spPr>
            <a:xfrm rot="20582199">
              <a:off x="6501398" y="2741480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Audio from Teensy USB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 rot="19759751">
              <a:off x="3418215" y="874501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Left Arrow 6"/>
            <p:cNvSpPr/>
            <p:nvPr/>
          </p:nvSpPr>
          <p:spPr>
            <a:xfrm rot="19759751">
              <a:off x="1786870" y="5164847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44100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eft Arrow 7"/>
            <p:cNvSpPr/>
            <p:nvPr/>
          </p:nvSpPr>
          <p:spPr>
            <a:xfrm rot="19759751">
              <a:off x="1634471" y="874501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MME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05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149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17</cp:revision>
  <dcterms:created xsi:type="dcterms:W3CDTF">2006-08-16T00:00:00Z</dcterms:created>
  <dcterms:modified xsi:type="dcterms:W3CDTF">2016-10-23T15:06:12Z</dcterms:modified>
</cp:coreProperties>
</file>