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7" r:id="rId5"/>
    <p:sldId id="279" r:id="rId6"/>
    <p:sldId id="280" r:id="rId7"/>
    <p:sldId id="283" r:id="rId8"/>
    <p:sldId id="281" r:id="rId9"/>
    <p:sldId id="276" r:id="rId10"/>
    <p:sldId id="282" r:id="rId11"/>
    <p:sldId id="278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5F2E05"/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5450" y="1656273"/>
            <a:ext cx="5154950" cy="3379283"/>
            <a:chOff x="2812810" y="1656273"/>
            <a:chExt cx="5154950" cy="3379283"/>
          </a:xfrm>
        </p:grpSpPr>
        <p:pic>
          <p:nvPicPr>
            <p:cNvPr id="2050" name="Picture 2" descr="C:\Users\wea\Desktop\2016-10-24 Teensy USB Audio\IMG_6833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" t="2586" r="102" b="4739"/>
            <a:stretch/>
          </p:blipFill>
          <p:spPr bwMode="auto">
            <a:xfrm>
              <a:off x="2812810" y="1656273"/>
              <a:ext cx="5067762" cy="322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814426">
              <a:off x="3831691" y="2006002"/>
              <a:ext cx="41360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Audio Cables…</a:t>
              </a:r>
              <a:endParaRPr lang="en-US" sz="44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4168914"/>
              <a:ext cx="3733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…Except for USB!</a:t>
              </a:r>
              <a:endParaRPr lang="en-US" sz="40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896558">
              <a:off x="3290483" y="2864976"/>
              <a:ext cx="1591676" cy="2170580"/>
            </a:xfrm>
            <a:custGeom>
              <a:avLst/>
              <a:gdLst>
                <a:gd name="connsiteX0" fmla="*/ 0 w 1383957"/>
                <a:gd name="connsiteY0" fmla="*/ 732334 h 732334"/>
                <a:gd name="connsiteX1" fmla="*/ 160638 w 1383957"/>
                <a:gd name="connsiteY1" fmla="*/ 349275 h 732334"/>
                <a:gd name="connsiteX2" fmla="*/ 518984 w 1383957"/>
                <a:gd name="connsiteY2" fmla="*/ 114497 h 732334"/>
                <a:gd name="connsiteX3" fmla="*/ 1075038 w 1383957"/>
                <a:gd name="connsiteY3" fmla="*/ 3286 h 732334"/>
                <a:gd name="connsiteX4" fmla="*/ 1383957 w 1383957"/>
                <a:gd name="connsiteY4" fmla="*/ 40356 h 732334"/>
                <a:gd name="connsiteX0" fmla="*/ 0 w 1383957"/>
                <a:gd name="connsiteY0" fmla="*/ 729679 h 729679"/>
                <a:gd name="connsiteX1" fmla="*/ 160638 w 1383957"/>
                <a:gd name="connsiteY1" fmla="*/ 346620 h 729679"/>
                <a:gd name="connsiteX2" fmla="*/ 593125 w 1383957"/>
                <a:gd name="connsiteY2" fmla="*/ 62415 h 729679"/>
                <a:gd name="connsiteX3" fmla="*/ 1075038 w 1383957"/>
                <a:gd name="connsiteY3" fmla="*/ 631 h 729679"/>
                <a:gd name="connsiteX4" fmla="*/ 1383957 w 1383957"/>
                <a:gd name="connsiteY4" fmla="*/ 37701 h 72967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37806 h 737806"/>
                <a:gd name="connsiteX1" fmla="*/ 265666 w 1488985"/>
                <a:gd name="connsiteY1" fmla="*/ 380287 h 737806"/>
                <a:gd name="connsiteX2" fmla="*/ 697027 w 1488985"/>
                <a:gd name="connsiteY2" fmla="*/ 24955 h 737806"/>
                <a:gd name="connsiteX3" fmla="*/ 1180066 w 1488985"/>
                <a:gd name="connsiteY3" fmla="*/ 34298 h 737806"/>
                <a:gd name="connsiteX4" fmla="*/ 1488985 w 1488985"/>
                <a:gd name="connsiteY4" fmla="*/ 71368 h 737806"/>
                <a:gd name="connsiteX0" fmla="*/ 0 w 1488985"/>
                <a:gd name="connsiteY0" fmla="*/ 747184 h 747184"/>
                <a:gd name="connsiteX1" fmla="*/ 265666 w 1488985"/>
                <a:gd name="connsiteY1" fmla="*/ 389665 h 747184"/>
                <a:gd name="connsiteX2" fmla="*/ 697027 w 1488985"/>
                <a:gd name="connsiteY2" fmla="*/ 34333 h 747184"/>
                <a:gd name="connsiteX3" fmla="*/ 1180066 w 1488985"/>
                <a:gd name="connsiteY3" fmla="*/ 43676 h 747184"/>
                <a:gd name="connsiteX4" fmla="*/ 1488985 w 1488985"/>
                <a:gd name="connsiteY4" fmla="*/ 80746 h 747184"/>
                <a:gd name="connsiteX0" fmla="*/ 0 w 1488985"/>
                <a:gd name="connsiteY0" fmla="*/ 760074 h 760074"/>
                <a:gd name="connsiteX1" fmla="*/ 265666 w 1488985"/>
                <a:gd name="connsiteY1" fmla="*/ 402555 h 760074"/>
                <a:gd name="connsiteX2" fmla="*/ 697027 w 1488985"/>
                <a:gd name="connsiteY2" fmla="*/ 47223 h 760074"/>
                <a:gd name="connsiteX3" fmla="*/ 1158386 w 1488985"/>
                <a:gd name="connsiteY3" fmla="*/ 8781 h 760074"/>
                <a:gd name="connsiteX4" fmla="*/ 1488985 w 1488985"/>
                <a:gd name="connsiteY4" fmla="*/ 93636 h 760074"/>
                <a:gd name="connsiteX0" fmla="*/ 0 w 1513427"/>
                <a:gd name="connsiteY0" fmla="*/ 757159 h 757159"/>
                <a:gd name="connsiteX1" fmla="*/ 265666 w 1513427"/>
                <a:gd name="connsiteY1" fmla="*/ 399640 h 757159"/>
                <a:gd name="connsiteX2" fmla="*/ 697027 w 1513427"/>
                <a:gd name="connsiteY2" fmla="*/ 44308 h 757159"/>
                <a:gd name="connsiteX3" fmla="*/ 1158386 w 1513427"/>
                <a:gd name="connsiteY3" fmla="*/ 5866 h 757159"/>
                <a:gd name="connsiteX4" fmla="*/ 1513427 w 1513427"/>
                <a:gd name="connsiteY4" fmla="*/ 48485 h 757159"/>
                <a:gd name="connsiteX0" fmla="*/ 0 w 1513427"/>
                <a:gd name="connsiteY0" fmla="*/ 757159 h 757159"/>
                <a:gd name="connsiteX1" fmla="*/ 265666 w 1513427"/>
                <a:gd name="connsiteY1" fmla="*/ 399640 h 757159"/>
                <a:gd name="connsiteX2" fmla="*/ 697027 w 1513427"/>
                <a:gd name="connsiteY2" fmla="*/ 44308 h 757159"/>
                <a:gd name="connsiteX3" fmla="*/ 1158386 w 1513427"/>
                <a:gd name="connsiteY3" fmla="*/ 5866 h 757159"/>
                <a:gd name="connsiteX4" fmla="*/ 1513427 w 1513427"/>
                <a:gd name="connsiteY4" fmla="*/ 48485 h 757159"/>
                <a:gd name="connsiteX0" fmla="*/ 0 w 1513427"/>
                <a:gd name="connsiteY0" fmla="*/ 754055 h 754055"/>
                <a:gd name="connsiteX1" fmla="*/ 293993 w 1513427"/>
                <a:gd name="connsiteY1" fmla="*/ 335406 h 754055"/>
                <a:gd name="connsiteX2" fmla="*/ 697027 w 1513427"/>
                <a:gd name="connsiteY2" fmla="*/ 41204 h 754055"/>
                <a:gd name="connsiteX3" fmla="*/ 1158386 w 1513427"/>
                <a:gd name="connsiteY3" fmla="*/ 2762 h 754055"/>
                <a:gd name="connsiteX4" fmla="*/ 1513427 w 1513427"/>
                <a:gd name="connsiteY4" fmla="*/ 45381 h 754055"/>
                <a:gd name="connsiteX0" fmla="*/ 0 w 1513427"/>
                <a:gd name="connsiteY0" fmla="*/ 755324 h 755324"/>
                <a:gd name="connsiteX1" fmla="*/ 293993 w 1513427"/>
                <a:gd name="connsiteY1" fmla="*/ 336675 h 755324"/>
                <a:gd name="connsiteX2" fmla="*/ 697027 w 1513427"/>
                <a:gd name="connsiteY2" fmla="*/ 42473 h 755324"/>
                <a:gd name="connsiteX3" fmla="*/ 1158386 w 1513427"/>
                <a:gd name="connsiteY3" fmla="*/ 4031 h 755324"/>
                <a:gd name="connsiteX4" fmla="*/ 1513427 w 1513427"/>
                <a:gd name="connsiteY4" fmla="*/ 46650 h 755324"/>
                <a:gd name="connsiteX0" fmla="*/ 0 w 1548990"/>
                <a:gd name="connsiteY0" fmla="*/ 755285 h 755285"/>
                <a:gd name="connsiteX1" fmla="*/ 293993 w 1548990"/>
                <a:gd name="connsiteY1" fmla="*/ 336636 h 755285"/>
                <a:gd name="connsiteX2" fmla="*/ 697027 w 1548990"/>
                <a:gd name="connsiteY2" fmla="*/ 42434 h 755285"/>
                <a:gd name="connsiteX3" fmla="*/ 1158386 w 1548990"/>
                <a:gd name="connsiteY3" fmla="*/ 3992 h 755285"/>
                <a:gd name="connsiteX4" fmla="*/ 1548990 w 1548990"/>
                <a:gd name="connsiteY4" fmla="*/ 46049 h 755285"/>
                <a:gd name="connsiteX0" fmla="*/ 0 w 1548990"/>
                <a:gd name="connsiteY0" fmla="*/ 755236 h 755236"/>
                <a:gd name="connsiteX1" fmla="*/ 293993 w 1548990"/>
                <a:gd name="connsiteY1" fmla="*/ 336587 h 755236"/>
                <a:gd name="connsiteX2" fmla="*/ 697027 w 1548990"/>
                <a:gd name="connsiteY2" fmla="*/ 42385 h 755236"/>
                <a:gd name="connsiteX3" fmla="*/ 1131158 w 1548990"/>
                <a:gd name="connsiteY3" fmla="*/ 2281 h 755236"/>
                <a:gd name="connsiteX4" fmla="*/ 1548990 w 1548990"/>
                <a:gd name="connsiteY4" fmla="*/ 46000 h 755236"/>
                <a:gd name="connsiteX0" fmla="*/ 0 w 1548990"/>
                <a:gd name="connsiteY0" fmla="*/ 733634 h 733634"/>
                <a:gd name="connsiteX1" fmla="*/ 293993 w 1548990"/>
                <a:gd name="connsiteY1" fmla="*/ 314985 h 733634"/>
                <a:gd name="connsiteX2" fmla="*/ 697027 w 1548990"/>
                <a:gd name="connsiteY2" fmla="*/ 20783 h 733634"/>
                <a:gd name="connsiteX3" fmla="*/ 1548990 w 1548990"/>
                <a:gd name="connsiteY3" fmla="*/ 24398 h 733634"/>
                <a:gd name="connsiteX0" fmla="*/ 0 w 1548990"/>
                <a:gd name="connsiteY0" fmla="*/ 744531 h 744531"/>
                <a:gd name="connsiteX1" fmla="*/ 293993 w 1548990"/>
                <a:gd name="connsiteY1" fmla="*/ 325882 h 744531"/>
                <a:gd name="connsiteX2" fmla="*/ 697027 w 1548990"/>
                <a:gd name="connsiteY2" fmla="*/ 31680 h 744531"/>
                <a:gd name="connsiteX3" fmla="*/ 1548990 w 1548990"/>
                <a:gd name="connsiteY3" fmla="*/ 35295 h 744531"/>
                <a:gd name="connsiteX0" fmla="*/ 0 w 1548990"/>
                <a:gd name="connsiteY0" fmla="*/ 763042 h 763042"/>
                <a:gd name="connsiteX1" fmla="*/ 293993 w 1548990"/>
                <a:gd name="connsiteY1" fmla="*/ 344393 h 763042"/>
                <a:gd name="connsiteX2" fmla="*/ 697027 w 1548990"/>
                <a:gd name="connsiteY2" fmla="*/ 50191 h 763042"/>
                <a:gd name="connsiteX3" fmla="*/ 1548990 w 1548990"/>
                <a:gd name="connsiteY3" fmla="*/ 53806 h 763042"/>
                <a:gd name="connsiteX0" fmla="*/ 0 w 1548990"/>
                <a:gd name="connsiteY0" fmla="*/ 763042 h 763042"/>
                <a:gd name="connsiteX1" fmla="*/ 697027 w 1548990"/>
                <a:gd name="connsiteY1" fmla="*/ 50191 h 763042"/>
                <a:gd name="connsiteX2" fmla="*/ 1548990 w 1548990"/>
                <a:gd name="connsiteY2" fmla="*/ 53806 h 763042"/>
                <a:gd name="connsiteX0" fmla="*/ 0 w 1548990"/>
                <a:gd name="connsiteY0" fmla="*/ 763042 h 763042"/>
                <a:gd name="connsiteX1" fmla="*/ 697027 w 1548990"/>
                <a:gd name="connsiteY1" fmla="*/ 50191 h 763042"/>
                <a:gd name="connsiteX2" fmla="*/ 1548990 w 1548990"/>
                <a:gd name="connsiteY2" fmla="*/ 53806 h 763042"/>
                <a:gd name="connsiteX0" fmla="*/ 0 w 1548990"/>
                <a:gd name="connsiteY0" fmla="*/ 771977 h 771977"/>
                <a:gd name="connsiteX1" fmla="*/ 697027 w 1548990"/>
                <a:gd name="connsiteY1" fmla="*/ 59126 h 771977"/>
                <a:gd name="connsiteX2" fmla="*/ 1548990 w 1548990"/>
                <a:gd name="connsiteY2" fmla="*/ 62741 h 771977"/>
                <a:gd name="connsiteX0" fmla="*/ 10906 w 895723"/>
                <a:gd name="connsiteY0" fmla="*/ 1542415 h 1542415"/>
                <a:gd name="connsiteX1" fmla="*/ 43760 w 895723"/>
                <a:gd name="connsiteY1" fmla="*/ 113984 h 1542415"/>
                <a:gd name="connsiteX2" fmla="*/ 895723 w 895723"/>
                <a:gd name="connsiteY2" fmla="*/ 117599 h 1542415"/>
                <a:gd name="connsiteX0" fmla="*/ 94026 w 978843"/>
                <a:gd name="connsiteY0" fmla="*/ 1542415 h 1542415"/>
                <a:gd name="connsiteX1" fmla="*/ 126880 w 978843"/>
                <a:gd name="connsiteY1" fmla="*/ 113984 h 1542415"/>
                <a:gd name="connsiteX2" fmla="*/ 978843 w 978843"/>
                <a:gd name="connsiteY2" fmla="*/ 117599 h 1542415"/>
                <a:gd name="connsiteX0" fmla="*/ 72366 w 957183"/>
                <a:gd name="connsiteY0" fmla="*/ 1545606 h 1545606"/>
                <a:gd name="connsiteX1" fmla="*/ 105220 w 957183"/>
                <a:gd name="connsiteY1" fmla="*/ 117175 h 1545606"/>
                <a:gd name="connsiteX2" fmla="*/ 957183 w 957183"/>
                <a:gd name="connsiteY2" fmla="*/ 120790 h 1545606"/>
                <a:gd name="connsiteX0" fmla="*/ 125445 w 1530259"/>
                <a:gd name="connsiteY0" fmla="*/ 2022626 h 2022626"/>
                <a:gd name="connsiteX1" fmla="*/ 158299 w 1530259"/>
                <a:gd name="connsiteY1" fmla="*/ 594195 h 2022626"/>
                <a:gd name="connsiteX2" fmla="*/ 1530259 w 1530259"/>
                <a:gd name="connsiteY2" fmla="*/ 3690 h 2022626"/>
                <a:gd name="connsiteX0" fmla="*/ 125445 w 1530259"/>
                <a:gd name="connsiteY0" fmla="*/ 2018936 h 2018936"/>
                <a:gd name="connsiteX1" fmla="*/ 158299 w 1530259"/>
                <a:gd name="connsiteY1" fmla="*/ 590505 h 2018936"/>
                <a:gd name="connsiteX2" fmla="*/ 1530259 w 1530259"/>
                <a:gd name="connsiteY2" fmla="*/ 0 h 2018936"/>
                <a:gd name="connsiteX0" fmla="*/ 69911 w 1474725"/>
                <a:gd name="connsiteY0" fmla="*/ 2018936 h 2018936"/>
                <a:gd name="connsiteX1" fmla="*/ 102765 w 1474725"/>
                <a:gd name="connsiteY1" fmla="*/ 590505 h 2018936"/>
                <a:gd name="connsiteX2" fmla="*/ 455756 w 1474725"/>
                <a:gd name="connsiteY2" fmla="*/ 55616 h 2018936"/>
                <a:gd name="connsiteX3" fmla="*/ 1474725 w 1474725"/>
                <a:gd name="connsiteY3" fmla="*/ 0 h 2018936"/>
                <a:gd name="connsiteX0" fmla="*/ 69911 w 1474725"/>
                <a:gd name="connsiteY0" fmla="*/ 2053971 h 2053971"/>
                <a:gd name="connsiteX1" fmla="*/ 102765 w 1474725"/>
                <a:gd name="connsiteY1" fmla="*/ 625540 h 2053971"/>
                <a:gd name="connsiteX2" fmla="*/ 455756 w 1474725"/>
                <a:gd name="connsiteY2" fmla="*/ 90651 h 2053971"/>
                <a:gd name="connsiteX3" fmla="*/ 1474725 w 1474725"/>
                <a:gd name="connsiteY3" fmla="*/ 35035 h 2053971"/>
                <a:gd name="connsiteX0" fmla="*/ 69911 w 1474725"/>
                <a:gd name="connsiteY0" fmla="*/ 2053971 h 2053971"/>
                <a:gd name="connsiteX1" fmla="*/ 102765 w 1474725"/>
                <a:gd name="connsiteY1" fmla="*/ 625540 h 2053971"/>
                <a:gd name="connsiteX2" fmla="*/ 455756 w 1474725"/>
                <a:gd name="connsiteY2" fmla="*/ 90651 h 2053971"/>
                <a:gd name="connsiteX3" fmla="*/ 1474725 w 1474725"/>
                <a:gd name="connsiteY3" fmla="*/ 35035 h 2053971"/>
                <a:gd name="connsiteX0" fmla="*/ 69911 w 1474725"/>
                <a:gd name="connsiteY0" fmla="*/ 2023542 h 2023542"/>
                <a:gd name="connsiteX1" fmla="*/ 102765 w 1474725"/>
                <a:gd name="connsiteY1" fmla="*/ 595111 h 2023542"/>
                <a:gd name="connsiteX2" fmla="*/ 455756 w 1474725"/>
                <a:gd name="connsiteY2" fmla="*/ 60222 h 2023542"/>
                <a:gd name="connsiteX3" fmla="*/ 1474725 w 1474725"/>
                <a:gd name="connsiteY3" fmla="*/ 4606 h 2023542"/>
                <a:gd name="connsiteX0" fmla="*/ 68442 w 1473256"/>
                <a:gd name="connsiteY0" fmla="*/ 2023542 h 2023542"/>
                <a:gd name="connsiteX1" fmla="*/ 101296 w 1473256"/>
                <a:gd name="connsiteY1" fmla="*/ 595111 h 2023542"/>
                <a:gd name="connsiteX2" fmla="*/ 454287 w 1473256"/>
                <a:gd name="connsiteY2" fmla="*/ 60222 h 2023542"/>
                <a:gd name="connsiteX3" fmla="*/ 1473256 w 1473256"/>
                <a:gd name="connsiteY3" fmla="*/ 4606 h 2023542"/>
                <a:gd name="connsiteX0" fmla="*/ 64756 w 1469570"/>
                <a:gd name="connsiteY0" fmla="*/ 2023542 h 2023542"/>
                <a:gd name="connsiteX1" fmla="*/ 97610 w 1469570"/>
                <a:gd name="connsiteY1" fmla="*/ 595111 h 2023542"/>
                <a:gd name="connsiteX2" fmla="*/ 450601 w 1469570"/>
                <a:gd name="connsiteY2" fmla="*/ 60222 h 2023542"/>
                <a:gd name="connsiteX3" fmla="*/ 1469570 w 1469570"/>
                <a:gd name="connsiteY3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8 w 1479162"/>
                <a:gd name="connsiteY0" fmla="*/ 2023542 h 2023542"/>
                <a:gd name="connsiteX1" fmla="*/ 304 w 1479162"/>
                <a:gd name="connsiteY1" fmla="*/ 1147215 h 2023542"/>
                <a:gd name="connsiteX2" fmla="*/ 107202 w 1479162"/>
                <a:gd name="connsiteY2" fmla="*/ 595111 h 2023542"/>
                <a:gd name="connsiteX3" fmla="*/ 460193 w 1479162"/>
                <a:gd name="connsiteY3" fmla="*/ 60222 h 2023542"/>
                <a:gd name="connsiteX4" fmla="*/ 1479162 w 1479162"/>
                <a:gd name="connsiteY4" fmla="*/ 4606 h 2023542"/>
                <a:gd name="connsiteX0" fmla="*/ 77483 w 1482297"/>
                <a:gd name="connsiteY0" fmla="*/ 2023542 h 2023542"/>
                <a:gd name="connsiteX1" fmla="*/ 3439 w 1482297"/>
                <a:gd name="connsiteY1" fmla="*/ 1147215 h 2023542"/>
                <a:gd name="connsiteX2" fmla="*/ 110337 w 1482297"/>
                <a:gd name="connsiteY2" fmla="*/ 595111 h 2023542"/>
                <a:gd name="connsiteX3" fmla="*/ 463328 w 1482297"/>
                <a:gd name="connsiteY3" fmla="*/ 60222 h 2023542"/>
                <a:gd name="connsiteX4" fmla="*/ 1482297 w 1482297"/>
                <a:gd name="connsiteY4" fmla="*/ 4606 h 2023542"/>
                <a:gd name="connsiteX0" fmla="*/ 84256 w 1489070"/>
                <a:gd name="connsiteY0" fmla="*/ 2023542 h 2023542"/>
                <a:gd name="connsiteX1" fmla="*/ 10212 w 1489070"/>
                <a:gd name="connsiteY1" fmla="*/ 1147215 h 2023542"/>
                <a:gd name="connsiteX2" fmla="*/ 117110 w 1489070"/>
                <a:gd name="connsiteY2" fmla="*/ 595111 h 2023542"/>
                <a:gd name="connsiteX3" fmla="*/ 470101 w 1489070"/>
                <a:gd name="connsiteY3" fmla="*/ 60222 h 2023542"/>
                <a:gd name="connsiteX4" fmla="*/ 1489070 w 1489070"/>
                <a:gd name="connsiteY4" fmla="*/ 4606 h 2023542"/>
                <a:gd name="connsiteX0" fmla="*/ 78172 w 1482986"/>
                <a:gd name="connsiteY0" fmla="*/ 2018936 h 2018936"/>
                <a:gd name="connsiteX1" fmla="*/ 4128 w 1482986"/>
                <a:gd name="connsiteY1" fmla="*/ 1142609 h 2018936"/>
                <a:gd name="connsiteX2" fmla="*/ 124345 w 1482986"/>
                <a:gd name="connsiteY2" fmla="*/ 506596 h 2018936"/>
                <a:gd name="connsiteX3" fmla="*/ 464017 w 1482986"/>
                <a:gd name="connsiteY3" fmla="*/ 55616 h 2018936"/>
                <a:gd name="connsiteX4" fmla="*/ 1482986 w 1482986"/>
                <a:gd name="connsiteY4" fmla="*/ 0 h 2018936"/>
                <a:gd name="connsiteX0" fmla="*/ 78172 w 1482986"/>
                <a:gd name="connsiteY0" fmla="*/ 2018936 h 2018936"/>
                <a:gd name="connsiteX1" fmla="*/ 4128 w 1482986"/>
                <a:gd name="connsiteY1" fmla="*/ 1142609 h 2018936"/>
                <a:gd name="connsiteX2" fmla="*/ 124345 w 1482986"/>
                <a:gd name="connsiteY2" fmla="*/ 506596 h 2018936"/>
                <a:gd name="connsiteX3" fmla="*/ 464017 w 1482986"/>
                <a:gd name="connsiteY3" fmla="*/ 55616 h 2018936"/>
                <a:gd name="connsiteX4" fmla="*/ 1482986 w 1482986"/>
                <a:gd name="connsiteY4" fmla="*/ 0 h 2018936"/>
                <a:gd name="connsiteX0" fmla="*/ 78172 w 1482986"/>
                <a:gd name="connsiteY0" fmla="*/ 2084874 h 2084874"/>
                <a:gd name="connsiteX1" fmla="*/ 4128 w 1482986"/>
                <a:gd name="connsiteY1" fmla="*/ 1208547 h 2084874"/>
                <a:gd name="connsiteX2" fmla="*/ 124345 w 1482986"/>
                <a:gd name="connsiteY2" fmla="*/ 572534 h 2084874"/>
                <a:gd name="connsiteX3" fmla="*/ 527345 w 1482986"/>
                <a:gd name="connsiteY3" fmla="*/ 24298 h 2084874"/>
                <a:gd name="connsiteX4" fmla="*/ 1482986 w 1482986"/>
                <a:gd name="connsiteY4" fmla="*/ 65938 h 2084874"/>
                <a:gd name="connsiteX0" fmla="*/ 78172 w 1482986"/>
                <a:gd name="connsiteY0" fmla="*/ 2063522 h 2063522"/>
                <a:gd name="connsiteX1" fmla="*/ 4128 w 1482986"/>
                <a:gd name="connsiteY1" fmla="*/ 1187195 h 2063522"/>
                <a:gd name="connsiteX2" fmla="*/ 124345 w 1482986"/>
                <a:gd name="connsiteY2" fmla="*/ 551182 h 2063522"/>
                <a:gd name="connsiteX3" fmla="*/ 569582 w 1482986"/>
                <a:gd name="connsiteY3" fmla="*/ 27388 h 2063522"/>
                <a:gd name="connsiteX4" fmla="*/ 1482986 w 1482986"/>
                <a:gd name="connsiteY4" fmla="*/ 44586 h 2063522"/>
                <a:gd name="connsiteX0" fmla="*/ 78172 w 1482986"/>
                <a:gd name="connsiteY0" fmla="*/ 2091692 h 2091692"/>
                <a:gd name="connsiteX1" fmla="*/ 4128 w 1482986"/>
                <a:gd name="connsiteY1" fmla="*/ 1215365 h 2091692"/>
                <a:gd name="connsiteX2" fmla="*/ 124345 w 1482986"/>
                <a:gd name="connsiteY2" fmla="*/ 579352 h 2091692"/>
                <a:gd name="connsiteX3" fmla="*/ 569582 w 1482986"/>
                <a:gd name="connsiteY3" fmla="*/ 55558 h 2091692"/>
                <a:gd name="connsiteX4" fmla="*/ 1482986 w 1482986"/>
                <a:gd name="connsiteY4" fmla="*/ 72756 h 2091692"/>
                <a:gd name="connsiteX0" fmla="*/ 78172 w 1482986"/>
                <a:gd name="connsiteY0" fmla="*/ 2056819 h 2056819"/>
                <a:gd name="connsiteX1" fmla="*/ 4128 w 1482986"/>
                <a:gd name="connsiteY1" fmla="*/ 1180492 h 2056819"/>
                <a:gd name="connsiteX2" fmla="*/ 124345 w 1482986"/>
                <a:gd name="connsiteY2" fmla="*/ 544479 h 2056819"/>
                <a:gd name="connsiteX3" fmla="*/ 536806 w 1482986"/>
                <a:gd name="connsiteY3" fmla="*/ 65146 h 2056819"/>
                <a:gd name="connsiteX4" fmla="*/ 1482986 w 1482986"/>
                <a:gd name="connsiteY4" fmla="*/ 37883 h 2056819"/>
                <a:gd name="connsiteX0" fmla="*/ 78172 w 1482986"/>
                <a:gd name="connsiteY0" fmla="*/ 2056819 h 2056819"/>
                <a:gd name="connsiteX1" fmla="*/ 4128 w 1482986"/>
                <a:gd name="connsiteY1" fmla="*/ 1180492 h 2056819"/>
                <a:gd name="connsiteX2" fmla="*/ 124345 w 1482986"/>
                <a:gd name="connsiteY2" fmla="*/ 544479 h 2056819"/>
                <a:gd name="connsiteX3" fmla="*/ 536806 w 1482986"/>
                <a:gd name="connsiteY3" fmla="*/ 65146 h 2056819"/>
                <a:gd name="connsiteX4" fmla="*/ 1482986 w 1482986"/>
                <a:gd name="connsiteY4" fmla="*/ 37883 h 2056819"/>
                <a:gd name="connsiteX0" fmla="*/ 198983 w 1480386"/>
                <a:gd name="connsiteY0" fmla="*/ 2318520 h 2318520"/>
                <a:gd name="connsiteX1" fmla="*/ 1528 w 1480386"/>
                <a:gd name="connsiteY1" fmla="*/ 1180492 h 2318520"/>
                <a:gd name="connsiteX2" fmla="*/ 121745 w 1480386"/>
                <a:gd name="connsiteY2" fmla="*/ 544479 h 2318520"/>
                <a:gd name="connsiteX3" fmla="*/ 534206 w 1480386"/>
                <a:gd name="connsiteY3" fmla="*/ 65146 h 2318520"/>
                <a:gd name="connsiteX4" fmla="*/ 1480386 w 1480386"/>
                <a:gd name="connsiteY4" fmla="*/ 37883 h 2318520"/>
                <a:gd name="connsiteX0" fmla="*/ 198983 w 1480386"/>
                <a:gd name="connsiteY0" fmla="*/ 2318520 h 2318520"/>
                <a:gd name="connsiteX1" fmla="*/ 1528 w 1480386"/>
                <a:gd name="connsiteY1" fmla="*/ 1180492 h 2318520"/>
                <a:gd name="connsiteX2" fmla="*/ 121745 w 1480386"/>
                <a:gd name="connsiteY2" fmla="*/ 544479 h 2318520"/>
                <a:gd name="connsiteX3" fmla="*/ 534206 w 1480386"/>
                <a:gd name="connsiteY3" fmla="*/ 65146 h 2318520"/>
                <a:gd name="connsiteX4" fmla="*/ 1480386 w 1480386"/>
                <a:gd name="connsiteY4" fmla="*/ 37883 h 2318520"/>
                <a:gd name="connsiteX0" fmla="*/ 244320 w 1525723"/>
                <a:gd name="connsiteY0" fmla="*/ 2318520 h 2318520"/>
                <a:gd name="connsiteX1" fmla="*/ 1332 w 1525723"/>
                <a:gd name="connsiteY1" fmla="*/ 1344426 h 2318520"/>
                <a:gd name="connsiteX2" fmla="*/ 167082 w 1525723"/>
                <a:gd name="connsiteY2" fmla="*/ 544479 h 2318520"/>
                <a:gd name="connsiteX3" fmla="*/ 579543 w 1525723"/>
                <a:gd name="connsiteY3" fmla="*/ 65146 h 2318520"/>
                <a:gd name="connsiteX4" fmla="*/ 1525723 w 1525723"/>
                <a:gd name="connsiteY4" fmla="*/ 37883 h 2318520"/>
                <a:gd name="connsiteX0" fmla="*/ 247743 w 1529146"/>
                <a:gd name="connsiteY0" fmla="*/ 2318520 h 2318520"/>
                <a:gd name="connsiteX1" fmla="*/ 4755 w 1529146"/>
                <a:gd name="connsiteY1" fmla="*/ 1344426 h 2318520"/>
                <a:gd name="connsiteX2" fmla="*/ 170505 w 1529146"/>
                <a:gd name="connsiteY2" fmla="*/ 544479 h 2318520"/>
                <a:gd name="connsiteX3" fmla="*/ 582966 w 1529146"/>
                <a:gd name="connsiteY3" fmla="*/ 65146 h 2318520"/>
                <a:gd name="connsiteX4" fmla="*/ 1529146 w 1529146"/>
                <a:gd name="connsiteY4" fmla="*/ 37883 h 2318520"/>
                <a:gd name="connsiteX0" fmla="*/ 243924 w 1525327"/>
                <a:gd name="connsiteY0" fmla="*/ 2318520 h 2318520"/>
                <a:gd name="connsiteX1" fmla="*/ 936 w 1525327"/>
                <a:gd name="connsiteY1" fmla="*/ 1344426 h 2318520"/>
                <a:gd name="connsiteX2" fmla="*/ 166686 w 1525327"/>
                <a:gd name="connsiteY2" fmla="*/ 544479 h 2318520"/>
                <a:gd name="connsiteX3" fmla="*/ 579147 w 1525327"/>
                <a:gd name="connsiteY3" fmla="*/ 65146 h 2318520"/>
                <a:gd name="connsiteX4" fmla="*/ 1525327 w 1525327"/>
                <a:gd name="connsiteY4" fmla="*/ 37883 h 2318520"/>
                <a:gd name="connsiteX0" fmla="*/ 216481 w 1497884"/>
                <a:gd name="connsiteY0" fmla="*/ 2318520 h 2318520"/>
                <a:gd name="connsiteX1" fmla="*/ 1284 w 1497884"/>
                <a:gd name="connsiteY1" fmla="*/ 1381651 h 2318520"/>
                <a:gd name="connsiteX2" fmla="*/ 139243 w 1497884"/>
                <a:gd name="connsiteY2" fmla="*/ 544479 h 2318520"/>
                <a:gd name="connsiteX3" fmla="*/ 551704 w 1497884"/>
                <a:gd name="connsiteY3" fmla="*/ 65146 h 2318520"/>
                <a:gd name="connsiteX4" fmla="*/ 1497884 w 1497884"/>
                <a:gd name="connsiteY4" fmla="*/ 37883 h 2318520"/>
                <a:gd name="connsiteX0" fmla="*/ 189933 w 1471336"/>
                <a:gd name="connsiteY0" fmla="*/ 2318520 h 2318520"/>
                <a:gd name="connsiteX1" fmla="*/ 1964 w 1471336"/>
                <a:gd name="connsiteY1" fmla="*/ 1383313 h 2318520"/>
                <a:gd name="connsiteX2" fmla="*/ 112695 w 1471336"/>
                <a:gd name="connsiteY2" fmla="*/ 544479 h 2318520"/>
                <a:gd name="connsiteX3" fmla="*/ 525156 w 1471336"/>
                <a:gd name="connsiteY3" fmla="*/ 65146 h 2318520"/>
                <a:gd name="connsiteX4" fmla="*/ 1471336 w 1471336"/>
                <a:gd name="connsiteY4" fmla="*/ 37883 h 2318520"/>
                <a:gd name="connsiteX0" fmla="*/ 196311 w 1472167"/>
                <a:gd name="connsiteY0" fmla="*/ 2272397 h 2272397"/>
                <a:gd name="connsiteX1" fmla="*/ 2795 w 1472167"/>
                <a:gd name="connsiteY1" fmla="*/ 1383313 h 2272397"/>
                <a:gd name="connsiteX2" fmla="*/ 113526 w 1472167"/>
                <a:gd name="connsiteY2" fmla="*/ 544479 h 2272397"/>
                <a:gd name="connsiteX3" fmla="*/ 525987 w 1472167"/>
                <a:gd name="connsiteY3" fmla="*/ 65146 h 2272397"/>
                <a:gd name="connsiteX4" fmla="*/ 1472167 w 1472167"/>
                <a:gd name="connsiteY4" fmla="*/ 37883 h 2272397"/>
                <a:gd name="connsiteX0" fmla="*/ 194118 w 1469974"/>
                <a:gd name="connsiteY0" fmla="*/ 2272397 h 2272397"/>
                <a:gd name="connsiteX1" fmla="*/ 602 w 1469974"/>
                <a:gd name="connsiteY1" fmla="*/ 1383313 h 2272397"/>
                <a:gd name="connsiteX2" fmla="*/ 111333 w 1469974"/>
                <a:gd name="connsiteY2" fmla="*/ 544479 h 2272397"/>
                <a:gd name="connsiteX3" fmla="*/ 523794 w 1469974"/>
                <a:gd name="connsiteY3" fmla="*/ 65146 h 2272397"/>
                <a:gd name="connsiteX4" fmla="*/ 1469974 w 1469974"/>
                <a:gd name="connsiteY4" fmla="*/ 37883 h 2272397"/>
                <a:gd name="connsiteX0" fmla="*/ 194118 w 1587758"/>
                <a:gd name="connsiteY0" fmla="*/ 2328447 h 2328447"/>
                <a:gd name="connsiteX1" fmla="*/ 602 w 1587758"/>
                <a:gd name="connsiteY1" fmla="*/ 1439363 h 2328447"/>
                <a:gd name="connsiteX2" fmla="*/ 111333 w 1587758"/>
                <a:gd name="connsiteY2" fmla="*/ 600529 h 2328447"/>
                <a:gd name="connsiteX3" fmla="*/ 523794 w 1587758"/>
                <a:gd name="connsiteY3" fmla="*/ 121196 h 2328447"/>
                <a:gd name="connsiteX4" fmla="*/ 1587758 w 1587758"/>
                <a:gd name="connsiteY4" fmla="*/ 0 h 2328447"/>
                <a:gd name="connsiteX0" fmla="*/ 194118 w 1587758"/>
                <a:gd name="connsiteY0" fmla="*/ 2334393 h 2334393"/>
                <a:gd name="connsiteX1" fmla="*/ 602 w 1587758"/>
                <a:gd name="connsiteY1" fmla="*/ 1445309 h 2334393"/>
                <a:gd name="connsiteX2" fmla="*/ 111333 w 1587758"/>
                <a:gd name="connsiteY2" fmla="*/ 606475 h 2334393"/>
                <a:gd name="connsiteX3" fmla="*/ 523794 w 1587758"/>
                <a:gd name="connsiteY3" fmla="*/ 127142 h 2334393"/>
                <a:gd name="connsiteX4" fmla="*/ 1587758 w 1587758"/>
                <a:gd name="connsiteY4" fmla="*/ 5946 h 2334393"/>
                <a:gd name="connsiteX0" fmla="*/ 194118 w 1587758"/>
                <a:gd name="connsiteY0" fmla="*/ 2355388 h 2355388"/>
                <a:gd name="connsiteX1" fmla="*/ 602 w 1587758"/>
                <a:gd name="connsiteY1" fmla="*/ 1466304 h 2355388"/>
                <a:gd name="connsiteX2" fmla="*/ 111333 w 1587758"/>
                <a:gd name="connsiteY2" fmla="*/ 627470 h 2355388"/>
                <a:gd name="connsiteX3" fmla="*/ 599906 w 1587758"/>
                <a:gd name="connsiteY3" fmla="*/ 65326 h 2355388"/>
                <a:gd name="connsiteX4" fmla="*/ 1587758 w 1587758"/>
                <a:gd name="connsiteY4" fmla="*/ 26941 h 2355388"/>
                <a:gd name="connsiteX0" fmla="*/ 166565 w 1589094"/>
                <a:gd name="connsiteY0" fmla="*/ 2383462 h 2383463"/>
                <a:gd name="connsiteX1" fmla="*/ 1938 w 1589094"/>
                <a:gd name="connsiteY1" fmla="*/ 1466304 h 2383463"/>
                <a:gd name="connsiteX2" fmla="*/ 112669 w 1589094"/>
                <a:gd name="connsiteY2" fmla="*/ 627470 h 2383463"/>
                <a:gd name="connsiteX3" fmla="*/ 601242 w 1589094"/>
                <a:gd name="connsiteY3" fmla="*/ 65326 h 2383463"/>
                <a:gd name="connsiteX4" fmla="*/ 1589094 w 1589094"/>
                <a:gd name="connsiteY4" fmla="*/ 26941 h 2383463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9147 w 1591676"/>
                <a:gd name="connsiteY0" fmla="*/ 2383462 h 2383462"/>
                <a:gd name="connsiteX1" fmla="*/ 4520 w 1591676"/>
                <a:gd name="connsiteY1" fmla="*/ 1466304 h 2383462"/>
                <a:gd name="connsiteX2" fmla="*/ 115251 w 1591676"/>
                <a:gd name="connsiteY2" fmla="*/ 627470 h 2383462"/>
                <a:gd name="connsiteX3" fmla="*/ 603824 w 1591676"/>
                <a:gd name="connsiteY3" fmla="*/ 65326 h 2383462"/>
                <a:gd name="connsiteX4" fmla="*/ 1591676 w 1591676"/>
                <a:gd name="connsiteY4" fmla="*/ 26941 h 23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676" h="2383462">
                  <a:moveTo>
                    <a:pt x="169147" y="2383462"/>
                  </a:moveTo>
                  <a:cubicBezTo>
                    <a:pt x="11442" y="1948409"/>
                    <a:pt x="-12064" y="1727245"/>
                    <a:pt x="4520" y="1466304"/>
                  </a:cubicBezTo>
                  <a:cubicBezTo>
                    <a:pt x="21104" y="1205363"/>
                    <a:pt x="15367" y="860966"/>
                    <a:pt x="115251" y="627470"/>
                  </a:cubicBezTo>
                  <a:cubicBezTo>
                    <a:pt x="215135" y="393974"/>
                    <a:pt x="357753" y="165414"/>
                    <a:pt x="603824" y="65326"/>
                  </a:cubicBezTo>
                  <a:cubicBezTo>
                    <a:pt x="849895" y="-34762"/>
                    <a:pt x="1297185" y="4006"/>
                    <a:pt x="1591676" y="26941"/>
                  </a:cubicBezTo>
                </a:path>
              </a:pathLst>
            </a:custGeom>
            <a:noFill/>
            <a:ln w="101600"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42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457200"/>
            <a:ext cx="6400800" cy="5733143"/>
            <a:chOff x="1143000" y="609600"/>
            <a:chExt cx="6400800" cy="5733143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609600"/>
              <a:ext cx="6400800" cy="573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eft Arrow 5"/>
            <p:cNvSpPr/>
            <p:nvPr/>
          </p:nvSpPr>
          <p:spPr>
            <a:xfrm rot="19151301">
              <a:off x="2979480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9151301">
              <a:off x="1531680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Left Arrow 10"/>
            <p:cNvSpPr/>
            <p:nvPr/>
          </p:nvSpPr>
          <p:spPr>
            <a:xfrm rot="19151301">
              <a:off x="5061737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9151301">
              <a:off x="1531681" y="5201594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5105401" y="32004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From Teensy (Left)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105400" y="42672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From Teensy (Right)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105401" y="20574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 in Audacity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2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1905000" y="990601"/>
            <a:ext cx="5202237" cy="3535680"/>
            <a:chOff x="1905000" y="990601"/>
            <a:chExt cx="5202237" cy="3535680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05000" y="990601"/>
              <a:ext cx="5202237" cy="3535680"/>
              <a:chOff x="1905000" y="990601"/>
              <a:chExt cx="5202237" cy="3535680"/>
            </a:xfrm>
          </p:grpSpPr>
          <p:pic>
            <p:nvPicPr>
              <p:cNvPr id="1027" name="Picture 3" descr="C:\Users\wea\Desktop\2016-10-21 Teensy 3.2 Audio Self Noise\IMG_677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1"/>
              <a:stretch/>
            </p:blipFill>
            <p:spPr bwMode="auto">
              <a:xfrm>
                <a:off x="1905000" y="990601"/>
                <a:ext cx="5202237" cy="3535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reeform 3"/>
              <p:cNvSpPr/>
              <p:nvPr/>
            </p:nvSpPr>
            <p:spPr>
              <a:xfrm>
                <a:off x="1905000" y="3219450"/>
                <a:ext cx="3990975" cy="1306831"/>
              </a:xfrm>
              <a:custGeom>
                <a:avLst/>
                <a:gdLst>
                  <a:gd name="connsiteX0" fmla="*/ 38100 w 3962400"/>
                  <a:gd name="connsiteY0" fmla="*/ 0 h 1485900"/>
                  <a:gd name="connsiteX1" fmla="*/ 990600 w 3962400"/>
                  <a:gd name="connsiteY1" fmla="*/ 161925 h 1485900"/>
                  <a:gd name="connsiteX2" fmla="*/ 1057275 w 3962400"/>
                  <a:gd name="connsiteY2" fmla="*/ 228600 h 1485900"/>
                  <a:gd name="connsiteX3" fmla="*/ 1343025 w 3962400"/>
                  <a:gd name="connsiteY3" fmla="*/ 314325 h 1485900"/>
                  <a:gd name="connsiteX4" fmla="*/ 1504950 w 3962400"/>
                  <a:gd name="connsiteY4" fmla="*/ 133350 h 1485900"/>
                  <a:gd name="connsiteX5" fmla="*/ 3181350 w 3962400"/>
                  <a:gd name="connsiteY5" fmla="*/ 1085850 h 1485900"/>
                  <a:gd name="connsiteX6" fmla="*/ 3962400 w 3962400"/>
                  <a:gd name="connsiteY6" fmla="*/ 1485900 h 1485900"/>
                  <a:gd name="connsiteX7" fmla="*/ 0 w 3962400"/>
                  <a:gd name="connsiteY7" fmla="*/ 1485900 h 1485900"/>
                  <a:gd name="connsiteX8" fmla="*/ 0 w 3962400"/>
                  <a:gd name="connsiteY8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2400" h="1485900">
                    <a:moveTo>
                      <a:pt x="38100" y="0"/>
                    </a:moveTo>
                    <a:lnTo>
                      <a:pt x="990600" y="161925"/>
                    </a:lnTo>
                    <a:lnTo>
                      <a:pt x="1057275" y="228600"/>
                    </a:lnTo>
                    <a:lnTo>
                      <a:pt x="1343025" y="314325"/>
                    </a:lnTo>
                    <a:lnTo>
                      <a:pt x="1504950" y="133350"/>
                    </a:lnTo>
                    <a:lnTo>
                      <a:pt x="3181350" y="1085850"/>
                    </a:lnTo>
                    <a:lnTo>
                      <a:pt x="3962400" y="1485900"/>
                    </a:lnTo>
                    <a:lnTo>
                      <a:pt x="0" y="1485900"/>
                    </a:lnTo>
                    <a:lnTo>
                      <a:pt x="0" y="0"/>
                    </a:lnTo>
                  </a:path>
                </a:pathLst>
              </a:custGeom>
              <a:gradFill flip="none" rotWithShape="1">
                <a:gsLst>
                  <a:gs pos="59000">
                    <a:srgbClr val="B7B7B7">
                      <a:alpha val="0"/>
                      <a:lumMod val="100000"/>
                    </a:srgbClr>
                  </a:gs>
                  <a:gs pos="11000">
                    <a:srgbClr val="5F2E05">
                      <a:alpha val="6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7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8564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 3.2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159067"/>
              <a:ext cx="175293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1072154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Turn Pot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Headphone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784735"/>
              <a:ext cx="1206314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0755" y="3048000"/>
              <a:ext cx="131904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USB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81400" y="1854065"/>
              <a:ext cx="609600" cy="3557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419601" y="1478419"/>
              <a:ext cx="140576" cy="32714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flipV="1">
              <a:off x="4108357" y="2827305"/>
              <a:ext cx="155090" cy="95743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410200" y="1894536"/>
              <a:ext cx="76200" cy="467664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>
              <a:off x="4711514" y="3987868"/>
              <a:ext cx="648763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3205241" flipH="1">
              <a:off x="3388204" y="2458042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11" idx="0"/>
            </p:cNvCxnSpPr>
            <p:nvPr/>
          </p:nvCxnSpPr>
          <p:spPr>
            <a:xfrm flipH="1" flipV="1">
              <a:off x="5105400" y="2606611"/>
              <a:ext cx="254878" cy="44138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71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331573"/>
            <a:ext cx="7315200" cy="5916469"/>
            <a:chOff x="762000" y="331573"/>
            <a:chExt cx="7315200" cy="59164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31573"/>
              <a:ext cx="7315200" cy="591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Arrow 2"/>
            <p:cNvSpPr/>
            <p:nvPr/>
          </p:nvSpPr>
          <p:spPr>
            <a:xfrm rot="20582199">
              <a:off x="6200514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200514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9" r="7340" b="8907"/>
          <a:stretch/>
        </p:blipFill>
        <p:spPr bwMode="auto">
          <a:xfrm>
            <a:off x="1905000" y="1726722"/>
            <a:ext cx="5077783" cy="32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6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0" y="990600"/>
            <a:ext cx="6400800" cy="4269448"/>
            <a:chOff x="1066800" y="990600"/>
            <a:chExt cx="6400800" cy="426944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990600"/>
              <a:ext cx="6400800" cy="426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 rot="2107921">
              <a:off x="1530273" y="24736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19492079" flipH="1">
              <a:off x="4633668" y="24736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9860203">
              <a:off x="2218182" y="3647565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39782" y="4431268"/>
              <a:ext cx="2450992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(Note: Doesn’t Work)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4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400" y="1447800"/>
            <a:ext cx="6400800" cy="4269448"/>
            <a:chOff x="1295400" y="1447800"/>
            <a:chExt cx="6400800" cy="426944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447800"/>
              <a:ext cx="6400800" cy="426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1882504">
              <a:off x="2523011" y="26442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 rot="18637920">
              <a:off x="3979930" y="4489594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08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7812" y="228600"/>
            <a:ext cx="5005514" cy="6400800"/>
            <a:chOff x="1547812" y="0"/>
            <a:chExt cx="5005514" cy="64008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2" y="0"/>
              <a:ext cx="4993252" cy="640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Brace 2"/>
            <p:cNvSpPr/>
            <p:nvPr/>
          </p:nvSpPr>
          <p:spPr>
            <a:xfrm>
              <a:off x="4651374" y="1066800"/>
              <a:ext cx="457200" cy="2209800"/>
            </a:xfrm>
            <a:prstGeom prst="rightBrace">
              <a:avLst>
                <a:gd name="adj1" fmla="val 25181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8574" y="1667470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8574" y="3807767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4651374" y="3433678"/>
              <a:ext cx="457200" cy="1671722"/>
            </a:xfrm>
            <a:prstGeom prst="rightBrace">
              <a:avLst>
                <a:gd name="adj1" fmla="val 25181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4410" y="178130"/>
            <a:ext cx="5797827" cy="6400800"/>
            <a:chOff x="1294410" y="178130"/>
            <a:chExt cx="5797827" cy="64008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52" t="2032" r="16405" b="7601"/>
            <a:stretch/>
          </p:blipFill>
          <p:spPr bwMode="auto">
            <a:xfrm>
              <a:off x="1294410" y="178130"/>
              <a:ext cx="5797827" cy="640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 rot="13500000">
              <a:off x="5584659" y="3517646"/>
              <a:ext cx="769189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8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0088" y="1693863"/>
            <a:ext cx="5202237" cy="3470275"/>
            <a:chOff x="1970088" y="1693863"/>
            <a:chExt cx="5202237" cy="3470275"/>
          </a:xfrm>
        </p:grpSpPr>
        <p:pic>
          <p:nvPicPr>
            <p:cNvPr id="12290" name="Picture 2" descr="C:\Users\wea\Desktop\2016-10-24 Teensy USB Audio\IMG_683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088" y="1693863"/>
              <a:ext cx="5202237" cy="347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495800" y="17526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When Configured for USB Audio…</a:t>
              </a:r>
              <a:endParaRPr 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1200" y="4191000"/>
              <a:ext cx="2362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Press the Button to Re-Program</a:t>
              </a:r>
              <a:endParaRPr 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7800" y="809559"/>
            <a:ext cx="6400800" cy="4143441"/>
            <a:chOff x="1600200" y="381000"/>
            <a:chExt cx="6400800" cy="414344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6400800" cy="4143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eft Arrow 1"/>
            <p:cNvSpPr/>
            <p:nvPr/>
          </p:nvSpPr>
          <p:spPr>
            <a:xfrm rot="18313948">
              <a:off x="3427494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 rot="18313948">
              <a:off x="4287309" y="617469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Stereo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18313948">
              <a:off x="5713493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Left Arrow 8"/>
            <p:cNvSpPr/>
            <p:nvPr/>
          </p:nvSpPr>
          <p:spPr>
            <a:xfrm rot="18313948">
              <a:off x="2251525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8313948">
              <a:off x="1979694" y="3284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5139" y="1981200"/>
              <a:ext cx="5242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Configuring Audacity (in Windows 7)</a:t>
              </a:r>
            </a:p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Send and Get Teensy Audio over USB</a:t>
              </a:r>
              <a:endPara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8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28725" y="782493"/>
            <a:ext cx="6400800" cy="4996467"/>
            <a:chOff x="447675" y="209551"/>
            <a:chExt cx="6400800" cy="499646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209551"/>
              <a:ext cx="6400800" cy="499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44256" y="1624618"/>
              <a:ext cx="4160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Generated in Audacity: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44256" y="2647890"/>
              <a:ext cx="4263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From Teensy</a:t>
              </a:r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Left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4256" y="3562290"/>
              <a:ext cx="5185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From Teensy</a:t>
              </a:r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Right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2293" y="21906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Original Signal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72293" y="31050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Unaltered Signal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2293" y="40194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Low-Pass Filtered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5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129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33</cp:revision>
  <dcterms:created xsi:type="dcterms:W3CDTF">2006-08-16T00:00:00Z</dcterms:created>
  <dcterms:modified xsi:type="dcterms:W3CDTF">2016-10-25T11:41:14Z</dcterms:modified>
</cp:coreProperties>
</file>