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662" y="-6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8DD7-6DCD-4DFB-9C8A-A3B1663C2E18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4637-9C53-4E54-A3F0-847EAB51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0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8DD7-6DCD-4DFB-9C8A-A3B1663C2E18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4637-9C53-4E54-A3F0-847EAB51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2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8DD7-6DCD-4DFB-9C8A-A3B1663C2E18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4637-9C53-4E54-A3F0-847EAB51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3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8DD7-6DCD-4DFB-9C8A-A3B1663C2E18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4637-9C53-4E54-A3F0-847EAB51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8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8DD7-6DCD-4DFB-9C8A-A3B1663C2E18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4637-9C53-4E54-A3F0-847EAB51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4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8DD7-6DCD-4DFB-9C8A-A3B1663C2E18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4637-9C53-4E54-A3F0-847EAB51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8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8DD7-6DCD-4DFB-9C8A-A3B1663C2E18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4637-9C53-4E54-A3F0-847EAB51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7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8DD7-6DCD-4DFB-9C8A-A3B1663C2E18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4637-9C53-4E54-A3F0-847EAB51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7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8DD7-6DCD-4DFB-9C8A-A3B1663C2E18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4637-9C53-4E54-A3F0-847EAB51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3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8DD7-6DCD-4DFB-9C8A-A3B1663C2E18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4637-9C53-4E54-A3F0-847EAB51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8DD7-6DCD-4DFB-9C8A-A3B1663C2E18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4637-9C53-4E54-A3F0-847EAB51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6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88DD7-6DCD-4DFB-9C8A-A3B1663C2E18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E4637-9C53-4E54-A3F0-847EAB51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3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4083" y="3886200"/>
            <a:ext cx="6400800" cy="1752600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058719" y="1607755"/>
            <a:ext cx="4780230" cy="4914026"/>
            <a:chOff x="4058719" y="1607755"/>
            <a:chExt cx="4780230" cy="4914026"/>
          </a:xfrm>
        </p:grpSpPr>
        <p:grpSp>
          <p:nvGrpSpPr>
            <p:cNvPr id="16" name="Group 15"/>
            <p:cNvGrpSpPr/>
            <p:nvPr/>
          </p:nvGrpSpPr>
          <p:grpSpPr>
            <a:xfrm>
              <a:off x="4058719" y="1607755"/>
              <a:ext cx="4780230" cy="4914026"/>
              <a:chOff x="4058719" y="1607755"/>
              <a:chExt cx="4780230" cy="491402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485" t="34332" r="26237" b="2430"/>
              <a:stretch/>
            </p:blipFill>
            <p:spPr>
              <a:xfrm>
                <a:off x="4058719" y="3269208"/>
                <a:ext cx="4780230" cy="3252573"/>
              </a:xfrm>
              <a:prstGeom prst="rect">
                <a:avLst/>
              </a:prstGeom>
            </p:spPr>
          </p:pic>
          <p:sp>
            <p:nvSpPr>
              <p:cNvPr id="8" name="Oval 7"/>
              <p:cNvSpPr/>
              <p:nvPr/>
            </p:nvSpPr>
            <p:spPr>
              <a:xfrm>
                <a:off x="5244876" y="1607755"/>
                <a:ext cx="2776912" cy="2776912"/>
              </a:xfrm>
              <a:prstGeom prst="ellipse">
                <a:avLst/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1Top">
                  <a:rot lat="17700000" lon="0" rev="0"/>
                </a:camera>
                <a:lightRig rig="threePt" dir="t"/>
              </a:scene3d>
              <a:sp3d extrusionH="101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139" b="39444" l="33125" r="66250">
                          <a14:backgroundMark x1="62891" y1="33194" x2="61094" y2="35694"/>
                          <a14:backgroundMark x1="42813" y1="36806" x2="37422" y2="34167"/>
                          <a14:backgroundMark x1="34688" y1="30694" x2="35391" y2="31806"/>
                          <a14:backgroundMark x1="62813" y1="32639" x2="63281" y2="32083"/>
                        </a14:backgroundRemoval>
                      </a14:imgEffect>
                      <a14:imgEffect>
                        <a14:brightnessContrast bright="14000" contrast="-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28" t="1463" r="32998" b="61691"/>
            <a:stretch/>
          </p:blipFill>
          <p:spPr>
            <a:xfrm>
              <a:off x="4979309" y="1772265"/>
              <a:ext cx="3271101" cy="1895193"/>
            </a:xfrm>
            <a:prstGeom prst="rect">
              <a:avLst/>
            </a:prstGeom>
          </p:spPr>
        </p:pic>
      </p:grpSp>
      <p:sp>
        <p:nvSpPr>
          <p:cNvPr id="9" name="Subtitle 2"/>
          <p:cNvSpPr txBox="1">
            <a:spLocks/>
          </p:cNvSpPr>
          <p:nvPr/>
        </p:nvSpPr>
        <p:spPr>
          <a:xfrm>
            <a:off x="4672217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5" t="5228" r="26237" b="2430"/>
          <a:stretch/>
        </p:blipFill>
        <p:spPr>
          <a:xfrm>
            <a:off x="670065" y="2996211"/>
            <a:ext cx="3337336" cy="331589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479583" y="417574"/>
            <a:ext cx="1938712" cy="193871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  <a:scene3d>
            <a:camera prst="isometricOffAxis1Top">
              <a:rot lat="17700000" lon="0" rev="0"/>
            </a:camera>
            <a:lightRig rig="threePt" dir="t"/>
          </a:scene3d>
          <a:sp3d extrusionH="1016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72217" y="927100"/>
            <a:ext cx="143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a shroud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>
            <a:off x="3594100" y="1111766"/>
            <a:ext cx="1078117" cy="275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15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5" t="41685" r="26237" b="2429"/>
          <a:stretch/>
        </p:blipFill>
        <p:spPr>
          <a:xfrm>
            <a:off x="473273" y="4521200"/>
            <a:ext cx="3337336" cy="20068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5499" y="228600"/>
            <a:ext cx="3138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Give Exploded View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61995" y="1087854"/>
            <a:ext cx="209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Cup By Itself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9800" y="6343338"/>
            <a:ext cx="2683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Device with its Shroud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274185" y="2817874"/>
            <a:ext cx="1938712" cy="193871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  <a:scene3d>
            <a:camera prst="isometricOffAxis1Top">
              <a:rot lat="17700000" lon="0" rev="0"/>
            </a:camera>
            <a:lightRig rig="threePt" dir="t"/>
          </a:scene3d>
          <a:sp3d extrusionH="1016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1" t="5228" r="34559" b="53742"/>
          <a:stretch/>
        </p:blipFill>
        <p:spPr>
          <a:xfrm>
            <a:off x="1034068" y="1657785"/>
            <a:ext cx="2232428" cy="147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9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 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Sandy Graveson</dc:creator>
  <cp:lastModifiedBy>Chip Audette</cp:lastModifiedBy>
  <cp:revision>5</cp:revision>
  <dcterms:created xsi:type="dcterms:W3CDTF">2017-01-12T21:56:28Z</dcterms:created>
  <dcterms:modified xsi:type="dcterms:W3CDTF">2017-01-16T19:08:20Z</dcterms:modified>
</cp:coreProperties>
</file>