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68" r:id="rId5"/>
    <p:sldId id="267" r:id="rId6"/>
    <p:sldId id="258" r:id="rId7"/>
    <p:sldId id="261" r:id="rId8"/>
    <p:sldId id="263" r:id="rId9"/>
    <p:sldId id="260" r:id="rId10"/>
    <p:sldId id="264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03B"/>
    <a:srgbClr val="00000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2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53678" y="994409"/>
            <a:ext cx="4648200" cy="4201515"/>
            <a:chOff x="2253678" y="994409"/>
            <a:chExt cx="4648200" cy="4201515"/>
          </a:xfrm>
        </p:grpSpPr>
        <p:sp>
          <p:nvSpPr>
            <p:cNvPr id="41" name="Rectangle 40"/>
            <p:cNvSpPr/>
            <p:nvPr/>
          </p:nvSpPr>
          <p:spPr>
            <a:xfrm>
              <a:off x="2253678" y="994409"/>
              <a:ext cx="4648200" cy="4201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06078" y="1759305"/>
              <a:ext cx="4343400" cy="2598420"/>
            </a:xfrm>
            <a:prstGeom prst="roundRect">
              <a:avLst>
                <a:gd name="adj" fmla="val 58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9915" y="1092555"/>
              <a:ext cx="1676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Original Audio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7778" y="2483663"/>
              <a:ext cx="1676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Level Estimator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(How Loud is It?)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7778" y="3200400"/>
              <a:ext cx="1676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Gain Calculator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(What gain do I want?)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9915" y="3671926"/>
              <a:ext cx="1676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Apply Gain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(From Gain Calculator)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9915" y="4586325"/>
              <a:ext cx="1676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Processed Audio</a:t>
              </a:r>
            </a:p>
          </p:txBody>
        </p:sp>
        <p:cxnSp>
          <p:nvCxnSpPr>
            <p:cNvPr id="26" name="Straight Arrow Connector 25"/>
            <p:cNvCxnSpPr>
              <a:stCxn id="9" idx="2"/>
              <a:endCxn id="10" idx="0"/>
            </p:cNvCxnSpPr>
            <p:nvPr/>
          </p:nvCxnSpPr>
          <p:spPr>
            <a:xfrm>
              <a:off x="5415978" y="3017063"/>
              <a:ext cx="0" cy="18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0" idx="2"/>
              <a:endCxn id="12" idx="3"/>
            </p:cNvCxnSpPr>
            <p:nvPr/>
          </p:nvCxnSpPr>
          <p:spPr>
            <a:xfrm rot="5400000">
              <a:off x="4758734" y="3281382"/>
              <a:ext cx="204826" cy="110966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3" idx="0"/>
            </p:cNvCxnSpPr>
            <p:nvPr/>
          </p:nvCxnSpPr>
          <p:spPr>
            <a:xfrm>
              <a:off x="3468115" y="4205326"/>
              <a:ext cx="0" cy="3809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 rot="16200000">
              <a:off x="5469317" y="2871826"/>
              <a:ext cx="1988821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Side-Chain Processing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7278" y="1613608"/>
              <a:ext cx="2206053" cy="252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tIns="18288" rIns="64008" bIns="18288" rtlCol="0" anchor="ctr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Dynamic Range Compressor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9915" y="1949806"/>
              <a:ext cx="1676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Pre-Process Signal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(Pre-Gain, HP Filter)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2"/>
              <a:endCxn id="12" idx="0"/>
            </p:cNvCxnSpPr>
            <p:nvPr/>
          </p:nvCxnSpPr>
          <p:spPr>
            <a:xfrm>
              <a:off x="3468115" y="2483206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2"/>
              <a:endCxn id="21" idx="0"/>
            </p:cNvCxnSpPr>
            <p:nvPr/>
          </p:nvCxnSpPr>
          <p:spPr>
            <a:xfrm>
              <a:off x="3468115" y="1625955"/>
              <a:ext cx="0" cy="3238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1" idx="3"/>
              <a:endCxn id="9" idx="0"/>
            </p:cNvCxnSpPr>
            <p:nvPr/>
          </p:nvCxnSpPr>
          <p:spPr>
            <a:xfrm>
              <a:off x="4306315" y="2216506"/>
              <a:ext cx="1109663" cy="26715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5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90563"/>
            <a:ext cx="77628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7227570" y="1533608"/>
            <a:ext cx="252623" cy="238125"/>
          </a:xfrm>
          <a:custGeom>
            <a:avLst/>
            <a:gdLst>
              <a:gd name="connsiteX0" fmla="*/ 0 w 219075"/>
              <a:gd name="connsiteY0" fmla="*/ 0 h 238125"/>
              <a:gd name="connsiteX1" fmla="*/ 219075 w 219075"/>
              <a:gd name="connsiteY1" fmla="*/ 238125 h 238125"/>
              <a:gd name="connsiteX0" fmla="*/ 0 w 250880"/>
              <a:gd name="connsiteY0" fmla="*/ 0 h 238125"/>
              <a:gd name="connsiteX1" fmla="*/ 250880 w 250880"/>
              <a:gd name="connsiteY1" fmla="*/ 238125 h 238125"/>
              <a:gd name="connsiteX0" fmla="*/ 0 w 250880"/>
              <a:gd name="connsiteY0" fmla="*/ 0 h 238125"/>
              <a:gd name="connsiteX1" fmla="*/ 250880 w 250880"/>
              <a:gd name="connsiteY1" fmla="*/ 238125 h 238125"/>
              <a:gd name="connsiteX0" fmla="*/ 0 w 250880"/>
              <a:gd name="connsiteY0" fmla="*/ 0 h 238125"/>
              <a:gd name="connsiteX1" fmla="*/ 250880 w 250880"/>
              <a:gd name="connsiteY1" fmla="*/ 238125 h 238125"/>
              <a:gd name="connsiteX0" fmla="*/ 0 w 251279"/>
              <a:gd name="connsiteY0" fmla="*/ 0 h 238125"/>
              <a:gd name="connsiteX1" fmla="*/ 250880 w 251279"/>
              <a:gd name="connsiteY1" fmla="*/ 238125 h 238125"/>
              <a:gd name="connsiteX0" fmla="*/ 0 w 252623"/>
              <a:gd name="connsiteY0" fmla="*/ 0 h 238125"/>
              <a:gd name="connsiteX1" fmla="*/ 250880 w 252623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23" h="238125">
                <a:moveTo>
                  <a:pt x="0" y="0"/>
                </a:moveTo>
                <a:cubicBezTo>
                  <a:pt x="250604" y="7814"/>
                  <a:pt x="258693" y="7676"/>
                  <a:pt x="250880" y="2381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6492" y="1416403"/>
            <a:ext cx="994824" cy="206210"/>
          </a:xfrm>
          <a:prstGeom prst="rect">
            <a:avLst/>
          </a:prstGeom>
          <a:solidFill>
            <a:srgbClr val="FFFF00"/>
          </a:solidFill>
        </p:spPr>
        <p:txBody>
          <a:bodyPr wrap="none" lIns="45720" tIns="18288" rIns="45720" bIns="18288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Compressed!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38638" y="4315085"/>
            <a:ext cx="20775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86363" y="4217121"/>
            <a:ext cx="646972" cy="190821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18288" rIns="45720" bIns="18288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-15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dBFS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27570" y="4319503"/>
            <a:ext cx="246166" cy="399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3008" y="4718518"/>
            <a:ext cx="994824" cy="206210"/>
          </a:xfrm>
          <a:prstGeom prst="rect">
            <a:avLst/>
          </a:prstGeom>
          <a:solidFill>
            <a:srgbClr val="FFFF00"/>
          </a:solidFill>
        </p:spPr>
        <p:txBody>
          <a:bodyPr wrap="none" lIns="45720" tIns="18288" rIns="45720" bIns="18288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Compressed!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6550" y="1210663"/>
            <a:ext cx="1410001" cy="375487"/>
          </a:xfrm>
          <a:prstGeom prst="rect">
            <a:avLst/>
          </a:prstGeom>
          <a:noFill/>
        </p:spPr>
        <p:txBody>
          <a:bodyPr wrap="none" lIns="45720" tIns="18288" rIns="45720" bIns="18288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 kHz Tone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Amplitude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6550" y="3841634"/>
            <a:ext cx="1410001" cy="375487"/>
          </a:xfrm>
          <a:prstGeom prst="rect">
            <a:avLst/>
          </a:prstGeom>
          <a:noFill/>
        </p:spPr>
        <p:txBody>
          <a:bodyPr wrap="none" lIns="45720" tIns="18288" rIns="45720" bIns="18288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 kHz Tone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Amplitude</a:t>
            </a:r>
          </a:p>
        </p:txBody>
      </p:sp>
    </p:spTree>
    <p:extLst>
      <p:ext uri="{BB962C8B-B14F-4D97-AF65-F5344CB8AC3E}">
        <p14:creationId xmlns:p14="http://schemas.microsoft.com/office/powerpoint/2010/main" val="9824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40922" y="1183797"/>
            <a:ext cx="6998898" cy="5251510"/>
            <a:chOff x="1040922" y="1183797"/>
            <a:chExt cx="6998898" cy="5251510"/>
          </a:xfrm>
        </p:grpSpPr>
        <p:sp>
          <p:nvSpPr>
            <p:cNvPr id="14" name="Rectangle 13"/>
            <p:cNvSpPr/>
            <p:nvPr/>
          </p:nvSpPr>
          <p:spPr>
            <a:xfrm>
              <a:off x="1040922" y="1183797"/>
              <a:ext cx="6998898" cy="525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66800" y="1209675"/>
              <a:ext cx="6934200" cy="5191125"/>
              <a:chOff x="1066800" y="1209675"/>
              <a:chExt cx="6934200" cy="5191125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38" t="2087" r="5338" b="50000"/>
              <a:stretch/>
            </p:blipFill>
            <p:spPr bwMode="auto">
              <a:xfrm>
                <a:off x="1066800" y="1209675"/>
                <a:ext cx="6934200" cy="2624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38" t="3478" r="33680" b="50000"/>
              <a:stretch/>
            </p:blipFill>
            <p:spPr bwMode="auto">
              <a:xfrm>
                <a:off x="2771774" y="3852863"/>
                <a:ext cx="4733925" cy="2547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Freeform 3"/>
            <p:cNvSpPr/>
            <p:nvPr/>
          </p:nvSpPr>
          <p:spPr>
            <a:xfrm>
              <a:off x="7239000" y="1922228"/>
              <a:ext cx="252623" cy="238125"/>
            </a:xfrm>
            <a:custGeom>
              <a:avLst/>
              <a:gdLst>
                <a:gd name="connsiteX0" fmla="*/ 0 w 219075"/>
                <a:gd name="connsiteY0" fmla="*/ 0 h 238125"/>
                <a:gd name="connsiteX1" fmla="*/ 219075 w 219075"/>
                <a:gd name="connsiteY1" fmla="*/ 238125 h 238125"/>
                <a:gd name="connsiteX0" fmla="*/ 0 w 250880"/>
                <a:gd name="connsiteY0" fmla="*/ 0 h 238125"/>
                <a:gd name="connsiteX1" fmla="*/ 250880 w 250880"/>
                <a:gd name="connsiteY1" fmla="*/ 238125 h 238125"/>
                <a:gd name="connsiteX0" fmla="*/ 0 w 250880"/>
                <a:gd name="connsiteY0" fmla="*/ 0 h 238125"/>
                <a:gd name="connsiteX1" fmla="*/ 250880 w 250880"/>
                <a:gd name="connsiteY1" fmla="*/ 238125 h 238125"/>
                <a:gd name="connsiteX0" fmla="*/ 0 w 250880"/>
                <a:gd name="connsiteY0" fmla="*/ 0 h 238125"/>
                <a:gd name="connsiteX1" fmla="*/ 250880 w 250880"/>
                <a:gd name="connsiteY1" fmla="*/ 238125 h 238125"/>
                <a:gd name="connsiteX0" fmla="*/ 0 w 251279"/>
                <a:gd name="connsiteY0" fmla="*/ 0 h 238125"/>
                <a:gd name="connsiteX1" fmla="*/ 250880 w 251279"/>
                <a:gd name="connsiteY1" fmla="*/ 238125 h 238125"/>
                <a:gd name="connsiteX0" fmla="*/ 0 w 252623"/>
                <a:gd name="connsiteY0" fmla="*/ 0 h 238125"/>
                <a:gd name="connsiteX1" fmla="*/ 250880 w 252623"/>
                <a:gd name="connsiteY1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623" h="238125">
                  <a:moveTo>
                    <a:pt x="0" y="0"/>
                  </a:moveTo>
                  <a:cubicBezTo>
                    <a:pt x="250604" y="7814"/>
                    <a:pt x="258693" y="7676"/>
                    <a:pt x="250880" y="2381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352800" y="4697520"/>
              <a:ext cx="20775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0525" y="4599556"/>
              <a:ext cx="646972" cy="1908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tIns="18288" rIns="45720" bIns="18288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-15 </a:t>
              </a:r>
              <a:r>
                <a:rPr lang="en-US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dBFS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37922" y="1805023"/>
              <a:ext cx="994824" cy="2062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lIns="45720" tIns="18288" rIns="45720" bIns="18288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Compressed!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572663" y="4777633"/>
              <a:ext cx="146649" cy="3491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21460" y="5059354"/>
              <a:ext cx="994824" cy="2062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lIns="45720" tIns="18288" rIns="45720" bIns="18288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Compressed!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468483" y="5357004"/>
              <a:ext cx="193162" cy="211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97751" y="5564145"/>
              <a:ext cx="607859" cy="206210"/>
            </a:xfrm>
            <a:prstGeom prst="rect">
              <a:avLst/>
            </a:prstGeom>
            <a:noFill/>
          </p:spPr>
          <p:txBody>
            <a:bodyPr wrap="none" lIns="91440" tIns="18288" rIns="91440" bIns="18288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3775" y="1595675"/>
              <a:ext cx="1410001" cy="375487"/>
            </a:xfrm>
            <a:prstGeom prst="rect">
              <a:avLst/>
            </a:prstGeom>
            <a:noFill/>
          </p:spPr>
          <p:txBody>
            <a:bodyPr wrap="none" lIns="45720" tIns="18288" rIns="45720" bIns="18288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kHz Tone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Increasing Amplitude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96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t="1566" r="33558" b="50000"/>
          <a:stretch/>
        </p:blipFill>
        <p:spPr bwMode="auto">
          <a:xfrm>
            <a:off x="1171575" y="1038226"/>
            <a:ext cx="467677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t="49914" r="33558" b="1652"/>
          <a:stretch/>
        </p:blipFill>
        <p:spPr bwMode="auto">
          <a:xfrm>
            <a:off x="1171575" y="4114800"/>
            <a:ext cx="467677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8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20046" r="35778" b="27347"/>
          <a:stretch/>
        </p:blipFill>
        <p:spPr bwMode="auto">
          <a:xfrm>
            <a:off x="1628775" y="1485900"/>
            <a:ext cx="621030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43587" y="994409"/>
            <a:ext cx="6966963" cy="4201515"/>
            <a:chOff x="1243587" y="994409"/>
            <a:chExt cx="6966963" cy="4201515"/>
          </a:xfrm>
        </p:grpSpPr>
        <p:sp>
          <p:nvSpPr>
            <p:cNvPr id="41" name="Rectangle 40"/>
            <p:cNvSpPr/>
            <p:nvPr/>
          </p:nvSpPr>
          <p:spPr>
            <a:xfrm>
              <a:off x="1243587" y="994409"/>
              <a:ext cx="6966963" cy="4201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53679" y="1759305"/>
              <a:ext cx="4337622" cy="2598420"/>
            </a:xfrm>
            <a:prstGeom prst="roundRect">
              <a:avLst>
                <a:gd name="adj" fmla="val 58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9915" y="1092555"/>
              <a:ext cx="1676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Original Audio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7778" y="2483663"/>
              <a:ext cx="1676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Level Estimator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7778" y="3200400"/>
              <a:ext cx="1676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Gain Calculator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9915" y="3671926"/>
              <a:ext cx="1676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Apply Gain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9915" y="4586325"/>
              <a:ext cx="1676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Processed Audio</a:t>
              </a:r>
            </a:p>
          </p:txBody>
        </p:sp>
        <p:cxnSp>
          <p:nvCxnSpPr>
            <p:cNvPr id="26" name="Straight Arrow Connector 25"/>
            <p:cNvCxnSpPr>
              <a:stCxn id="9" idx="2"/>
              <a:endCxn id="10" idx="0"/>
            </p:cNvCxnSpPr>
            <p:nvPr/>
          </p:nvCxnSpPr>
          <p:spPr>
            <a:xfrm>
              <a:off x="5415978" y="3017063"/>
              <a:ext cx="0" cy="18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0" idx="2"/>
              <a:endCxn id="12" idx="3"/>
            </p:cNvCxnSpPr>
            <p:nvPr/>
          </p:nvCxnSpPr>
          <p:spPr>
            <a:xfrm rot="5400000">
              <a:off x="4758734" y="3281382"/>
              <a:ext cx="204826" cy="110966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3" idx="0"/>
            </p:cNvCxnSpPr>
            <p:nvPr/>
          </p:nvCxnSpPr>
          <p:spPr>
            <a:xfrm>
              <a:off x="3468115" y="4205326"/>
              <a:ext cx="0" cy="3809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629915" y="1949806"/>
              <a:ext cx="1676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Pre-Process Signal</a:t>
              </a:r>
            </a:p>
          </p:txBody>
        </p:sp>
        <p:cxnSp>
          <p:nvCxnSpPr>
            <p:cNvPr id="23" name="Straight Arrow Connector 22"/>
            <p:cNvCxnSpPr>
              <a:stCxn id="21" idx="2"/>
              <a:endCxn id="12" idx="0"/>
            </p:cNvCxnSpPr>
            <p:nvPr/>
          </p:nvCxnSpPr>
          <p:spPr>
            <a:xfrm>
              <a:off x="3468115" y="2483206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2"/>
              <a:endCxn id="21" idx="0"/>
            </p:cNvCxnSpPr>
            <p:nvPr/>
          </p:nvCxnSpPr>
          <p:spPr>
            <a:xfrm>
              <a:off x="3468115" y="1625955"/>
              <a:ext cx="0" cy="3238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1" idx="3"/>
              <a:endCxn id="9" idx="0"/>
            </p:cNvCxnSpPr>
            <p:nvPr/>
          </p:nvCxnSpPr>
          <p:spPr>
            <a:xfrm>
              <a:off x="4306315" y="2216506"/>
              <a:ext cx="1109663" cy="26715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473948" y="3245615"/>
              <a:ext cx="1628735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setThresh_dBFS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3948" y="3031839"/>
              <a:ext cx="1628735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setCompressionRatio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73948" y="3459390"/>
              <a:ext cx="1628735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setAttack_sec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73948" y="3673166"/>
              <a:ext cx="1628735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setRelease</a:t>
              </a:r>
              <a:r>
                <a:rPr lang="en-US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43587" y="1949933"/>
              <a:ext cx="116421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r"/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setPreGain_dB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3949" y="2627252"/>
              <a:ext cx="1736601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setLevelTimeConst_sec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43587" y="2160810"/>
              <a:ext cx="116421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r"/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enableHPFilter</a:t>
              </a:r>
              <a:endPara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6254178" y="3058515"/>
              <a:ext cx="227090" cy="861062"/>
            </a:xfrm>
            <a:prstGeom prst="leftBrace">
              <a:avLst>
                <a:gd name="adj1" fmla="val 19820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/>
            <p:cNvSpPr/>
            <p:nvPr/>
          </p:nvSpPr>
          <p:spPr>
            <a:xfrm rot="10800000">
              <a:off x="2367409" y="1942490"/>
              <a:ext cx="227090" cy="533400"/>
            </a:xfrm>
            <a:prstGeom prst="leftBrace">
              <a:avLst>
                <a:gd name="adj1" fmla="val 19820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33" idx="1"/>
            </p:cNvCxnSpPr>
            <p:nvPr/>
          </p:nvCxnSpPr>
          <p:spPr>
            <a:xfrm flipH="1">
              <a:off x="6254179" y="2750363"/>
              <a:ext cx="21977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698685" y="1632658"/>
              <a:ext cx="1792799" cy="252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tIns="18288" rIns="64008" bIns="18288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lass </a:t>
              </a:r>
              <a:r>
                <a:rPr lang="en-U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BasicCompressor</a:t>
              </a:r>
              <a:endPara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9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2025" y="671513"/>
            <a:ext cx="7219950" cy="5514975"/>
            <a:chOff x="962025" y="671513"/>
            <a:chExt cx="7219950" cy="5514975"/>
          </a:xfrm>
        </p:grpSpPr>
        <p:grpSp>
          <p:nvGrpSpPr>
            <p:cNvPr id="3" name="Group 2"/>
            <p:cNvGrpSpPr/>
            <p:nvPr/>
          </p:nvGrpSpPr>
          <p:grpSpPr>
            <a:xfrm>
              <a:off x="962025" y="671513"/>
              <a:ext cx="7219950" cy="5514975"/>
              <a:chOff x="962025" y="671513"/>
              <a:chExt cx="7219950" cy="551497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62025" y="671513"/>
                <a:ext cx="7219950" cy="55149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025" y="671513"/>
                <a:ext cx="7219950" cy="5514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Left Arrow 3"/>
            <p:cNvSpPr/>
            <p:nvPr/>
          </p:nvSpPr>
          <p:spPr>
            <a:xfrm rot="20410717">
              <a:off x="6823903" y="2514208"/>
              <a:ext cx="1019175" cy="488798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“Fast”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900000">
              <a:off x="6823903" y="3587316"/>
              <a:ext cx="1019175" cy="488798"/>
            </a:xfrm>
            <a:prstGeom prst="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“Slow”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Left Arrow 10"/>
            <p:cNvSpPr/>
            <p:nvPr/>
          </p:nvSpPr>
          <p:spPr>
            <a:xfrm rot="20410717">
              <a:off x="1917027" y="2327281"/>
              <a:ext cx="1105137" cy="538807"/>
            </a:xfrm>
            <a:prstGeom prst="lef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Choose!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0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95450" y="1277938"/>
            <a:ext cx="5202238" cy="3902075"/>
            <a:chOff x="1695450" y="1277938"/>
            <a:chExt cx="5202238" cy="3902075"/>
          </a:xfrm>
        </p:grpSpPr>
        <p:sp>
          <p:nvSpPr>
            <p:cNvPr id="14" name="Rectangle 13"/>
            <p:cNvSpPr/>
            <p:nvPr/>
          </p:nvSpPr>
          <p:spPr>
            <a:xfrm>
              <a:off x="1695450" y="1277938"/>
              <a:ext cx="5202238" cy="3902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wea\Desktop\Pics\IMG_724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450" y="1277938"/>
              <a:ext cx="5202238" cy="390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07557" y="1611868"/>
              <a:ext cx="104775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Arduino</a:t>
              </a:r>
            </a:p>
            <a:p>
              <a:pPr algn="ctr"/>
              <a:r>
                <a:rPr lang="en-US" dirty="0" smtClean="0"/>
                <a:t>IDE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55307" y="1935033"/>
              <a:ext cx="374033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5700155" y="2752725"/>
              <a:ext cx="392642" cy="39781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656234" y="3053834"/>
              <a:ext cx="1121333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Audacity</a:t>
              </a:r>
            </a:p>
            <a:p>
              <a:pPr algn="ctr"/>
              <a:r>
                <a:rPr lang="en-US" dirty="0" smtClean="0"/>
                <a:t>Recording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048000" y="4079885"/>
              <a:ext cx="1248569" cy="48782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42323" y="3729691"/>
              <a:ext cx="814035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95475" y="4233565"/>
              <a:ext cx="143386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Teensy Hearing Aid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557" y="3433554"/>
              <a:ext cx="143386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Connection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2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228600"/>
            <a:ext cx="4800600" cy="3086100"/>
            <a:chOff x="2171700" y="1395413"/>
            <a:chExt cx="4800600" cy="3086100"/>
          </a:xfrm>
        </p:grpSpPr>
        <p:sp>
          <p:nvSpPr>
            <p:cNvPr id="2" name="Rectangle 1"/>
            <p:cNvSpPr/>
            <p:nvPr/>
          </p:nvSpPr>
          <p:spPr>
            <a:xfrm>
              <a:off x="2171700" y="1395413"/>
              <a:ext cx="4800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395413"/>
              <a:ext cx="4800600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038600" y="3505200"/>
            <a:ext cx="4800600" cy="3086100"/>
            <a:chOff x="1757362" y="3543300"/>
            <a:chExt cx="4800600" cy="3086100"/>
          </a:xfrm>
        </p:grpSpPr>
        <p:sp>
          <p:nvSpPr>
            <p:cNvPr id="7" name="Rectangle 6"/>
            <p:cNvSpPr/>
            <p:nvPr/>
          </p:nvSpPr>
          <p:spPr>
            <a:xfrm>
              <a:off x="1757362" y="3543300"/>
              <a:ext cx="4800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2" y="3543300"/>
              <a:ext cx="4800600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40922" y="1218087"/>
            <a:ext cx="7033404" cy="5260350"/>
            <a:chOff x="1040922" y="1218087"/>
            <a:chExt cx="7033404" cy="5260350"/>
          </a:xfrm>
        </p:grpSpPr>
        <p:sp>
          <p:nvSpPr>
            <p:cNvPr id="13" name="Rectangle 12"/>
            <p:cNvSpPr/>
            <p:nvPr/>
          </p:nvSpPr>
          <p:spPr>
            <a:xfrm>
              <a:off x="1040922" y="1218087"/>
              <a:ext cx="6998898" cy="525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40922" y="1226927"/>
              <a:ext cx="7033404" cy="5251510"/>
              <a:chOff x="1040922" y="1226927"/>
              <a:chExt cx="7033404" cy="52515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0922" y="1226927"/>
                <a:ext cx="6998898" cy="5251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069676" y="1354347"/>
                <a:ext cx="7004650" cy="5054449"/>
                <a:chOff x="1069676" y="1354347"/>
                <a:chExt cx="7004650" cy="5054449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84" t="3540" r="4884" b="50000"/>
                <a:stretch/>
              </p:blipFill>
              <p:spPr bwMode="auto">
                <a:xfrm>
                  <a:off x="1069676" y="1354347"/>
                  <a:ext cx="7004650" cy="25445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9" t="2783" r="32700" b="50000"/>
                <a:stretch/>
              </p:blipFill>
              <p:spPr bwMode="auto">
                <a:xfrm>
                  <a:off x="2769082" y="3822759"/>
                  <a:ext cx="4838701" cy="25860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3941866" y="5451074"/>
              <a:ext cx="218654" cy="199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969778" y="5451074"/>
              <a:ext cx="218654" cy="199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074053" y="4262354"/>
              <a:ext cx="270524" cy="204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108422" y="4262354"/>
              <a:ext cx="270524" cy="204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73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90563"/>
            <a:ext cx="77628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1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2783" r="32700" b="50000"/>
          <a:stretch/>
        </p:blipFill>
        <p:spPr bwMode="auto">
          <a:xfrm>
            <a:off x="2286000" y="1019174"/>
            <a:ext cx="4838701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9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111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38</cp:revision>
  <dcterms:created xsi:type="dcterms:W3CDTF">2006-08-16T00:00:00Z</dcterms:created>
  <dcterms:modified xsi:type="dcterms:W3CDTF">2017-01-17T02:19:33Z</dcterms:modified>
</cp:coreProperties>
</file>