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9BF802-7438-44F8-922A-22B160BC41C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BDAF2F-6216-4F86-A175-38F1E444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DAF2F-6216-4F86-A175-38F1E4441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1CA4-91ED-4794-BD35-EC8B30819D7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EFC9-2361-47E3-8A49-485B8707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2808" r="24098" b="40818"/>
          <a:stretch/>
        </p:blipFill>
        <p:spPr bwMode="auto">
          <a:xfrm>
            <a:off x="1302076" y="2382469"/>
            <a:ext cx="4298624" cy="23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78876" y="169667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176" y="104135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“Line In”</a:t>
            </a:r>
          </a:p>
          <a:p>
            <a:pPr algn="ctr"/>
            <a:r>
              <a:rPr lang="en-US" dirty="0" smtClean="0"/>
              <a:t>1/8” Phono Jack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264476" y="207767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00700" y="1925270"/>
            <a:ext cx="578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97876" y="177287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5970" y="155742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Tip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4643" y="174112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Ring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751143" y="189669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Sleeve</a:t>
            </a:r>
            <a:endParaRPr lang="en-US" sz="800" dirty="0"/>
          </a:p>
        </p:txBody>
      </p:sp>
      <p:sp>
        <p:nvSpPr>
          <p:cNvPr id="13" name="Freeform 12"/>
          <p:cNvSpPr/>
          <p:nvPr/>
        </p:nvSpPr>
        <p:spPr>
          <a:xfrm>
            <a:off x="4675194" y="2084020"/>
            <a:ext cx="595632" cy="587375"/>
          </a:xfrm>
          <a:custGeom>
            <a:avLst/>
            <a:gdLst>
              <a:gd name="connsiteX0" fmla="*/ 595632 w 595632"/>
              <a:gd name="connsiteY0" fmla="*/ 0 h 587375"/>
              <a:gd name="connsiteX1" fmla="*/ 49532 w 595632"/>
              <a:gd name="connsiteY1" fmla="*/ 165100 h 587375"/>
              <a:gd name="connsiteX2" fmla="*/ 59057 w 595632"/>
              <a:gd name="connsiteY2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632" h="587375">
                <a:moveTo>
                  <a:pt x="595632" y="0"/>
                </a:moveTo>
                <a:cubicBezTo>
                  <a:pt x="367296" y="33602"/>
                  <a:pt x="138961" y="67204"/>
                  <a:pt x="49532" y="165100"/>
                </a:cubicBezTo>
                <a:cubicBezTo>
                  <a:pt x="-39897" y="262996"/>
                  <a:pt x="9580" y="425185"/>
                  <a:pt x="59057" y="5873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477076" y="1925270"/>
            <a:ext cx="1145849" cy="901700"/>
          </a:xfrm>
          <a:custGeom>
            <a:avLst/>
            <a:gdLst>
              <a:gd name="connsiteX0" fmla="*/ 595632 w 595632"/>
              <a:gd name="connsiteY0" fmla="*/ 0 h 587375"/>
              <a:gd name="connsiteX1" fmla="*/ 49532 w 595632"/>
              <a:gd name="connsiteY1" fmla="*/ 165100 h 587375"/>
              <a:gd name="connsiteX2" fmla="*/ 59057 w 595632"/>
              <a:gd name="connsiteY2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632" h="587375">
                <a:moveTo>
                  <a:pt x="595632" y="0"/>
                </a:moveTo>
                <a:cubicBezTo>
                  <a:pt x="367296" y="33602"/>
                  <a:pt x="138961" y="67204"/>
                  <a:pt x="49532" y="165100"/>
                </a:cubicBezTo>
                <a:cubicBezTo>
                  <a:pt x="-39897" y="262996"/>
                  <a:pt x="9580" y="425185"/>
                  <a:pt x="59057" y="587375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21982" y="1776044"/>
            <a:ext cx="1210567" cy="1050925"/>
          </a:xfrm>
          <a:custGeom>
            <a:avLst/>
            <a:gdLst>
              <a:gd name="connsiteX0" fmla="*/ 595632 w 595632"/>
              <a:gd name="connsiteY0" fmla="*/ 0 h 587375"/>
              <a:gd name="connsiteX1" fmla="*/ 49532 w 595632"/>
              <a:gd name="connsiteY1" fmla="*/ 165100 h 587375"/>
              <a:gd name="connsiteX2" fmla="*/ 59057 w 595632"/>
              <a:gd name="connsiteY2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632" h="587375">
                <a:moveTo>
                  <a:pt x="595632" y="0"/>
                </a:moveTo>
                <a:cubicBezTo>
                  <a:pt x="367296" y="33602"/>
                  <a:pt x="138961" y="67204"/>
                  <a:pt x="49532" y="165100"/>
                </a:cubicBezTo>
                <a:cubicBezTo>
                  <a:pt x="-39897" y="262996"/>
                  <a:pt x="9580" y="425185"/>
                  <a:pt x="59057" y="5873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354903" y="3419425"/>
            <a:ext cx="757555" cy="379389"/>
          </a:xfrm>
          <a:custGeom>
            <a:avLst/>
            <a:gdLst>
              <a:gd name="connsiteX0" fmla="*/ 595632 w 595632"/>
              <a:gd name="connsiteY0" fmla="*/ 0 h 587375"/>
              <a:gd name="connsiteX1" fmla="*/ 49532 w 595632"/>
              <a:gd name="connsiteY1" fmla="*/ 165100 h 587375"/>
              <a:gd name="connsiteX2" fmla="*/ 59057 w 595632"/>
              <a:gd name="connsiteY2" fmla="*/ 587375 h 587375"/>
              <a:gd name="connsiteX0" fmla="*/ 768049 w 768049"/>
              <a:gd name="connsiteY0" fmla="*/ 391670 h 568585"/>
              <a:gd name="connsiteX1" fmla="*/ 221949 w 768049"/>
              <a:gd name="connsiteY1" fmla="*/ 556770 h 568585"/>
              <a:gd name="connsiteX2" fmla="*/ 10494 w 768049"/>
              <a:gd name="connsiteY2" fmla="*/ 26545 h 568585"/>
              <a:gd name="connsiteX0" fmla="*/ 757555 w 757555"/>
              <a:gd name="connsiteY0" fmla="*/ 365125 h 542040"/>
              <a:gd name="connsiteX1" fmla="*/ 211455 w 757555"/>
              <a:gd name="connsiteY1" fmla="*/ 530225 h 542040"/>
              <a:gd name="connsiteX2" fmla="*/ 0 w 757555"/>
              <a:gd name="connsiteY2" fmla="*/ 0 h 542040"/>
              <a:gd name="connsiteX0" fmla="*/ 757555 w 757555"/>
              <a:gd name="connsiteY0" fmla="*/ 365125 h 379389"/>
              <a:gd name="connsiteX1" fmla="*/ 325755 w 757555"/>
              <a:gd name="connsiteY1" fmla="*/ 309245 h 379389"/>
              <a:gd name="connsiteX2" fmla="*/ 0 w 757555"/>
              <a:gd name="connsiteY2" fmla="*/ 0 h 3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7555" h="379389">
                <a:moveTo>
                  <a:pt x="757555" y="365125"/>
                </a:moveTo>
                <a:cubicBezTo>
                  <a:pt x="529219" y="398727"/>
                  <a:pt x="452014" y="370099"/>
                  <a:pt x="325755" y="309245"/>
                </a:cubicBezTo>
                <a:cubicBezTo>
                  <a:pt x="199496" y="248391"/>
                  <a:pt x="57203" y="14261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86596" y="34035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19896" y="274823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“Mic In”</a:t>
            </a:r>
          </a:p>
          <a:p>
            <a:pPr algn="ctr"/>
            <a:r>
              <a:rPr lang="en-US" dirty="0" smtClean="0"/>
              <a:t>1/8” Phono Jack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072196" y="378455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408420" y="3632150"/>
            <a:ext cx="578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05596" y="347975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73690" y="326430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Tip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622363" y="344800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Ring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558863" y="360357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Sleeve</a:t>
            </a:r>
            <a:endParaRPr lang="en-US" sz="800" dirty="0"/>
          </a:p>
        </p:txBody>
      </p:sp>
      <p:sp>
        <p:nvSpPr>
          <p:cNvPr id="38" name="Freeform 37"/>
          <p:cNvSpPr/>
          <p:nvPr/>
        </p:nvSpPr>
        <p:spPr>
          <a:xfrm>
            <a:off x="5342898" y="3284056"/>
            <a:ext cx="1264920" cy="205553"/>
          </a:xfrm>
          <a:custGeom>
            <a:avLst/>
            <a:gdLst>
              <a:gd name="connsiteX0" fmla="*/ 595632 w 595632"/>
              <a:gd name="connsiteY0" fmla="*/ 0 h 587375"/>
              <a:gd name="connsiteX1" fmla="*/ 49532 w 595632"/>
              <a:gd name="connsiteY1" fmla="*/ 165100 h 587375"/>
              <a:gd name="connsiteX2" fmla="*/ 59057 w 595632"/>
              <a:gd name="connsiteY2" fmla="*/ 587375 h 587375"/>
              <a:gd name="connsiteX0" fmla="*/ 768049 w 768049"/>
              <a:gd name="connsiteY0" fmla="*/ 391670 h 568585"/>
              <a:gd name="connsiteX1" fmla="*/ 221949 w 768049"/>
              <a:gd name="connsiteY1" fmla="*/ 556770 h 568585"/>
              <a:gd name="connsiteX2" fmla="*/ 10494 w 768049"/>
              <a:gd name="connsiteY2" fmla="*/ 26545 h 568585"/>
              <a:gd name="connsiteX0" fmla="*/ 757555 w 757555"/>
              <a:gd name="connsiteY0" fmla="*/ 365125 h 542040"/>
              <a:gd name="connsiteX1" fmla="*/ 211455 w 757555"/>
              <a:gd name="connsiteY1" fmla="*/ 530225 h 542040"/>
              <a:gd name="connsiteX2" fmla="*/ 0 w 757555"/>
              <a:gd name="connsiteY2" fmla="*/ 0 h 542040"/>
              <a:gd name="connsiteX0" fmla="*/ 757555 w 757555"/>
              <a:gd name="connsiteY0" fmla="*/ 365125 h 379389"/>
              <a:gd name="connsiteX1" fmla="*/ 325755 w 757555"/>
              <a:gd name="connsiteY1" fmla="*/ 309245 h 379389"/>
              <a:gd name="connsiteX2" fmla="*/ 0 w 757555"/>
              <a:gd name="connsiteY2" fmla="*/ 0 h 379389"/>
              <a:gd name="connsiteX0" fmla="*/ 1268095 w 1268095"/>
              <a:gd name="connsiteY0" fmla="*/ 174625 h 313455"/>
              <a:gd name="connsiteX1" fmla="*/ 325755 w 1268095"/>
              <a:gd name="connsiteY1" fmla="*/ 309245 h 313455"/>
              <a:gd name="connsiteX2" fmla="*/ 0 w 1268095"/>
              <a:gd name="connsiteY2" fmla="*/ 0 h 313455"/>
              <a:gd name="connsiteX0" fmla="*/ 1268095 w 1268095"/>
              <a:gd name="connsiteY0" fmla="*/ 174625 h 174625"/>
              <a:gd name="connsiteX1" fmla="*/ 0 w 1268095"/>
              <a:gd name="connsiteY1" fmla="*/ 0 h 174625"/>
              <a:gd name="connsiteX0" fmla="*/ 1268095 w 1268095"/>
              <a:gd name="connsiteY0" fmla="*/ 174625 h 183483"/>
              <a:gd name="connsiteX1" fmla="*/ 584518 w 1268095"/>
              <a:gd name="connsiteY1" fmla="*/ 172835 h 183483"/>
              <a:gd name="connsiteX2" fmla="*/ 0 w 1268095"/>
              <a:gd name="connsiteY2" fmla="*/ 0 h 183483"/>
              <a:gd name="connsiteX0" fmla="*/ 1268095 w 1268095"/>
              <a:gd name="connsiteY0" fmla="*/ 174625 h 174625"/>
              <a:gd name="connsiteX1" fmla="*/ 584518 w 1268095"/>
              <a:gd name="connsiteY1" fmla="*/ 172835 h 174625"/>
              <a:gd name="connsiteX2" fmla="*/ 0 w 1268095"/>
              <a:gd name="connsiteY2" fmla="*/ 0 h 174625"/>
              <a:gd name="connsiteX0" fmla="*/ 1268095 w 1268095"/>
              <a:gd name="connsiteY0" fmla="*/ 174625 h 192335"/>
              <a:gd name="connsiteX1" fmla="*/ 584518 w 1268095"/>
              <a:gd name="connsiteY1" fmla="*/ 172835 h 192335"/>
              <a:gd name="connsiteX2" fmla="*/ 0 w 1268095"/>
              <a:gd name="connsiteY2" fmla="*/ 0 h 192335"/>
              <a:gd name="connsiteX0" fmla="*/ 1268095 w 1268095"/>
              <a:gd name="connsiteY0" fmla="*/ 174625 h 179979"/>
              <a:gd name="connsiteX1" fmla="*/ 584518 w 1268095"/>
              <a:gd name="connsiteY1" fmla="*/ 172835 h 179979"/>
              <a:gd name="connsiteX2" fmla="*/ 0 w 1268095"/>
              <a:gd name="connsiteY2" fmla="*/ 0 h 179979"/>
              <a:gd name="connsiteX0" fmla="*/ 1268095 w 1268095"/>
              <a:gd name="connsiteY0" fmla="*/ 174625 h 190432"/>
              <a:gd name="connsiteX1" fmla="*/ 584518 w 1268095"/>
              <a:gd name="connsiteY1" fmla="*/ 172835 h 190432"/>
              <a:gd name="connsiteX2" fmla="*/ 0 w 1268095"/>
              <a:gd name="connsiteY2" fmla="*/ 0 h 190432"/>
              <a:gd name="connsiteX0" fmla="*/ 1264920 w 1264920"/>
              <a:gd name="connsiteY0" fmla="*/ 196850 h 205553"/>
              <a:gd name="connsiteX1" fmla="*/ 584518 w 1264920"/>
              <a:gd name="connsiteY1" fmla="*/ 172835 h 205553"/>
              <a:gd name="connsiteX2" fmla="*/ 0 w 1264920"/>
              <a:gd name="connsiteY2" fmla="*/ 0 h 2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920" h="205553">
                <a:moveTo>
                  <a:pt x="1264920" y="196850"/>
                </a:moveTo>
                <a:cubicBezTo>
                  <a:pt x="1044681" y="214033"/>
                  <a:pt x="795338" y="205643"/>
                  <a:pt x="584518" y="172835"/>
                </a:cubicBezTo>
                <a:cubicBezTo>
                  <a:pt x="373698" y="140027"/>
                  <a:pt x="194839" y="5761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49324" y="4801821"/>
            <a:ext cx="600075" cy="438150"/>
            <a:chOff x="2647950" y="4838700"/>
            <a:chExt cx="600075" cy="438150"/>
          </a:xfrm>
        </p:grpSpPr>
        <p:sp>
          <p:nvSpPr>
            <p:cNvPr id="16" name="Oval 15"/>
            <p:cNvSpPr/>
            <p:nvPr/>
          </p:nvSpPr>
          <p:spPr>
            <a:xfrm>
              <a:off x="2809875" y="4838700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16" idx="1"/>
            </p:cNvCxnSpPr>
            <p:nvPr/>
          </p:nvCxnSpPr>
          <p:spPr>
            <a:xfrm flipH="1">
              <a:off x="2647950" y="4902866"/>
              <a:ext cx="226091" cy="2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647950" y="5188616"/>
              <a:ext cx="226091" cy="2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47950" y="5057775"/>
              <a:ext cx="226091" cy="2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wn Arrow 43"/>
          <p:cNvSpPr/>
          <p:nvPr/>
        </p:nvSpPr>
        <p:spPr>
          <a:xfrm rot="8944239">
            <a:off x="2975469" y="4276980"/>
            <a:ext cx="357897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76522" y="5337125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Install Pot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1493809">
            <a:off x="4675194" y="537029"/>
            <a:ext cx="1236982" cy="82748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8" t="22808" r="23993" b="57506"/>
          <a:stretch/>
        </p:blipFill>
        <p:spPr bwMode="auto">
          <a:xfrm>
            <a:off x="3454731" y="1622618"/>
            <a:ext cx="3885741" cy="225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9"/>
          <a:stretch/>
        </p:blipFill>
        <p:spPr bwMode="auto">
          <a:xfrm>
            <a:off x="1294925" y="4040888"/>
            <a:ext cx="6645275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771496" y="4236444"/>
            <a:ext cx="558408" cy="533400"/>
            <a:chOff x="3733996" y="4169069"/>
            <a:chExt cx="558408" cy="533400"/>
          </a:xfrm>
        </p:grpSpPr>
        <p:sp>
          <p:nvSpPr>
            <p:cNvPr id="7" name="Rounded Rectangle 6"/>
            <p:cNvSpPr/>
            <p:nvPr/>
          </p:nvSpPr>
          <p:spPr>
            <a:xfrm rot="16200000">
              <a:off x="3597471" y="4305594"/>
              <a:ext cx="533400" cy="2603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81131" y="4473477"/>
              <a:ext cx="171450" cy="1714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3895529" y="4305594"/>
              <a:ext cx="533400" cy="2603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81131" y="4216204"/>
              <a:ext cx="171450" cy="1714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76504" y="4473477"/>
              <a:ext cx="171450" cy="1714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76504" y="4216204"/>
              <a:ext cx="171450" cy="1714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1360" y="3159359"/>
            <a:ext cx="25154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Header (Male Pins?)</a:t>
            </a:r>
          </a:p>
          <a:p>
            <a:pPr algn="ctr"/>
            <a:r>
              <a:rPr lang="en-US" dirty="0" smtClean="0"/>
              <a:t>To the “Line In”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751661" y="3856950"/>
            <a:ext cx="113121" cy="301658"/>
          </a:xfrm>
          <a:custGeom>
            <a:avLst/>
            <a:gdLst>
              <a:gd name="connsiteX0" fmla="*/ 0 w 113121"/>
              <a:gd name="connsiteY0" fmla="*/ 0 h 301658"/>
              <a:gd name="connsiteX1" fmla="*/ 28280 w 113121"/>
              <a:gd name="connsiteY1" fmla="*/ 65988 h 301658"/>
              <a:gd name="connsiteX2" fmla="*/ 113121 w 113121"/>
              <a:gd name="connsiteY2" fmla="*/ 301658 h 30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" h="301658">
                <a:moveTo>
                  <a:pt x="0" y="0"/>
                </a:moveTo>
                <a:cubicBezTo>
                  <a:pt x="4713" y="7856"/>
                  <a:pt x="9427" y="15712"/>
                  <a:pt x="28280" y="65988"/>
                </a:cubicBezTo>
                <a:cubicBezTo>
                  <a:pt x="47133" y="116264"/>
                  <a:pt x="80127" y="208961"/>
                  <a:pt x="113121" y="301658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31846" y="3856950"/>
            <a:ext cx="113121" cy="301658"/>
          </a:xfrm>
          <a:custGeom>
            <a:avLst/>
            <a:gdLst>
              <a:gd name="connsiteX0" fmla="*/ 0 w 113121"/>
              <a:gd name="connsiteY0" fmla="*/ 0 h 301658"/>
              <a:gd name="connsiteX1" fmla="*/ 28280 w 113121"/>
              <a:gd name="connsiteY1" fmla="*/ 65988 h 301658"/>
              <a:gd name="connsiteX2" fmla="*/ 113121 w 113121"/>
              <a:gd name="connsiteY2" fmla="*/ 301658 h 30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" h="301658">
                <a:moveTo>
                  <a:pt x="0" y="0"/>
                </a:moveTo>
                <a:cubicBezTo>
                  <a:pt x="4713" y="7856"/>
                  <a:pt x="9427" y="15712"/>
                  <a:pt x="28280" y="65988"/>
                </a:cubicBezTo>
                <a:cubicBezTo>
                  <a:pt x="47133" y="116264"/>
                  <a:pt x="80127" y="208961"/>
                  <a:pt x="113121" y="301658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8642189">
            <a:off x="3756351" y="2906569"/>
            <a:ext cx="2070845" cy="11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Backside View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6506" y="427090"/>
            <a:ext cx="25337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Also, grab “3V” and bring out to pin or to wire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6631833" y="1222407"/>
            <a:ext cx="616068" cy="1568917"/>
          </a:xfrm>
          <a:custGeom>
            <a:avLst/>
            <a:gdLst>
              <a:gd name="connsiteX0" fmla="*/ 0 w 643992"/>
              <a:gd name="connsiteY0" fmla="*/ 1568917 h 1568917"/>
              <a:gd name="connsiteX1" fmla="*/ 182880 w 643992"/>
              <a:gd name="connsiteY1" fmla="*/ 1241659 h 1568917"/>
              <a:gd name="connsiteX2" fmla="*/ 625642 w 643992"/>
              <a:gd name="connsiteY2" fmla="*/ 1155031 h 1568917"/>
              <a:gd name="connsiteX3" fmla="*/ 519764 w 643992"/>
              <a:gd name="connsiteY3" fmla="*/ 654517 h 1568917"/>
              <a:gd name="connsiteX4" fmla="*/ 154004 w 643992"/>
              <a:gd name="connsiteY4" fmla="*/ 317633 h 1568917"/>
              <a:gd name="connsiteX5" fmla="*/ 510139 w 643992"/>
              <a:gd name="connsiteY5" fmla="*/ 0 h 1568917"/>
              <a:gd name="connsiteX0" fmla="*/ 0 w 625692"/>
              <a:gd name="connsiteY0" fmla="*/ 1568917 h 1568917"/>
              <a:gd name="connsiteX1" fmla="*/ 182880 w 625692"/>
              <a:gd name="connsiteY1" fmla="*/ 1241659 h 1568917"/>
              <a:gd name="connsiteX2" fmla="*/ 625642 w 625692"/>
              <a:gd name="connsiteY2" fmla="*/ 1155031 h 1568917"/>
              <a:gd name="connsiteX3" fmla="*/ 154004 w 625692"/>
              <a:gd name="connsiteY3" fmla="*/ 317633 h 1568917"/>
              <a:gd name="connsiteX4" fmla="*/ 510139 w 625692"/>
              <a:gd name="connsiteY4" fmla="*/ 0 h 1568917"/>
              <a:gd name="connsiteX0" fmla="*/ 0 w 616068"/>
              <a:gd name="connsiteY0" fmla="*/ 1568917 h 1568917"/>
              <a:gd name="connsiteX1" fmla="*/ 182880 w 616068"/>
              <a:gd name="connsiteY1" fmla="*/ 1241659 h 1568917"/>
              <a:gd name="connsiteX2" fmla="*/ 616017 w 616068"/>
              <a:gd name="connsiteY2" fmla="*/ 837398 h 1568917"/>
              <a:gd name="connsiteX3" fmla="*/ 154004 w 616068"/>
              <a:gd name="connsiteY3" fmla="*/ 317633 h 1568917"/>
              <a:gd name="connsiteX4" fmla="*/ 510139 w 616068"/>
              <a:gd name="connsiteY4" fmla="*/ 0 h 156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8" h="1568917">
                <a:moveTo>
                  <a:pt x="0" y="1568917"/>
                </a:moveTo>
                <a:cubicBezTo>
                  <a:pt x="39303" y="1439778"/>
                  <a:pt x="80211" y="1363579"/>
                  <a:pt x="182880" y="1241659"/>
                </a:cubicBezTo>
                <a:cubicBezTo>
                  <a:pt x="285550" y="1119739"/>
                  <a:pt x="620830" y="991402"/>
                  <a:pt x="616017" y="837398"/>
                </a:cubicBezTo>
                <a:cubicBezTo>
                  <a:pt x="611204" y="683394"/>
                  <a:pt x="171650" y="457199"/>
                  <a:pt x="154004" y="317633"/>
                </a:cubicBezTo>
                <a:cubicBezTo>
                  <a:pt x="136358" y="178067"/>
                  <a:pt x="331269" y="104273"/>
                  <a:pt x="510139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342900" y="1179593"/>
            <a:ext cx="8429625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779238" y="1539680"/>
            <a:ext cx="67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Left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587916" y="1551688"/>
            <a:ext cx="9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Right</a:t>
            </a:r>
            <a:endParaRPr lang="en-US" b="1" dirty="0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56" y="1245673"/>
            <a:ext cx="826087" cy="94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1" y="1245673"/>
            <a:ext cx="826087" cy="94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53606" y="1260662"/>
            <a:ext cx="80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new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4158076" y="1783882"/>
            <a:ext cx="63395" cy="568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30987" y="698988"/>
            <a:ext cx="13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Mount Mic to the plastic base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11010" y="698988"/>
            <a:ext cx="13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Mount Mic to the plastic base</a:t>
            </a:r>
            <a:endParaRPr lang="en-US" sz="1400" dirty="0"/>
          </a:p>
        </p:txBody>
      </p:sp>
      <p:sp>
        <p:nvSpPr>
          <p:cNvPr id="40" name="Freeform 39"/>
          <p:cNvSpPr/>
          <p:nvPr/>
        </p:nvSpPr>
        <p:spPr>
          <a:xfrm>
            <a:off x="1423447" y="2011444"/>
            <a:ext cx="2394409" cy="965692"/>
          </a:xfrm>
          <a:custGeom>
            <a:avLst/>
            <a:gdLst>
              <a:gd name="connsiteX0" fmla="*/ 2394409 w 2394409"/>
              <a:gd name="connsiteY0" fmla="*/ 876693 h 876693"/>
              <a:gd name="connsiteX1" fmla="*/ 1979629 w 2394409"/>
              <a:gd name="connsiteY1" fmla="*/ 707011 h 876693"/>
              <a:gd name="connsiteX2" fmla="*/ 1564850 w 2394409"/>
              <a:gd name="connsiteY2" fmla="*/ 575035 h 876693"/>
              <a:gd name="connsiteX3" fmla="*/ 1131217 w 2394409"/>
              <a:gd name="connsiteY3" fmla="*/ 556182 h 876693"/>
              <a:gd name="connsiteX4" fmla="*/ 707011 w 2394409"/>
              <a:gd name="connsiteY4" fmla="*/ 433633 h 876693"/>
              <a:gd name="connsiteX5" fmla="*/ 188537 w 2394409"/>
              <a:gd name="connsiteY5" fmla="*/ 509048 h 876693"/>
              <a:gd name="connsiteX6" fmla="*/ 0 w 2394409"/>
              <a:gd name="connsiteY6" fmla="*/ 0 h 876693"/>
              <a:gd name="connsiteX0" fmla="*/ 2394409 w 2394409"/>
              <a:gd name="connsiteY0" fmla="*/ 876693 h 876693"/>
              <a:gd name="connsiteX1" fmla="*/ 1979629 w 2394409"/>
              <a:gd name="connsiteY1" fmla="*/ 707011 h 876693"/>
              <a:gd name="connsiteX2" fmla="*/ 1564850 w 2394409"/>
              <a:gd name="connsiteY2" fmla="*/ 575035 h 876693"/>
              <a:gd name="connsiteX3" fmla="*/ 1131217 w 2394409"/>
              <a:gd name="connsiteY3" fmla="*/ 556182 h 876693"/>
              <a:gd name="connsiteX4" fmla="*/ 575036 w 2394409"/>
              <a:gd name="connsiteY4" fmla="*/ 857839 h 876693"/>
              <a:gd name="connsiteX5" fmla="*/ 188537 w 2394409"/>
              <a:gd name="connsiteY5" fmla="*/ 509048 h 876693"/>
              <a:gd name="connsiteX6" fmla="*/ 0 w 2394409"/>
              <a:gd name="connsiteY6" fmla="*/ 0 h 876693"/>
              <a:gd name="connsiteX0" fmla="*/ 2394409 w 2394409"/>
              <a:gd name="connsiteY0" fmla="*/ 876693 h 976159"/>
              <a:gd name="connsiteX1" fmla="*/ 1979629 w 2394409"/>
              <a:gd name="connsiteY1" fmla="*/ 707011 h 976159"/>
              <a:gd name="connsiteX2" fmla="*/ 1564850 w 2394409"/>
              <a:gd name="connsiteY2" fmla="*/ 575035 h 976159"/>
              <a:gd name="connsiteX3" fmla="*/ 1131217 w 2394409"/>
              <a:gd name="connsiteY3" fmla="*/ 961535 h 976159"/>
              <a:gd name="connsiteX4" fmla="*/ 575036 w 2394409"/>
              <a:gd name="connsiteY4" fmla="*/ 857839 h 976159"/>
              <a:gd name="connsiteX5" fmla="*/ 188537 w 2394409"/>
              <a:gd name="connsiteY5" fmla="*/ 509048 h 976159"/>
              <a:gd name="connsiteX6" fmla="*/ 0 w 2394409"/>
              <a:gd name="connsiteY6" fmla="*/ 0 h 976159"/>
              <a:gd name="connsiteX0" fmla="*/ 2394409 w 2394409"/>
              <a:gd name="connsiteY0" fmla="*/ 876693 h 978717"/>
              <a:gd name="connsiteX1" fmla="*/ 1979629 w 2394409"/>
              <a:gd name="connsiteY1" fmla="*/ 707011 h 978717"/>
              <a:gd name="connsiteX2" fmla="*/ 1564850 w 2394409"/>
              <a:gd name="connsiteY2" fmla="*/ 952107 h 978717"/>
              <a:gd name="connsiteX3" fmla="*/ 1131217 w 2394409"/>
              <a:gd name="connsiteY3" fmla="*/ 961535 h 978717"/>
              <a:gd name="connsiteX4" fmla="*/ 575036 w 2394409"/>
              <a:gd name="connsiteY4" fmla="*/ 857839 h 978717"/>
              <a:gd name="connsiteX5" fmla="*/ 188537 w 2394409"/>
              <a:gd name="connsiteY5" fmla="*/ 509048 h 978717"/>
              <a:gd name="connsiteX6" fmla="*/ 0 w 2394409"/>
              <a:gd name="connsiteY6" fmla="*/ 0 h 978717"/>
              <a:gd name="connsiteX0" fmla="*/ 2394409 w 2394409"/>
              <a:gd name="connsiteY0" fmla="*/ 876693 h 976268"/>
              <a:gd name="connsiteX1" fmla="*/ 1838227 w 2394409"/>
              <a:gd name="connsiteY1" fmla="*/ 744718 h 976268"/>
              <a:gd name="connsiteX2" fmla="*/ 1564850 w 2394409"/>
              <a:gd name="connsiteY2" fmla="*/ 952107 h 976268"/>
              <a:gd name="connsiteX3" fmla="*/ 1131217 w 2394409"/>
              <a:gd name="connsiteY3" fmla="*/ 961535 h 976268"/>
              <a:gd name="connsiteX4" fmla="*/ 575036 w 2394409"/>
              <a:gd name="connsiteY4" fmla="*/ 857839 h 976268"/>
              <a:gd name="connsiteX5" fmla="*/ 188537 w 2394409"/>
              <a:gd name="connsiteY5" fmla="*/ 509048 h 976268"/>
              <a:gd name="connsiteX6" fmla="*/ 0 w 2394409"/>
              <a:gd name="connsiteY6" fmla="*/ 0 h 976268"/>
              <a:gd name="connsiteX0" fmla="*/ 2394409 w 2394409"/>
              <a:gd name="connsiteY0" fmla="*/ 876693 h 965692"/>
              <a:gd name="connsiteX1" fmla="*/ 1838227 w 2394409"/>
              <a:gd name="connsiteY1" fmla="*/ 744718 h 965692"/>
              <a:gd name="connsiteX2" fmla="*/ 1131217 w 2394409"/>
              <a:gd name="connsiteY2" fmla="*/ 961535 h 965692"/>
              <a:gd name="connsiteX3" fmla="*/ 575036 w 2394409"/>
              <a:gd name="connsiteY3" fmla="*/ 857839 h 965692"/>
              <a:gd name="connsiteX4" fmla="*/ 188537 w 2394409"/>
              <a:gd name="connsiteY4" fmla="*/ 509048 h 965692"/>
              <a:gd name="connsiteX5" fmla="*/ 0 w 2394409"/>
              <a:gd name="connsiteY5" fmla="*/ 0 h 96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409" h="965692">
                <a:moveTo>
                  <a:pt x="2394409" y="876693"/>
                </a:moveTo>
                <a:cubicBezTo>
                  <a:pt x="2256149" y="816990"/>
                  <a:pt x="2048759" y="730578"/>
                  <a:pt x="1838227" y="744718"/>
                </a:cubicBezTo>
                <a:cubicBezTo>
                  <a:pt x="1627695" y="758858"/>
                  <a:pt x="1341749" y="942682"/>
                  <a:pt x="1131217" y="961535"/>
                </a:cubicBezTo>
                <a:cubicBezTo>
                  <a:pt x="920685" y="980388"/>
                  <a:pt x="732149" y="933253"/>
                  <a:pt x="575036" y="857839"/>
                </a:cubicBezTo>
                <a:cubicBezTo>
                  <a:pt x="417923" y="782425"/>
                  <a:pt x="284376" y="652021"/>
                  <a:pt x="188537" y="509048"/>
                </a:cubicBezTo>
                <a:cubicBezTo>
                  <a:pt x="92698" y="366075"/>
                  <a:pt x="35351" y="218388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23447" y="3477005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“3V”</a:t>
            </a:r>
          </a:p>
          <a:p>
            <a:pPr algn="ctr"/>
            <a:r>
              <a:rPr lang="en-US" sz="1400" dirty="0" smtClean="0"/>
              <a:t>Wire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flipV="1">
            <a:off x="1842793" y="3016031"/>
            <a:ext cx="160255" cy="460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0388" y="251581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 “Vin”</a:t>
            </a:r>
          </a:p>
          <a:p>
            <a:pPr algn="ctr"/>
            <a:r>
              <a:rPr lang="en-US" sz="1400" dirty="0" smtClean="0"/>
              <a:t>Not “3V”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066856" y="2190753"/>
            <a:ext cx="245100" cy="322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23904" y="3215395"/>
            <a:ext cx="117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Another “3V”</a:t>
            </a:r>
          </a:p>
          <a:p>
            <a:pPr algn="ctr"/>
            <a:r>
              <a:rPr lang="en-US" sz="1400" dirty="0" smtClean="0"/>
              <a:t>Wire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7043939" y="2735387"/>
            <a:ext cx="217785" cy="428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4941466" y="2007271"/>
            <a:ext cx="2434320" cy="844943"/>
          </a:xfrm>
          <a:custGeom>
            <a:avLst/>
            <a:gdLst>
              <a:gd name="connsiteX0" fmla="*/ 2394409 w 2394409"/>
              <a:gd name="connsiteY0" fmla="*/ 876693 h 876693"/>
              <a:gd name="connsiteX1" fmla="*/ 1979629 w 2394409"/>
              <a:gd name="connsiteY1" fmla="*/ 707011 h 876693"/>
              <a:gd name="connsiteX2" fmla="*/ 1564850 w 2394409"/>
              <a:gd name="connsiteY2" fmla="*/ 575035 h 876693"/>
              <a:gd name="connsiteX3" fmla="*/ 1131217 w 2394409"/>
              <a:gd name="connsiteY3" fmla="*/ 556182 h 876693"/>
              <a:gd name="connsiteX4" fmla="*/ 707011 w 2394409"/>
              <a:gd name="connsiteY4" fmla="*/ 433633 h 876693"/>
              <a:gd name="connsiteX5" fmla="*/ 188537 w 2394409"/>
              <a:gd name="connsiteY5" fmla="*/ 509048 h 876693"/>
              <a:gd name="connsiteX6" fmla="*/ 0 w 2394409"/>
              <a:gd name="connsiteY6" fmla="*/ 0 h 876693"/>
              <a:gd name="connsiteX0" fmla="*/ 2394409 w 2394409"/>
              <a:gd name="connsiteY0" fmla="*/ 876693 h 876693"/>
              <a:gd name="connsiteX1" fmla="*/ 1979629 w 2394409"/>
              <a:gd name="connsiteY1" fmla="*/ 707011 h 876693"/>
              <a:gd name="connsiteX2" fmla="*/ 1564850 w 2394409"/>
              <a:gd name="connsiteY2" fmla="*/ 575035 h 876693"/>
              <a:gd name="connsiteX3" fmla="*/ 1131217 w 2394409"/>
              <a:gd name="connsiteY3" fmla="*/ 556182 h 876693"/>
              <a:gd name="connsiteX4" fmla="*/ 575036 w 2394409"/>
              <a:gd name="connsiteY4" fmla="*/ 857839 h 876693"/>
              <a:gd name="connsiteX5" fmla="*/ 188537 w 2394409"/>
              <a:gd name="connsiteY5" fmla="*/ 509048 h 876693"/>
              <a:gd name="connsiteX6" fmla="*/ 0 w 2394409"/>
              <a:gd name="connsiteY6" fmla="*/ 0 h 876693"/>
              <a:gd name="connsiteX0" fmla="*/ 2394409 w 2394409"/>
              <a:gd name="connsiteY0" fmla="*/ 876693 h 976159"/>
              <a:gd name="connsiteX1" fmla="*/ 1979629 w 2394409"/>
              <a:gd name="connsiteY1" fmla="*/ 707011 h 976159"/>
              <a:gd name="connsiteX2" fmla="*/ 1564850 w 2394409"/>
              <a:gd name="connsiteY2" fmla="*/ 575035 h 976159"/>
              <a:gd name="connsiteX3" fmla="*/ 1131217 w 2394409"/>
              <a:gd name="connsiteY3" fmla="*/ 961535 h 976159"/>
              <a:gd name="connsiteX4" fmla="*/ 575036 w 2394409"/>
              <a:gd name="connsiteY4" fmla="*/ 857839 h 976159"/>
              <a:gd name="connsiteX5" fmla="*/ 188537 w 2394409"/>
              <a:gd name="connsiteY5" fmla="*/ 509048 h 976159"/>
              <a:gd name="connsiteX6" fmla="*/ 0 w 2394409"/>
              <a:gd name="connsiteY6" fmla="*/ 0 h 976159"/>
              <a:gd name="connsiteX0" fmla="*/ 2394409 w 2394409"/>
              <a:gd name="connsiteY0" fmla="*/ 876693 h 978717"/>
              <a:gd name="connsiteX1" fmla="*/ 1979629 w 2394409"/>
              <a:gd name="connsiteY1" fmla="*/ 707011 h 978717"/>
              <a:gd name="connsiteX2" fmla="*/ 1564850 w 2394409"/>
              <a:gd name="connsiteY2" fmla="*/ 952107 h 978717"/>
              <a:gd name="connsiteX3" fmla="*/ 1131217 w 2394409"/>
              <a:gd name="connsiteY3" fmla="*/ 961535 h 978717"/>
              <a:gd name="connsiteX4" fmla="*/ 575036 w 2394409"/>
              <a:gd name="connsiteY4" fmla="*/ 857839 h 978717"/>
              <a:gd name="connsiteX5" fmla="*/ 188537 w 2394409"/>
              <a:gd name="connsiteY5" fmla="*/ 509048 h 978717"/>
              <a:gd name="connsiteX6" fmla="*/ 0 w 2394409"/>
              <a:gd name="connsiteY6" fmla="*/ 0 h 978717"/>
              <a:gd name="connsiteX0" fmla="*/ 2394409 w 2394409"/>
              <a:gd name="connsiteY0" fmla="*/ 876693 h 976268"/>
              <a:gd name="connsiteX1" fmla="*/ 1838227 w 2394409"/>
              <a:gd name="connsiteY1" fmla="*/ 744718 h 976268"/>
              <a:gd name="connsiteX2" fmla="*/ 1564850 w 2394409"/>
              <a:gd name="connsiteY2" fmla="*/ 952107 h 976268"/>
              <a:gd name="connsiteX3" fmla="*/ 1131217 w 2394409"/>
              <a:gd name="connsiteY3" fmla="*/ 961535 h 976268"/>
              <a:gd name="connsiteX4" fmla="*/ 575036 w 2394409"/>
              <a:gd name="connsiteY4" fmla="*/ 857839 h 976268"/>
              <a:gd name="connsiteX5" fmla="*/ 188537 w 2394409"/>
              <a:gd name="connsiteY5" fmla="*/ 509048 h 976268"/>
              <a:gd name="connsiteX6" fmla="*/ 0 w 2394409"/>
              <a:gd name="connsiteY6" fmla="*/ 0 h 976268"/>
              <a:gd name="connsiteX0" fmla="*/ 2394409 w 2394409"/>
              <a:gd name="connsiteY0" fmla="*/ 876693 h 965692"/>
              <a:gd name="connsiteX1" fmla="*/ 1838227 w 2394409"/>
              <a:gd name="connsiteY1" fmla="*/ 744718 h 965692"/>
              <a:gd name="connsiteX2" fmla="*/ 1131217 w 2394409"/>
              <a:gd name="connsiteY2" fmla="*/ 961535 h 965692"/>
              <a:gd name="connsiteX3" fmla="*/ 575036 w 2394409"/>
              <a:gd name="connsiteY3" fmla="*/ 857839 h 965692"/>
              <a:gd name="connsiteX4" fmla="*/ 188537 w 2394409"/>
              <a:gd name="connsiteY4" fmla="*/ 509048 h 965692"/>
              <a:gd name="connsiteX5" fmla="*/ 0 w 2394409"/>
              <a:gd name="connsiteY5" fmla="*/ 0 h 965692"/>
              <a:gd name="connsiteX0" fmla="*/ 2394409 w 2394409"/>
              <a:gd name="connsiteY0" fmla="*/ 876693 h 876693"/>
              <a:gd name="connsiteX1" fmla="*/ 1838227 w 2394409"/>
              <a:gd name="connsiteY1" fmla="*/ 744718 h 876693"/>
              <a:gd name="connsiteX2" fmla="*/ 575036 w 2394409"/>
              <a:gd name="connsiteY2" fmla="*/ 857839 h 876693"/>
              <a:gd name="connsiteX3" fmla="*/ 188537 w 2394409"/>
              <a:gd name="connsiteY3" fmla="*/ 509048 h 876693"/>
              <a:gd name="connsiteX4" fmla="*/ 0 w 2394409"/>
              <a:gd name="connsiteY4" fmla="*/ 0 h 876693"/>
              <a:gd name="connsiteX0" fmla="*/ 2394409 w 2394409"/>
              <a:gd name="connsiteY0" fmla="*/ 876693 h 876693"/>
              <a:gd name="connsiteX1" fmla="*/ 1838227 w 2394409"/>
              <a:gd name="connsiteY1" fmla="*/ 744718 h 876693"/>
              <a:gd name="connsiteX2" fmla="*/ 895548 w 2394409"/>
              <a:gd name="connsiteY2" fmla="*/ 707010 h 876693"/>
              <a:gd name="connsiteX3" fmla="*/ 188537 w 2394409"/>
              <a:gd name="connsiteY3" fmla="*/ 509048 h 876693"/>
              <a:gd name="connsiteX4" fmla="*/ 0 w 2394409"/>
              <a:gd name="connsiteY4" fmla="*/ 0 h 876693"/>
              <a:gd name="connsiteX0" fmla="*/ 2394409 w 2394409"/>
              <a:gd name="connsiteY0" fmla="*/ 876693 h 876693"/>
              <a:gd name="connsiteX1" fmla="*/ 1838227 w 2394409"/>
              <a:gd name="connsiteY1" fmla="*/ 744718 h 876693"/>
              <a:gd name="connsiteX2" fmla="*/ 895548 w 2394409"/>
              <a:gd name="connsiteY2" fmla="*/ 707010 h 876693"/>
              <a:gd name="connsiteX3" fmla="*/ 188537 w 2394409"/>
              <a:gd name="connsiteY3" fmla="*/ 509048 h 876693"/>
              <a:gd name="connsiteX4" fmla="*/ 0 w 2394409"/>
              <a:gd name="connsiteY4" fmla="*/ 0 h 876693"/>
              <a:gd name="connsiteX0" fmla="*/ 2394409 w 2394409"/>
              <a:gd name="connsiteY0" fmla="*/ 876693 h 876693"/>
              <a:gd name="connsiteX1" fmla="*/ 1838227 w 2394409"/>
              <a:gd name="connsiteY1" fmla="*/ 744718 h 876693"/>
              <a:gd name="connsiteX2" fmla="*/ 895548 w 2394409"/>
              <a:gd name="connsiteY2" fmla="*/ 707010 h 876693"/>
              <a:gd name="connsiteX3" fmla="*/ 188537 w 2394409"/>
              <a:gd name="connsiteY3" fmla="*/ 509048 h 876693"/>
              <a:gd name="connsiteX4" fmla="*/ 0 w 2394409"/>
              <a:gd name="connsiteY4" fmla="*/ 0 h 876693"/>
              <a:gd name="connsiteX0" fmla="*/ 2394409 w 2394409"/>
              <a:gd name="connsiteY0" fmla="*/ 876693 h 876693"/>
              <a:gd name="connsiteX1" fmla="*/ 1838227 w 2394409"/>
              <a:gd name="connsiteY1" fmla="*/ 744718 h 876693"/>
              <a:gd name="connsiteX2" fmla="*/ 895548 w 2394409"/>
              <a:gd name="connsiteY2" fmla="*/ 707010 h 876693"/>
              <a:gd name="connsiteX3" fmla="*/ 188537 w 2394409"/>
              <a:gd name="connsiteY3" fmla="*/ 509048 h 876693"/>
              <a:gd name="connsiteX4" fmla="*/ 0 w 2394409"/>
              <a:gd name="connsiteY4" fmla="*/ 0 h 876693"/>
              <a:gd name="connsiteX0" fmla="*/ 2435539 w 2435539"/>
              <a:gd name="connsiteY0" fmla="*/ 876693 h 876693"/>
              <a:gd name="connsiteX1" fmla="*/ 1879357 w 2435539"/>
              <a:gd name="connsiteY1" fmla="*/ 744718 h 876693"/>
              <a:gd name="connsiteX2" fmla="*/ 936678 w 2435539"/>
              <a:gd name="connsiteY2" fmla="*/ 707010 h 876693"/>
              <a:gd name="connsiteX3" fmla="*/ 64567 w 2435539"/>
              <a:gd name="connsiteY3" fmla="*/ 451898 h 876693"/>
              <a:gd name="connsiteX4" fmla="*/ 41130 w 2435539"/>
              <a:gd name="connsiteY4" fmla="*/ 0 h 876693"/>
              <a:gd name="connsiteX0" fmla="*/ 2446410 w 2446410"/>
              <a:gd name="connsiteY0" fmla="*/ 876693 h 876693"/>
              <a:gd name="connsiteX1" fmla="*/ 1890228 w 2446410"/>
              <a:gd name="connsiteY1" fmla="*/ 744718 h 876693"/>
              <a:gd name="connsiteX2" fmla="*/ 947549 w 2446410"/>
              <a:gd name="connsiteY2" fmla="*/ 707010 h 876693"/>
              <a:gd name="connsiteX3" fmla="*/ 75438 w 2446410"/>
              <a:gd name="connsiteY3" fmla="*/ 451898 h 876693"/>
              <a:gd name="connsiteX4" fmla="*/ 52001 w 2446410"/>
              <a:gd name="connsiteY4" fmla="*/ 0 h 876693"/>
              <a:gd name="connsiteX0" fmla="*/ 2463805 w 2463805"/>
              <a:gd name="connsiteY0" fmla="*/ 844943 h 844943"/>
              <a:gd name="connsiteX1" fmla="*/ 1907623 w 2463805"/>
              <a:gd name="connsiteY1" fmla="*/ 712968 h 844943"/>
              <a:gd name="connsiteX2" fmla="*/ 964944 w 2463805"/>
              <a:gd name="connsiteY2" fmla="*/ 675260 h 844943"/>
              <a:gd name="connsiteX3" fmla="*/ 92833 w 2463805"/>
              <a:gd name="connsiteY3" fmla="*/ 420148 h 844943"/>
              <a:gd name="connsiteX4" fmla="*/ 31296 w 2463805"/>
              <a:gd name="connsiteY4" fmla="*/ 0 h 844943"/>
              <a:gd name="connsiteX0" fmla="*/ 2434320 w 2434320"/>
              <a:gd name="connsiteY0" fmla="*/ 844943 h 844943"/>
              <a:gd name="connsiteX1" fmla="*/ 1878138 w 2434320"/>
              <a:gd name="connsiteY1" fmla="*/ 712968 h 844943"/>
              <a:gd name="connsiteX2" fmla="*/ 935459 w 2434320"/>
              <a:gd name="connsiteY2" fmla="*/ 675260 h 844943"/>
              <a:gd name="connsiteX3" fmla="*/ 270136 w 2434320"/>
              <a:gd name="connsiteY3" fmla="*/ 672429 h 844943"/>
              <a:gd name="connsiteX4" fmla="*/ 63348 w 2434320"/>
              <a:gd name="connsiteY4" fmla="*/ 420148 h 844943"/>
              <a:gd name="connsiteX5" fmla="*/ 1811 w 2434320"/>
              <a:gd name="connsiteY5" fmla="*/ 0 h 844943"/>
              <a:gd name="connsiteX0" fmla="*/ 2434320 w 2434320"/>
              <a:gd name="connsiteY0" fmla="*/ 844943 h 844943"/>
              <a:gd name="connsiteX1" fmla="*/ 1878138 w 2434320"/>
              <a:gd name="connsiteY1" fmla="*/ 712968 h 844943"/>
              <a:gd name="connsiteX2" fmla="*/ 922759 w 2434320"/>
              <a:gd name="connsiteY2" fmla="*/ 764160 h 844943"/>
              <a:gd name="connsiteX3" fmla="*/ 270136 w 2434320"/>
              <a:gd name="connsiteY3" fmla="*/ 672429 h 844943"/>
              <a:gd name="connsiteX4" fmla="*/ 63348 w 2434320"/>
              <a:gd name="connsiteY4" fmla="*/ 420148 h 844943"/>
              <a:gd name="connsiteX5" fmla="*/ 1811 w 2434320"/>
              <a:gd name="connsiteY5" fmla="*/ 0 h 84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320" h="844943">
                <a:moveTo>
                  <a:pt x="2434320" y="844943"/>
                </a:moveTo>
                <a:cubicBezTo>
                  <a:pt x="2296060" y="785240"/>
                  <a:pt x="2130065" y="726432"/>
                  <a:pt x="1878138" y="712968"/>
                </a:cubicBezTo>
                <a:cubicBezTo>
                  <a:pt x="1626211" y="699504"/>
                  <a:pt x="1190759" y="770916"/>
                  <a:pt x="922759" y="764160"/>
                </a:cubicBezTo>
                <a:cubicBezTo>
                  <a:pt x="654759" y="757404"/>
                  <a:pt x="415488" y="714948"/>
                  <a:pt x="270136" y="672429"/>
                </a:cubicBezTo>
                <a:cubicBezTo>
                  <a:pt x="124784" y="629910"/>
                  <a:pt x="108069" y="532220"/>
                  <a:pt x="63348" y="420148"/>
                </a:cubicBezTo>
                <a:cubicBezTo>
                  <a:pt x="18627" y="308077"/>
                  <a:pt x="-7288" y="218388"/>
                  <a:pt x="181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256912" y="2354061"/>
            <a:ext cx="3654098" cy="2306839"/>
            <a:chOff x="3256912" y="2011161"/>
            <a:chExt cx="3654098" cy="2306839"/>
          </a:xfrm>
        </p:grpSpPr>
        <p:grpSp>
          <p:nvGrpSpPr>
            <p:cNvPr id="23" name="Group 22"/>
            <p:cNvGrpSpPr/>
            <p:nvPr/>
          </p:nvGrpSpPr>
          <p:grpSpPr>
            <a:xfrm>
              <a:off x="3256912" y="2011161"/>
              <a:ext cx="3654098" cy="2306839"/>
              <a:chOff x="3405939" y="2025798"/>
              <a:chExt cx="3281354" cy="207152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4977" b="57277" l="18182" r="45455">
                            <a14:foregroundMark x1="18344" y1="52394" x2="18344" y2="52394"/>
                            <a14:foregroundMark x1="19156" y1="51268" x2="19156" y2="51268"/>
                            <a14:foregroundMark x1="19237" y1="53803" x2="19237" y2="53803"/>
                            <a14:foregroundMark x1="18182" y1="51268" x2="18182" y2="51268"/>
                            <a14:foregroundMark x1="22890" y1="48826" x2="22890" y2="48826"/>
                            <a14:foregroundMark x1="20942" y1="55305" x2="20942" y2="55305"/>
                            <a14:foregroundMark x1="20942" y1="53991" x2="20942" y2="53991"/>
                            <a14:backgroundMark x1="22078" y1="27981" x2="22078" y2="27981"/>
                            <a14:backgroundMark x1="21510" y1="28732" x2="21510" y2="28732"/>
                            <a14:backgroundMark x1="42776" y1="28732" x2="42776" y2="28732"/>
                            <a14:backgroundMark x1="33929" y1="54178" x2="33929" y2="541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8" t="25072" r="53395" b="40818"/>
              <a:stretch/>
            </p:blipFill>
            <p:spPr bwMode="auto">
              <a:xfrm>
                <a:off x="3405939" y="2025798"/>
                <a:ext cx="2058250" cy="2071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BFDFA"/>
                  </a:clrFrom>
                  <a:clrTo>
                    <a:srgbClr val="FBFDF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44" b="98454" l="3081" r="98240">
                            <a14:foregroundMark x1="5868" y1="49313" x2="5868" y2="49313"/>
                            <a14:foregroundMark x1="5721" y1="70447" x2="5721" y2="70447"/>
                            <a14:foregroundMark x1="5428" y1="54811" x2="5428" y2="54811"/>
                            <a14:foregroundMark x1="3521" y1="47079" x2="3521" y2="47079"/>
                            <a14:foregroundMark x1="5428" y1="44845" x2="5428" y2="4484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33"/>
              <a:stretch/>
            </p:blipFill>
            <p:spPr bwMode="auto">
              <a:xfrm>
                <a:off x="3449385" y="2428725"/>
                <a:ext cx="3237908" cy="919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612" y="2115468"/>
              <a:ext cx="289719" cy="277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2989011" y="984063"/>
            <a:ext cx="70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Mating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70" idx="2"/>
          </p:cNvCxnSpPr>
          <p:nvPr/>
        </p:nvCxnSpPr>
        <p:spPr>
          <a:xfrm>
            <a:off x="3341800" y="1507283"/>
            <a:ext cx="66038" cy="143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721824" y="1710945"/>
            <a:ext cx="2023867" cy="879950"/>
            <a:chOff x="1721824" y="1368045"/>
            <a:chExt cx="2023867" cy="879950"/>
          </a:xfrm>
        </p:grpSpPr>
        <p:sp>
          <p:nvSpPr>
            <p:cNvPr id="57" name="Rectangle 56"/>
            <p:cNvSpPr/>
            <p:nvPr/>
          </p:nvSpPr>
          <p:spPr>
            <a:xfrm rot="1821554">
              <a:off x="3415753" y="1423238"/>
              <a:ext cx="329938" cy="1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821554">
              <a:off x="3349716" y="1543753"/>
              <a:ext cx="329938" cy="1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63725" y="1503390"/>
              <a:ext cx="1514475" cy="700655"/>
            </a:xfrm>
            <a:custGeom>
              <a:avLst/>
              <a:gdLst>
                <a:gd name="connsiteX0" fmla="*/ 1514475 w 1514475"/>
                <a:gd name="connsiteY0" fmla="*/ 14260 h 700655"/>
                <a:gd name="connsiteX1" fmla="*/ 1295400 w 1514475"/>
                <a:gd name="connsiteY1" fmla="*/ 36485 h 700655"/>
                <a:gd name="connsiteX2" fmla="*/ 1149350 w 1514475"/>
                <a:gd name="connsiteY2" fmla="*/ 328585 h 700655"/>
                <a:gd name="connsiteX3" fmla="*/ 657225 w 1514475"/>
                <a:gd name="connsiteY3" fmla="*/ 661960 h 700655"/>
                <a:gd name="connsiteX4" fmla="*/ 130175 w 1514475"/>
                <a:gd name="connsiteY4" fmla="*/ 636560 h 700655"/>
                <a:gd name="connsiteX5" fmla="*/ 0 w 1514475"/>
                <a:gd name="connsiteY5" fmla="*/ 150785 h 70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4475" h="700655">
                  <a:moveTo>
                    <a:pt x="1514475" y="14260"/>
                  </a:moveTo>
                  <a:cubicBezTo>
                    <a:pt x="1435364" y="-821"/>
                    <a:pt x="1356254" y="-15902"/>
                    <a:pt x="1295400" y="36485"/>
                  </a:cubicBezTo>
                  <a:cubicBezTo>
                    <a:pt x="1234546" y="88872"/>
                    <a:pt x="1255712" y="224339"/>
                    <a:pt x="1149350" y="328585"/>
                  </a:cubicBezTo>
                  <a:cubicBezTo>
                    <a:pt x="1042988" y="432831"/>
                    <a:pt x="827088" y="610631"/>
                    <a:pt x="657225" y="661960"/>
                  </a:cubicBezTo>
                  <a:cubicBezTo>
                    <a:pt x="487362" y="713289"/>
                    <a:pt x="239713" y="721756"/>
                    <a:pt x="130175" y="636560"/>
                  </a:cubicBezTo>
                  <a:cubicBezTo>
                    <a:pt x="20637" y="551364"/>
                    <a:pt x="10318" y="351074"/>
                    <a:pt x="0" y="150785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721824" y="1368045"/>
              <a:ext cx="1715571" cy="879950"/>
            </a:xfrm>
            <a:custGeom>
              <a:avLst/>
              <a:gdLst>
                <a:gd name="connsiteX0" fmla="*/ 1514475 w 1514475"/>
                <a:gd name="connsiteY0" fmla="*/ 14260 h 700655"/>
                <a:gd name="connsiteX1" fmla="*/ 1295400 w 1514475"/>
                <a:gd name="connsiteY1" fmla="*/ 36485 h 700655"/>
                <a:gd name="connsiteX2" fmla="*/ 1149350 w 1514475"/>
                <a:gd name="connsiteY2" fmla="*/ 328585 h 700655"/>
                <a:gd name="connsiteX3" fmla="*/ 657225 w 1514475"/>
                <a:gd name="connsiteY3" fmla="*/ 661960 h 700655"/>
                <a:gd name="connsiteX4" fmla="*/ 130175 w 1514475"/>
                <a:gd name="connsiteY4" fmla="*/ 636560 h 700655"/>
                <a:gd name="connsiteX5" fmla="*/ 0 w 1514475"/>
                <a:gd name="connsiteY5" fmla="*/ 150785 h 700655"/>
                <a:gd name="connsiteX0" fmla="*/ 1514475 w 1514475"/>
                <a:gd name="connsiteY0" fmla="*/ 15928 h 700500"/>
                <a:gd name="connsiteX1" fmla="*/ 1295400 w 1514475"/>
                <a:gd name="connsiteY1" fmla="*/ 38153 h 700500"/>
                <a:gd name="connsiteX2" fmla="*/ 1197086 w 1514475"/>
                <a:gd name="connsiteY2" fmla="*/ 357971 h 700500"/>
                <a:gd name="connsiteX3" fmla="*/ 657225 w 1514475"/>
                <a:gd name="connsiteY3" fmla="*/ 663628 h 700500"/>
                <a:gd name="connsiteX4" fmla="*/ 130175 w 1514475"/>
                <a:gd name="connsiteY4" fmla="*/ 638228 h 700500"/>
                <a:gd name="connsiteX5" fmla="*/ 0 w 1514475"/>
                <a:gd name="connsiteY5" fmla="*/ 152453 h 700500"/>
                <a:gd name="connsiteX0" fmla="*/ 1514475 w 1514475"/>
                <a:gd name="connsiteY0" fmla="*/ 15928 h 713440"/>
                <a:gd name="connsiteX1" fmla="*/ 1295400 w 1514475"/>
                <a:gd name="connsiteY1" fmla="*/ 38153 h 713440"/>
                <a:gd name="connsiteX2" fmla="*/ 1197086 w 1514475"/>
                <a:gd name="connsiteY2" fmla="*/ 357971 h 713440"/>
                <a:gd name="connsiteX3" fmla="*/ 674073 w 1514475"/>
                <a:gd name="connsiteY3" fmla="*/ 683786 h 713440"/>
                <a:gd name="connsiteX4" fmla="*/ 130175 w 1514475"/>
                <a:gd name="connsiteY4" fmla="*/ 638228 h 713440"/>
                <a:gd name="connsiteX5" fmla="*/ 0 w 1514475"/>
                <a:gd name="connsiteY5" fmla="*/ 152453 h 713440"/>
                <a:gd name="connsiteX0" fmla="*/ 1514475 w 1514475"/>
                <a:gd name="connsiteY0" fmla="*/ 15928 h 702528"/>
                <a:gd name="connsiteX1" fmla="*/ 1295400 w 1514475"/>
                <a:gd name="connsiteY1" fmla="*/ 38153 h 702528"/>
                <a:gd name="connsiteX2" fmla="*/ 1197086 w 1514475"/>
                <a:gd name="connsiteY2" fmla="*/ 357971 h 702528"/>
                <a:gd name="connsiteX3" fmla="*/ 674073 w 1514475"/>
                <a:gd name="connsiteY3" fmla="*/ 683786 h 702528"/>
                <a:gd name="connsiteX4" fmla="*/ 180719 w 1514475"/>
                <a:gd name="connsiteY4" fmla="*/ 607991 h 702528"/>
                <a:gd name="connsiteX5" fmla="*/ 0 w 1514475"/>
                <a:gd name="connsiteY5" fmla="*/ 152453 h 702528"/>
                <a:gd name="connsiteX0" fmla="*/ 1517283 w 1517283"/>
                <a:gd name="connsiteY0" fmla="*/ 15928 h 700375"/>
                <a:gd name="connsiteX1" fmla="*/ 1298208 w 1517283"/>
                <a:gd name="connsiteY1" fmla="*/ 38153 h 700375"/>
                <a:gd name="connsiteX2" fmla="*/ 1199894 w 1517283"/>
                <a:gd name="connsiteY2" fmla="*/ 357971 h 700375"/>
                <a:gd name="connsiteX3" fmla="*/ 676881 w 1517283"/>
                <a:gd name="connsiteY3" fmla="*/ 683786 h 700375"/>
                <a:gd name="connsiteX4" fmla="*/ 183527 w 1517283"/>
                <a:gd name="connsiteY4" fmla="*/ 607991 h 700375"/>
                <a:gd name="connsiteX5" fmla="*/ 0 w 1517283"/>
                <a:gd name="connsiteY5" fmla="*/ 225526 h 700375"/>
                <a:gd name="connsiteX0" fmla="*/ 1517283 w 1517283"/>
                <a:gd name="connsiteY0" fmla="*/ 15928 h 696155"/>
                <a:gd name="connsiteX1" fmla="*/ 1298208 w 1517283"/>
                <a:gd name="connsiteY1" fmla="*/ 38153 h 696155"/>
                <a:gd name="connsiteX2" fmla="*/ 1199894 w 1517283"/>
                <a:gd name="connsiteY2" fmla="*/ 357971 h 696155"/>
                <a:gd name="connsiteX3" fmla="*/ 648801 w 1517283"/>
                <a:gd name="connsiteY3" fmla="*/ 678746 h 696155"/>
                <a:gd name="connsiteX4" fmla="*/ 183527 w 1517283"/>
                <a:gd name="connsiteY4" fmla="*/ 607991 h 696155"/>
                <a:gd name="connsiteX5" fmla="*/ 0 w 1517283"/>
                <a:gd name="connsiteY5" fmla="*/ 225526 h 696155"/>
                <a:gd name="connsiteX0" fmla="*/ 1517283 w 1517283"/>
                <a:gd name="connsiteY0" fmla="*/ 16708 h 696017"/>
                <a:gd name="connsiteX1" fmla="*/ 1298208 w 1517283"/>
                <a:gd name="connsiteY1" fmla="*/ 38933 h 696017"/>
                <a:gd name="connsiteX2" fmla="*/ 1197086 w 1517283"/>
                <a:gd name="connsiteY2" fmla="*/ 371350 h 696017"/>
                <a:gd name="connsiteX3" fmla="*/ 648801 w 1517283"/>
                <a:gd name="connsiteY3" fmla="*/ 679526 h 696017"/>
                <a:gd name="connsiteX4" fmla="*/ 183527 w 1517283"/>
                <a:gd name="connsiteY4" fmla="*/ 608771 h 696017"/>
                <a:gd name="connsiteX5" fmla="*/ 0 w 1517283"/>
                <a:gd name="connsiteY5" fmla="*/ 226306 h 696017"/>
                <a:gd name="connsiteX0" fmla="*/ 1517283 w 1517283"/>
                <a:gd name="connsiteY0" fmla="*/ 16708 h 696017"/>
                <a:gd name="connsiteX1" fmla="*/ 1298208 w 1517283"/>
                <a:gd name="connsiteY1" fmla="*/ 38933 h 696017"/>
                <a:gd name="connsiteX2" fmla="*/ 1197086 w 1517283"/>
                <a:gd name="connsiteY2" fmla="*/ 371350 h 696017"/>
                <a:gd name="connsiteX3" fmla="*/ 648801 w 1517283"/>
                <a:gd name="connsiteY3" fmla="*/ 679526 h 696017"/>
                <a:gd name="connsiteX4" fmla="*/ 183527 w 1517283"/>
                <a:gd name="connsiteY4" fmla="*/ 608771 h 696017"/>
                <a:gd name="connsiteX5" fmla="*/ 0 w 1517283"/>
                <a:gd name="connsiteY5" fmla="*/ 226306 h 696017"/>
                <a:gd name="connsiteX0" fmla="*/ 1517283 w 1517283"/>
                <a:gd name="connsiteY0" fmla="*/ 16708 h 694917"/>
                <a:gd name="connsiteX1" fmla="*/ 1298208 w 1517283"/>
                <a:gd name="connsiteY1" fmla="*/ 38933 h 694917"/>
                <a:gd name="connsiteX2" fmla="*/ 1197086 w 1517283"/>
                <a:gd name="connsiteY2" fmla="*/ 371350 h 694917"/>
                <a:gd name="connsiteX3" fmla="*/ 648801 w 1517283"/>
                <a:gd name="connsiteY3" fmla="*/ 679526 h 694917"/>
                <a:gd name="connsiteX4" fmla="*/ 183527 w 1517283"/>
                <a:gd name="connsiteY4" fmla="*/ 608771 h 694917"/>
                <a:gd name="connsiteX5" fmla="*/ 0 w 1517283"/>
                <a:gd name="connsiteY5" fmla="*/ 226306 h 694917"/>
                <a:gd name="connsiteX0" fmla="*/ 1517283 w 1517283"/>
                <a:gd name="connsiteY0" fmla="*/ 16708 h 698356"/>
                <a:gd name="connsiteX1" fmla="*/ 1298208 w 1517283"/>
                <a:gd name="connsiteY1" fmla="*/ 38933 h 698356"/>
                <a:gd name="connsiteX2" fmla="*/ 1197086 w 1517283"/>
                <a:gd name="connsiteY2" fmla="*/ 371350 h 698356"/>
                <a:gd name="connsiteX3" fmla="*/ 648801 w 1517283"/>
                <a:gd name="connsiteY3" fmla="*/ 679526 h 698356"/>
                <a:gd name="connsiteX4" fmla="*/ 183527 w 1517283"/>
                <a:gd name="connsiteY4" fmla="*/ 608771 h 698356"/>
                <a:gd name="connsiteX5" fmla="*/ 0 w 1517283"/>
                <a:gd name="connsiteY5" fmla="*/ 226306 h 69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283" h="698356">
                  <a:moveTo>
                    <a:pt x="1517283" y="16708"/>
                  </a:moveTo>
                  <a:cubicBezTo>
                    <a:pt x="1438172" y="1627"/>
                    <a:pt x="1351574" y="-20174"/>
                    <a:pt x="1298208" y="38933"/>
                  </a:cubicBezTo>
                  <a:cubicBezTo>
                    <a:pt x="1244842" y="98040"/>
                    <a:pt x="1294088" y="264585"/>
                    <a:pt x="1197086" y="371350"/>
                  </a:cubicBezTo>
                  <a:cubicBezTo>
                    <a:pt x="1100084" y="478115"/>
                    <a:pt x="834575" y="642476"/>
                    <a:pt x="648801" y="679526"/>
                  </a:cubicBezTo>
                  <a:cubicBezTo>
                    <a:pt x="463027" y="716576"/>
                    <a:pt x="274812" y="701946"/>
                    <a:pt x="183527" y="608771"/>
                  </a:cubicBezTo>
                  <a:cubicBezTo>
                    <a:pt x="92242" y="515596"/>
                    <a:pt x="10318" y="426595"/>
                    <a:pt x="0" y="22630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12176" y="1761445"/>
            <a:ext cx="395975" cy="241350"/>
            <a:chOff x="5754347" y="1418545"/>
            <a:chExt cx="395975" cy="241350"/>
          </a:xfrm>
        </p:grpSpPr>
        <p:sp>
          <p:nvSpPr>
            <p:cNvPr id="79" name="Rectangle 78"/>
            <p:cNvSpPr/>
            <p:nvPr/>
          </p:nvSpPr>
          <p:spPr>
            <a:xfrm rot="19778446" flipH="1">
              <a:off x="5754347" y="1418545"/>
              <a:ext cx="329938" cy="1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19778446" flipH="1">
              <a:off x="5820384" y="1539060"/>
              <a:ext cx="329938" cy="1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 80"/>
          <p:cNvSpPr/>
          <p:nvPr/>
        </p:nvSpPr>
        <p:spPr>
          <a:xfrm flipH="1">
            <a:off x="5093138" y="1611628"/>
            <a:ext cx="2695575" cy="930251"/>
          </a:xfrm>
          <a:custGeom>
            <a:avLst/>
            <a:gdLst>
              <a:gd name="connsiteX0" fmla="*/ 1514475 w 1514475"/>
              <a:gd name="connsiteY0" fmla="*/ 14260 h 700655"/>
              <a:gd name="connsiteX1" fmla="*/ 1295400 w 1514475"/>
              <a:gd name="connsiteY1" fmla="*/ 36485 h 700655"/>
              <a:gd name="connsiteX2" fmla="*/ 1149350 w 1514475"/>
              <a:gd name="connsiteY2" fmla="*/ 328585 h 700655"/>
              <a:gd name="connsiteX3" fmla="*/ 657225 w 1514475"/>
              <a:gd name="connsiteY3" fmla="*/ 661960 h 700655"/>
              <a:gd name="connsiteX4" fmla="*/ 130175 w 1514475"/>
              <a:gd name="connsiteY4" fmla="*/ 636560 h 700655"/>
              <a:gd name="connsiteX5" fmla="*/ 0 w 1514475"/>
              <a:gd name="connsiteY5" fmla="*/ 150785 h 700655"/>
              <a:gd name="connsiteX0" fmla="*/ 1793875 w 1793875"/>
              <a:gd name="connsiteY0" fmla="*/ 14260 h 698468"/>
              <a:gd name="connsiteX1" fmla="*/ 1574800 w 1793875"/>
              <a:gd name="connsiteY1" fmla="*/ 36485 h 698468"/>
              <a:gd name="connsiteX2" fmla="*/ 1428750 w 1793875"/>
              <a:gd name="connsiteY2" fmla="*/ 328585 h 698468"/>
              <a:gd name="connsiteX3" fmla="*/ 936625 w 1793875"/>
              <a:gd name="connsiteY3" fmla="*/ 661960 h 698468"/>
              <a:gd name="connsiteX4" fmla="*/ 409575 w 1793875"/>
              <a:gd name="connsiteY4" fmla="*/ 636560 h 698468"/>
              <a:gd name="connsiteX5" fmla="*/ 0 w 1793875"/>
              <a:gd name="connsiteY5" fmla="*/ 188885 h 698468"/>
              <a:gd name="connsiteX0" fmla="*/ 1666875 w 1666875"/>
              <a:gd name="connsiteY0" fmla="*/ 14260 h 700285"/>
              <a:gd name="connsiteX1" fmla="*/ 1447800 w 1666875"/>
              <a:gd name="connsiteY1" fmla="*/ 36485 h 700285"/>
              <a:gd name="connsiteX2" fmla="*/ 1301750 w 1666875"/>
              <a:gd name="connsiteY2" fmla="*/ 328585 h 700285"/>
              <a:gd name="connsiteX3" fmla="*/ 809625 w 1666875"/>
              <a:gd name="connsiteY3" fmla="*/ 661960 h 700285"/>
              <a:gd name="connsiteX4" fmla="*/ 282575 w 1666875"/>
              <a:gd name="connsiteY4" fmla="*/ 636560 h 700285"/>
              <a:gd name="connsiteX5" fmla="*/ 0 w 1666875"/>
              <a:gd name="connsiteY5" fmla="*/ 157135 h 700285"/>
              <a:gd name="connsiteX0" fmla="*/ 2670175 w 2670175"/>
              <a:gd name="connsiteY0" fmla="*/ 14260 h 700285"/>
              <a:gd name="connsiteX1" fmla="*/ 1447800 w 2670175"/>
              <a:gd name="connsiteY1" fmla="*/ 36485 h 700285"/>
              <a:gd name="connsiteX2" fmla="*/ 1301750 w 2670175"/>
              <a:gd name="connsiteY2" fmla="*/ 328585 h 700285"/>
              <a:gd name="connsiteX3" fmla="*/ 809625 w 2670175"/>
              <a:gd name="connsiteY3" fmla="*/ 661960 h 700285"/>
              <a:gd name="connsiteX4" fmla="*/ 282575 w 2670175"/>
              <a:gd name="connsiteY4" fmla="*/ 636560 h 700285"/>
              <a:gd name="connsiteX5" fmla="*/ 0 w 2670175"/>
              <a:gd name="connsiteY5" fmla="*/ 157135 h 700285"/>
              <a:gd name="connsiteX0" fmla="*/ 2670175 w 2670175"/>
              <a:gd name="connsiteY0" fmla="*/ 41317 h 727342"/>
              <a:gd name="connsiteX1" fmla="*/ 1447800 w 2670175"/>
              <a:gd name="connsiteY1" fmla="*/ 63542 h 727342"/>
              <a:gd name="connsiteX2" fmla="*/ 1301750 w 2670175"/>
              <a:gd name="connsiteY2" fmla="*/ 355642 h 727342"/>
              <a:gd name="connsiteX3" fmla="*/ 809625 w 2670175"/>
              <a:gd name="connsiteY3" fmla="*/ 689017 h 727342"/>
              <a:gd name="connsiteX4" fmla="*/ 282575 w 2670175"/>
              <a:gd name="connsiteY4" fmla="*/ 663617 h 727342"/>
              <a:gd name="connsiteX5" fmla="*/ 0 w 2670175"/>
              <a:gd name="connsiteY5" fmla="*/ 184192 h 727342"/>
              <a:gd name="connsiteX0" fmla="*/ 2695575 w 2695575"/>
              <a:gd name="connsiteY0" fmla="*/ 41317 h 727342"/>
              <a:gd name="connsiteX1" fmla="*/ 1447800 w 2695575"/>
              <a:gd name="connsiteY1" fmla="*/ 63542 h 727342"/>
              <a:gd name="connsiteX2" fmla="*/ 1301750 w 2695575"/>
              <a:gd name="connsiteY2" fmla="*/ 355642 h 727342"/>
              <a:gd name="connsiteX3" fmla="*/ 809625 w 2695575"/>
              <a:gd name="connsiteY3" fmla="*/ 689017 h 727342"/>
              <a:gd name="connsiteX4" fmla="*/ 282575 w 2695575"/>
              <a:gd name="connsiteY4" fmla="*/ 663617 h 727342"/>
              <a:gd name="connsiteX5" fmla="*/ 0 w 2695575"/>
              <a:gd name="connsiteY5" fmla="*/ 184192 h 727342"/>
              <a:gd name="connsiteX0" fmla="*/ 2695575 w 2695575"/>
              <a:gd name="connsiteY0" fmla="*/ 135079 h 821104"/>
              <a:gd name="connsiteX1" fmla="*/ 2270563 w 2695575"/>
              <a:gd name="connsiteY1" fmla="*/ 72 h 821104"/>
              <a:gd name="connsiteX2" fmla="*/ 1447800 w 2695575"/>
              <a:gd name="connsiteY2" fmla="*/ 157304 h 821104"/>
              <a:gd name="connsiteX3" fmla="*/ 1301750 w 2695575"/>
              <a:gd name="connsiteY3" fmla="*/ 449404 h 821104"/>
              <a:gd name="connsiteX4" fmla="*/ 809625 w 2695575"/>
              <a:gd name="connsiteY4" fmla="*/ 782779 h 821104"/>
              <a:gd name="connsiteX5" fmla="*/ 282575 w 2695575"/>
              <a:gd name="connsiteY5" fmla="*/ 757379 h 821104"/>
              <a:gd name="connsiteX6" fmla="*/ 0 w 2695575"/>
              <a:gd name="connsiteY6" fmla="*/ 277954 h 821104"/>
              <a:gd name="connsiteX0" fmla="*/ 2695575 w 2695575"/>
              <a:gd name="connsiteY0" fmla="*/ 135348 h 821373"/>
              <a:gd name="connsiteX1" fmla="*/ 2270563 w 2695575"/>
              <a:gd name="connsiteY1" fmla="*/ 341 h 821373"/>
              <a:gd name="connsiteX2" fmla="*/ 1447800 w 2695575"/>
              <a:gd name="connsiteY2" fmla="*/ 157573 h 821373"/>
              <a:gd name="connsiteX3" fmla="*/ 1301750 w 2695575"/>
              <a:gd name="connsiteY3" fmla="*/ 449673 h 821373"/>
              <a:gd name="connsiteX4" fmla="*/ 809625 w 2695575"/>
              <a:gd name="connsiteY4" fmla="*/ 783048 h 821373"/>
              <a:gd name="connsiteX5" fmla="*/ 282575 w 2695575"/>
              <a:gd name="connsiteY5" fmla="*/ 757648 h 821373"/>
              <a:gd name="connsiteX6" fmla="*/ 0 w 2695575"/>
              <a:gd name="connsiteY6" fmla="*/ 278223 h 821373"/>
              <a:gd name="connsiteX0" fmla="*/ 2695575 w 2695575"/>
              <a:gd name="connsiteY0" fmla="*/ 178511 h 864536"/>
              <a:gd name="connsiteX1" fmla="*/ 2270563 w 2695575"/>
              <a:gd name="connsiteY1" fmla="*/ 43504 h 864536"/>
              <a:gd name="connsiteX2" fmla="*/ 1816100 w 2695575"/>
              <a:gd name="connsiteY2" fmla="*/ 29286 h 864536"/>
              <a:gd name="connsiteX3" fmla="*/ 1301750 w 2695575"/>
              <a:gd name="connsiteY3" fmla="*/ 492836 h 864536"/>
              <a:gd name="connsiteX4" fmla="*/ 809625 w 2695575"/>
              <a:gd name="connsiteY4" fmla="*/ 826211 h 864536"/>
              <a:gd name="connsiteX5" fmla="*/ 282575 w 2695575"/>
              <a:gd name="connsiteY5" fmla="*/ 800811 h 864536"/>
              <a:gd name="connsiteX6" fmla="*/ 0 w 2695575"/>
              <a:gd name="connsiteY6" fmla="*/ 321386 h 864536"/>
              <a:gd name="connsiteX0" fmla="*/ 2695575 w 2695575"/>
              <a:gd name="connsiteY0" fmla="*/ 185142 h 871167"/>
              <a:gd name="connsiteX1" fmla="*/ 2270563 w 2695575"/>
              <a:gd name="connsiteY1" fmla="*/ 50135 h 871167"/>
              <a:gd name="connsiteX2" fmla="*/ 1816100 w 2695575"/>
              <a:gd name="connsiteY2" fmla="*/ 35917 h 871167"/>
              <a:gd name="connsiteX3" fmla="*/ 1301750 w 2695575"/>
              <a:gd name="connsiteY3" fmla="*/ 499467 h 871167"/>
              <a:gd name="connsiteX4" fmla="*/ 809625 w 2695575"/>
              <a:gd name="connsiteY4" fmla="*/ 832842 h 871167"/>
              <a:gd name="connsiteX5" fmla="*/ 282575 w 2695575"/>
              <a:gd name="connsiteY5" fmla="*/ 807442 h 871167"/>
              <a:gd name="connsiteX6" fmla="*/ 0 w 2695575"/>
              <a:gd name="connsiteY6" fmla="*/ 328017 h 871167"/>
              <a:gd name="connsiteX0" fmla="*/ 2695575 w 2695575"/>
              <a:gd name="connsiteY0" fmla="*/ 159152 h 845177"/>
              <a:gd name="connsiteX1" fmla="*/ 1816100 w 2695575"/>
              <a:gd name="connsiteY1" fmla="*/ 9927 h 845177"/>
              <a:gd name="connsiteX2" fmla="*/ 1301750 w 2695575"/>
              <a:gd name="connsiteY2" fmla="*/ 473477 h 845177"/>
              <a:gd name="connsiteX3" fmla="*/ 809625 w 2695575"/>
              <a:gd name="connsiteY3" fmla="*/ 806852 h 845177"/>
              <a:gd name="connsiteX4" fmla="*/ 282575 w 2695575"/>
              <a:gd name="connsiteY4" fmla="*/ 781452 h 845177"/>
              <a:gd name="connsiteX5" fmla="*/ 0 w 2695575"/>
              <a:gd name="connsiteY5" fmla="*/ 302027 h 845177"/>
              <a:gd name="connsiteX0" fmla="*/ 2695575 w 2695575"/>
              <a:gd name="connsiteY0" fmla="*/ 171341 h 857366"/>
              <a:gd name="connsiteX1" fmla="*/ 1816100 w 2695575"/>
              <a:gd name="connsiteY1" fmla="*/ 22116 h 857366"/>
              <a:gd name="connsiteX2" fmla="*/ 1301750 w 2695575"/>
              <a:gd name="connsiteY2" fmla="*/ 485666 h 857366"/>
              <a:gd name="connsiteX3" fmla="*/ 809625 w 2695575"/>
              <a:gd name="connsiteY3" fmla="*/ 819041 h 857366"/>
              <a:gd name="connsiteX4" fmla="*/ 282575 w 2695575"/>
              <a:gd name="connsiteY4" fmla="*/ 793641 h 857366"/>
              <a:gd name="connsiteX5" fmla="*/ 0 w 2695575"/>
              <a:gd name="connsiteY5" fmla="*/ 314216 h 857366"/>
              <a:gd name="connsiteX0" fmla="*/ 2695575 w 2695575"/>
              <a:gd name="connsiteY0" fmla="*/ 244226 h 930251"/>
              <a:gd name="connsiteX1" fmla="*/ 1968500 w 2695575"/>
              <a:gd name="connsiteY1" fmla="*/ 12451 h 930251"/>
              <a:gd name="connsiteX2" fmla="*/ 1301750 w 2695575"/>
              <a:gd name="connsiteY2" fmla="*/ 558551 h 930251"/>
              <a:gd name="connsiteX3" fmla="*/ 809625 w 2695575"/>
              <a:gd name="connsiteY3" fmla="*/ 891926 h 930251"/>
              <a:gd name="connsiteX4" fmla="*/ 282575 w 2695575"/>
              <a:gd name="connsiteY4" fmla="*/ 866526 h 930251"/>
              <a:gd name="connsiteX5" fmla="*/ 0 w 2695575"/>
              <a:gd name="connsiteY5" fmla="*/ 387101 h 93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5575" h="930251">
                <a:moveTo>
                  <a:pt x="2695575" y="244226"/>
                </a:moveTo>
                <a:cubicBezTo>
                  <a:pt x="2372651" y="79788"/>
                  <a:pt x="2200804" y="-39936"/>
                  <a:pt x="1968500" y="12451"/>
                </a:cubicBezTo>
                <a:cubicBezTo>
                  <a:pt x="1736196" y="64838"/>
                  <a:pt x="1494896" y="411972"/>
                  <a:pt x="1301750" y="558551"/>
                </a:cubicBezTo>
                <a:cubicBezTo>
                  <a:pt x="1108604" y="705130"/>
                  <a:pt x="979488" y="840597"/>
                  <a:pt x="809625" y="891926"/>
                </a:cubicBezTo>
                <a:cubicBezTo>
                  <a:pt x="639762" y="943255"/>
                  <a:pt x="417512" y="950663"/>
                  <a:pt x="282575" y="866526"/>
                </a:cubicBezTo>
                <a:cubicBezTo>
                  <a:pt x="147638" y="782389"/>
                  <a:pt x="10318" y="587390"/>
                  <a:pt x="0" y="3871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5033943" y="1625346"/>
            <a:ext cx="2604571" cy="956522"/>
          </a:xfrm>
          <a:custGeom>
            <a:avLst/>
            <a:gdLst>
              <a:gd name="connsiteX0" fmla="*/ 1514475 w 1514475"/>
              <a:gd name="connsiteY0" fmla="*/ 14260 h 700655"/>
              <a:gd name="connsiteX1" fmla="*/ 1295400 w 1514475"/>
              <a:gd name="connsiteY1" fmla="*/ 36485 h 700655"/>
              <a:gd name="connsiteX2" fmla="*/ 1149350 w 1514475"/>
              <a:gd name="connsiteY2" fmla="*/ 328585 h 700655"/>
              <a:gd name="connsiteX3" fmla="*/ 657225 w 1514475"/>
              <a:gd name="connsiteY3" fmla="*/ 661960 h 700655"/>
              <a:gd name="connsiteX4" fmla="*/ 130175 w 1514475"/>
              <a:gd name="connsiteY4" fmla="*/ 636560 h 700655"/>
              <a:gd name="connsiteX5" fmla="*/ 0 w 1514475"/>
              <a:gd name="connsiteY5" fmla="*/ 150785 h 700655"/>
              <a:gd name="connsiteX0" fmla="*/ 1514475 w 1514475"/>
              <a:gd name="connsiteY0" fmla="*/ 15928 h 700500"/>
              <a:gd name="connsiteX1" fmla="*/ 1295400 w 1514475"/>
              <a:gd name="connsiteY1" fmla="*/ 38153 h 700500"/>
              <a:gd name="connsiteX2" fmla="*/ 1197086 w 1514475"/>
              <a:gd name="connsiteY2" fmla="*/ 357971 h 700500"/>
              <a:gd name="connsiteX3" fmla="*/ 657225 w 1514475"/>
              <a:gd name="connsiteY3" fmla="*/ 663628 h 700500"/>
              <a:gd name="connsiteX4" fmla="*/ 130175 w 1514475"/>
              <a:gd name="connsiteY4" fmla="*/ 638228 h 700500"/>
              <a:gd name="connsiteX5" fmla="*/ 0 w 1514475"/>
              <a:gd name="connsiteY5" fmla="*/ 152453 h 700500"/>
              <a:gd name="connsiteX0" fmla="*/ 1514475 w 1514475"/>
              <a:gd name="connsiteY0" fmla="*/ 15928 h 713440"/>
              <a:gd name="connsiteX1" fmla="*/ 1295400 w 1514475"/>
              <a:gd name="connsiteY1" fmla="*/ 38153 h 713440"/>
              <a:gd name="connsiteX2" fmla="*/ 1197086 w 1514475"/>
              <a:gd name="connsiteY2" fmla="*/ 357971 h 713440"/>
              <a:gd name="connsiteX3" fmla="*/ 674073 w 1514475"/>
              <a:gd name="connsiteY3" fmla="*/ 683786 h 713440"/>
              <a:gd name="connsiteX4" fmla="*/ 130175 w 1514475"/>
              <a:gd name="connsiteY4" fmla="*/ 638228 h 713440"/>
              <a:gd name="connsiteX5" fmla="*/ 0 w 1514475"/>
              <a:gd name="connsiteY5" fmla="*/ 152453 h 713440"/>
              <a:gd name="connsiteX0" fmla="*/ 1514475 w 1514475"/>
              <a:gd name="connsiteY0" fmla="*/ 15928 h 702528"/>
              <a:gd name="connsiteX1" fmla="*/ 1295400 w 1514475"/>
              <a:gd name="connsiteY1" fmla="*/ 38153 h 702528"/>
              <a:gd name="connsiteX2" fmla="*/ 1197086 w 1514475"/>
              <a:gd name="connsiteY2" fmla="*/ 357971 h 702528"/>
              <a:gd name="connsiteX3" fmla="*/ 674073 w 1514475"/>
              <a:gd name="connsiteY3" fmla="*/ 683786 h 702528"/>
              <a:gd name="connsiteX4" fmla="*/ 180719 w 1514475"/>
              <a:gd name="connsiteY4" fmla="*/ 607991 h 702528"/>
              <a:gd name="connsiteX5" fmla="*/ 0 w 1514475"/>
              <a:gd name="connsiteY5" fmla="*/ 152453 h 702528"/>
              <a:gd name="connsiteX0" fmla="*/ 1517283 w 1517283"/>
              <a:gd name="connsiteY0" fmla="*/ 15928 h 700375"/>
              <a:gd name="connsiteX1" fmla="*/ 1298208 w 1517283"/>
              <a:gd name="connsiteY1" fmla="*/ 38153 h 700375"/>
              <a:gd name="connsiteX2" fmla="*/ 1199894 w 1517283"/>
              <a:gd name="connsiteY2" fmla="*/ 357971 h 700375"/>
              <a:gd name="connsiteX3" fmla="*/ 676881 w 1517283"/>
              <a:gd name="connsiteY3" fmla="*/ 683786 h 700375"/>
              <a:gd name="connsiteX4" fmla="*/ 183527 w 1517283"/>
              <a:gd name="connsiteY4" fmla="*/ 607991 h 700375"/>
              <a:gd name="connsiteX5" fmla="*/ 0 w 1517283"/>
              <a:gd name="connsiteY5" fmla="*/ 225526 h 700375"/>
              <a:gd name="connsiteX0" fmla="*/ 1517283 w 1517283"/>
              <a:gd name="connsiteY0" fmla="*/ 15928 h 696155"/>
              <a:gd name="connsiteX1" fmla="*/ 1298208 w 1517283"/>
              <a:gd name="connsiteY1" fmla="*/ 38153 h 696155"/>
              <a:gd name="connsiteX2" fmla="*/ 1199894 w 1517283"/>
              <a:gd name="connsiteY2" fmla="*/ 357971 h 696155"/>
              <a:gd name="connsiteX3" fmla="*/ 648801 w 1517283"/>
              <a:gd name="connsiteY3" fmla="*/ 678746 h 696155"/>
              <a:gd name="connsiteX4" fmla="*/ 183527 w 1517283"/>
              <a:gd name="connsiteY4" fmla="*/ 607991 h 696155"/>
              <a:gd name="connsiteX5" fmla="*/ 0 w 1517283"/>
              <a:gd name="connsiteY5" fmla="*/ 225526 h 696155"/>
              <a:gd name="connsiteX0" fmla="*/ 1517283 w 1517283"/>
              <a:gd name="connsiteY0" fmla="*/ 16708 h 696017"/>
              <a:gd name="connsiteX1" fmla="*/ 1298208 w 1517283"/>
              <a:gd name="connsiteY1" fmla="*/ 38933 h 696017"/>
              <a:gd name="connsiteX2" fmla="*/ 1197086 w 1517283"/>
              <a:gd name="connsiteY2" fmla="*/ 371350 h 696017"/>
              <a:gd name="connsiteX3" fmla="*/ 648801 w 1517283"/>
              <a:gd name="connsiteY3" fmla="*/ 679526 h 696017"/>
              <a:gd name="connsiteX4" fmla="*/ 183527 w 1517283"/>
              <a:gd name="connsiteY4" fmla="*/ 608771 h 696017"/>
              <a:gd name="connsiteX5" fmla="*/ 0 w 1517283"/>
              <a:gd name="connsiteY5" fmla="*/ 226306 h 696017"/>
              <a:gd name="connsiteX0" fmla="*/ 1517283 w 1517283"/>
              <a:gd name="connsiteY0" fmla="*/ 16708 h 696017"/>
              <a:gd name="connsiteX1" fmla="*/ 1298208 w 1517283"/>
              <a:gd name="connsiteY1" fmla="*/ 38933 h 696017"/>
              <a:gd name="connsiteX2" fmla="*/ 1197086 w 1517283"/>
              <a:gd name="connsiteY2" fmla="*/ 371350 h 696017"/>
              <a:gd name="connsiteX3" fmla="*/ 648801 w 1517283"/>
              <a:gd name="connsiteY3" fmla="*/ 679526 h 696017"/>
              <a:gd name="connsiteX4" fmla="*/ 183527 w 1517283"/>
              <a:gd name="connsiteY4" fmla="*/ 608771 h 696017"/>
              <a:gd name="connsiteX5" fmla="*/ 0 w 1517283"/>
              <a:gd name="connsiteY5" fmla="*/ 226306 h 696017"/>
              <a:gd name="connsiteX0" fmla="*/ 1517283 w 1517283"/>
              <a:gd name="connsiteY0" fmla="*/ 16708 h 694917"/>
              <a:gd name="connsiteX1" fmla="*/ 1298208 w 1517283"/>
              <a:gd name="connsiteY1" fmla="*/ 38933 h 694917"/>
              <a:gd name="connsiteX2" fmla="*/ 1197086 w 1517283"/>
              <a:gd name="connsiteY2" fmla="*/ 371350 h 694917"/>
              <a:gd name="connsiteX3" fmla="*/ 648801 w 1517283"/>
              <a:gd name="connsiteY3" fmla="*/ 679526 h 694917"/>
              <a:gd name="connsiteX4" fmla="*/ 183527 w 1517283"/>
              <a:gd name="connsiteY4" fmla="*/ 608771 h 694917"/>
              <a:gd name="connsiteX5" fmla="*/ 0 w 1517283"/>
              <a:gd name="connsiteY5" fmla="*/ 226306 h 694917"/>
              <a:gd name="connsiteX0" fmla="*/ 1517283 w 1517283"/>
              <a:gd name="connsiteY0" fmla="*/ 16708 h 698356"/>
              <a:gd name="connsiteX1" fmla="*/ 1298208 w 1517283"/>
              <a:gd name="connsiteY1" fmla="*/ 38933 h 698356"/>
              <a:gd name="connsiteX2" fmla="*/ 1197086 w 1517283"/>
              <a:gd name="connsiteY2" fmla="*/ 371350 h 698356"/>
              <a:gd name="connsiteX3" fmla="*/ 648801 w 1517283"/>
              <a:gd name="connsiteY3" fmla="*/ 679526 h 698356"/>
              <a:gd name="connsiteX4" fmla="*/ 183527 w 1517283"/>
              <a:gd name="connsiteY4" fmla="*/ 608771 h 698356"/>
              <a:gd name="connsiteX5" fmla="*/ 0 w 1517283"/>
              <a:gd name="connsiteY5" fmla="*/ 226306 h 698356"/>
              <a:gd name="connsiteX0" fmla="*/ 1393730 w 1393730"/>
              <a:gd name="connsiteY0" fmla="*/ 16708 h 694917"/>
              <a:gd name="connsiteX1" fmla="*/ 1174655 w 1393730"/>
              <a:gd name="connsiteY1" fmla="*/ 38933 h 694917"/>
              <a:gd name="connsiteX2" fmla="*/ 1073533 w 1393730"/>
              <a:gd name="connsiteY2" fmla="*/ 371350 h 694917"/>
              <a:gd name="connsiteX3" fmla="*/ 525248 w 1393730"/>
              <a:gd name="connsiteY3" fmla="*/ 679526 h 694917"/>
              <a:gd name="connsiteX4" fmla="*/ 59974 w 1393730"/>
              <a:gd name="connsiteY4" fmla="*/ 608771 h 694917"/>
              <a:gd name="connsiteX5" fmla="*/ 0 w 1393730"/>
              <a:gd name="connsiteY5" fmla="*/ 226306 h 694917"/>
              <a:gd name="connsiteX0" fmla="*/ 2303532 w 2303532"/>
              <a:gd name="connsiteY0" fmla="*/ 19010 h 692179"/>
              <a:gd name="connsiteX1" fmla="*/ 1174655 w 2303532"/>
              <a:gd name="connsiteY1" fmla="*/ 36195 h 692179"/>
              <a:gd name="connsiteX2" fmla="*/ 1073533 w 2303532"/>
              <a:gd name="connsiteY2" fmla="*/ 368612 h 692179"/>
              <a:gd name="connsiteX3" fmla="*/ 525248 w 2303532"/>
              <a:gd name="connsiteY3" fmla="*/ 676788 h 692179"/>
              <a:gd name="connsiteX4" fmla="*/ 59974 w 2303532"/>
              <a:gd name="connsiteY4" fmla="*/ 606033 h 692179"/>
              <a:gd name="connsiteX5" fmla="*/ 0 w 2303532"/>
              <a:gd name="connsiteY5" fmla="*/ 223568 h 692179"/>
              <a:gd name="connsiteX0" fmla="*/ 2303532 w 2303532"/>
              <a:gd name="connsiteY0" fmla="*/ 43389 h 716558"/>
              <a:gd name="connsiteX1" fmla="*/ 1174655 w 2303532"/>
              <a:gd name="connsiteY1" fmla="*/ 60574 h 716558"/>
              <a:gd name="connsiteX2" fmla="*/ 1073533 w 2303532"/>
              <a:gd name="connsiteY2" fmla="*/ 392991 h 716558"/>
              <a:gd name="connsiteX3" fmla="*/ 525248 w 2303532"/>
              <a:gd name="connsiteY3" fmla="*/ 701167 h 716558"/>
              <a:gd name="connsiteX4" fmla="*/ 59974 w 2303532"/>
              <a:gd name="connsiteY4" fmla="*/ 630412 h 716558"/>
              <a:gd name="connsiteX5" fmla="*/ 0 w 2303532"/>
              <a:gd name="connsiteY5" fmla="*/ 247947 h 716558"/>
              <a:gd name="connsiteX0" fmla="*/ 2303532 w 2303532"/>
              <a:gd name="connsiteY0" fmla="*/ 85957 h 759126"/>
              <a:gd name="connsiteX1" fmla="*/ 1607092 w 2303532"/>
              <a:gd name="connsiteY1" fmla="*/ 27549 h 759126"/>
              <a:gd name="connsiteX2" fmla="*/ 1073533 w 2303532"/>
              <a:gd name="connsiteY2" fmla="*/ 435559 h 759126"/>
              <a:gd name="connsiteX3" fmla="*/ 525248 w 2303532"/>
              <a:gd name="connsiteY3" fmla="*/ 743735 h 759126"/>
              <a:gd name="connsiteX4" fmla="*/ 59974 w 2303532"/>
              <a:gd name="connsiteY4" fmla="*/ 672980 h 759126"/>
              <a:gd name="connsiteX5" fmla="*/ 0 w 2303532"/>
              <a:gd name="connsiteY5" fmla="*/ 290515 h 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532" h="759126">
                <a:moveTo>
                  <a:pt x="2303532" y="85957"/>
                </a:moveTo>
                <a:cubicBezTo>
                  <a:pt x="2162644" y="10402"/>
                  <a:pt x="1812092" y="-30718"/>
                  <a:pt x="1607092" y="27549"/>
                </a:cubicBezTo>
                <a:cubicBezTo>
                  <a:pt x="1402092" y="85816"/>
                  <a:pt x="1253840" y="316195"/>
                  <a:pt x="1073533" y="435559"/>
                </a:cubicBezTo>
                <a:cubicBezTo>
                  <a:pt x="893226" y="554923"/>
                  <a:pt x="711022" y="706685"/>
                  <a:pt x="525248" y="743735"/>
                </a:cubicBezTo>
                <a:cubicBezTo>
                  <a:pt x="339474" y="780785"/>
                  <a:pt x="147515" y="748517"/>
                  <a:pt x="59974" y="672980"/>
                </a:cubicBezTo>
                <a:cubicBezTo>
                  <a:pt x="-27567" y="597443"/>
                  <a:pt x="10318" y="490804"/>
                  <a:pt x="0" y="29051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88677" y="984063"/>
            <a:ext cx="70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Mating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85" name="Straight Arrow Connector 84"/>
          <p:cNvCxnSpPr>
            <a:stCxn id="84" idx="2"/>
          </p:cNvCxnSpPr>
          <p:nvPr/>
        </p:nvCxnSpPr>
        <p:spPr>
          <a:xfrm flipH="1">
            <a:off x="4877145" y="1507283"/>
            <a:ext cx="64321" cy="20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93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8</cp:revision>
  <cp:lastPrinted>2016-10-12T14:09:27Z</cp:lastPrinted>
  <dcterms:created xsi:type="dcterms:W3CDTF">2016-10-03T17:50:31Z</dcterms:created>
  <dcterms:modified xsi:type="dcterms:W3CDTF">2016-10-12T14:19:20Z</dcterms:modified>
</cp:coreProperties>
</file>