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348" y="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4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53BE-1E73-4F60-8BB3-1C0966EB933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59AE9-3980-46EB-8E2C-6F1DEBE7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41392"/>
              </p:ext>
            </p:extLst>
          </p:nvPr>
        </p:nvGraphicFramePr>
        <p:xfrm>
          <a:off x="1295399" y="1600200"/>
          <a:ext cx="5791199" cy="3055945"/>
        </p:xfrm>
        <a:graphic>
          <a:graphicData uri="http://schemas.openxmlformats.org/drawingml/2006/table">
            <a:tbl>
              <a:tblPr/>
              <a:tblGrid>
                <a:gridCol w="938682"/>
                <a:gridCol w="954594"/>
                <a:gridCol w="1034143"/>
                <a:gridCol w="970503"/>
                <a:gridCol w="1034143"/>
                <a:gridCol w="859134"/>
              </a:tblGrid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Draw (mA)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mA/MHz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387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Speed (MHz)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asm(" WFI")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asm(" WFI")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WFI vs delay()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6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4409"/>
              </p:ext>
            </p:extLst>
          </p:nvPr>
        </p:nvGraphicFramePr>
        <p:xfrm>
          <a:off x="3092449" y="2799239"/>
          <a:ext cx="3308351" cy="2382361"/>
        </p:xfrm>
        <a:graphic>
          <a:graphicData uri="http://schemas.openxmlformats.org/drawingml/2006/table">
            <a:tbl>
              <a:tblPr/>
              <a:tblGrid>
                <a:gridCol w="1022351"/>
                <a:gridCol w="1094568"/>
                <a:gridCol w="1191432"/>
              </a:tblGrid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Estimated Battery Life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Capacity</a:t>
                      </a:r>
                    </a:p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(mA-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180 MHz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delay()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180 MHz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asm(" WFI");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3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52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134</Words>
  <Application>Microsoft Office PowerPoint</Application>
  <PresentationFormat>On-screen Show (4:3)</PresentationFormat>
  <Paragraphs>106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</dc:creator>
  <cp:lastModifiedBy>WEA</cp:lastModifiedBy>
  <cp:revision>1</cp:revision>
  <dcterms:created xsi:type="dcterms:W3CDTF">2016-11-23T12:03:56Z</dcterms:created>
  <dcterms:modified xsi:type="dcterms:W3CDTF">2016-11-23T12:12:51Z</dcterms:modified>
</cp:coreProperties>
</file>