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4" r:id="rId7"/>
    <p:sldId id="268" r:id="rId8"/>
    <p:sldId id="267" r:id="rId9"/>
    <p:sldId id="269" r:id="rId10"/>
    <p:sldId id="270" r:id="rId11"/>
    <p:sldId id="271" r:id="rId12"/>
    <p:sldId id="272" r:id="rId13"/>
    <p:sldId id="266" r:id="rId14"/>
    <p:sldId id="274" r:id="rId15"/>
    <p:sldId id="276" r:id="rId16"/>
    <p:sldId id="273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79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9F10-2AB1-4525-8AAB-13E9E712DC1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4F30-EF3B-4D48-8E89-CE4BC9B47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6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9F10-2AB1-4525-8AAB-13E9E712DC1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4F30-EF3B-4D48-8E89-CE4BC9B47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6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9F10-2AB1-4525-8AAB-13E9E712DC1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4F30-EF3B-4D48-8E89-CE4BC9B47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4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9F10-2AB1-4525-8AAB-13E9E712DC1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4F30-EF3B-4D48-8E89-CE4BC9B47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2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9F10-2AB1-4525-8AAB-13E9E712DC1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4F30-EF3B-4D48-8E89-CE4BC9B47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7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9F10-2AB1-4525-8AAB-13E9E712DC1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4F30-EF3B-4D48-8E89-CE4BC9B47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4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9F10-2AB1-4525-8AAB-13E9E712DC1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4F30-EF3B-4D48-8E89-CE4BC9B47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6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9F10-2AB1-4525-8AAB-13E9E712DC1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4F30-EF3B-4D48-8E89-CE4BC9B47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0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9F10-2AB1-4525-8AAB-13E9E712DC1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4F30-EF3B-4D48-8E89-CE4BC9B47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9F10-2AB1-4525-8AAB-13E9E712DC1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4F30-EF3B-4D48-8E89-CE4BC9B47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9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9F10-2AB1-4525-8AAB-13E9E712DC1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4F30-EF3B-4D48-8E89-CE4BC9B47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8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9F10-2AB1-4525-8AAB-13E9E712DC11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A4F30-EF3B-4D48-8E89-CE4BC9B47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4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microsoft.com/office/2007/relationships/hdphoto" Target="../media/hdphoto5.wdp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microsoft.com/office/2007/relationships/hdphoto" Target="../media/hdphoto5.wdp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microsoft.com/office/2007/relationships/hdphoto" Target="../media/hdphoto5.wdp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095994" y="1143000"/>
            <a:ext cx="2001659" cy="1217530"/>
            <a:chOff x="7152362" y="2247169"/>
            <a:chExt cx="2001659" cy="1217530"/>
          </a:xfrm>
        </p:grpSpPr>
        <p:pic>
          <p:nvPicPr>
            <p:cNvPr id="5" name="Picture 2" descr="C:\Users\T410\Desktop\2016-11-11\IMG_695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03" t="12879" r="39792" b="58534"/>
            <a:stretch/>
          </p:blipFill>
          <p:spPr bwMode="auto">
            <a:xfrm>
              <a:off x="7162382" y="2277232"/>
              <a:ext cx="1981618" cy="1164466"/>
            </a:xfrm>
            <a:prstGeom prst="trapezoid">
              <a:avLst>
                <a:gd name="adj" fmla="val 9987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Freeform 3"/>
            <p:cNvSpPr/>
            <p:nvPr/>
          </p:nvSpPr>
          <p:spPr>
            <a:xfrm>
              <a:off x="7197455" y="2247169"/>
              <a:ext cx="746552" cy="708973"/>
            </a:xfrm>
            <a:custGeom>
              <a:avLst/>
              <a:gdLst>
                <a:gd name="connsiteX0" fmla="*/ 298120 w 746552"/>
                <a:gd name="connsiteY0" fmla="*/ 142797 h 708973"/>
                <a:gd name="connsiteX1" fmla="*/ 275573 w 746552"/>
                <a:gd name="connsiteY1" fmla="*/ 415864 h 708973"/>
                <a:gd name="connsiteX2" fmla="*/ 225469 w 746552"/>
                <a:gd name="connsiteY2" fmla="*/ 440916 h 708973"/>
                <a:gd name="connsiteX3" fmla="*/ 0 w 746552"/>
                <a:gd name="connsiteY3" fmla="*/ 708973 h 708973"/>
                <a:gd name="connsiteX4" fmla="*/ 55115 w 746552"/>
                <a:gd name="connsiteY4" fmla="*/ 0 h 708973"/>
                <a:gd name="connsiteX5" fmla="*/ 746552 w 746552"/>
                <a:gd name="connsiteY5" fmla="*/ 12526 h 708973"/>
                <a:gd name="connsiteX6" fmla="*/ 523588 w 746552"/>
                <a:gd name="connsiteY6" fmla="*/ 35073 h 708973"/>
                <a:gd name="connsiteX7" fmla="*/ 455948 w 746552"/>
                <a:gd name="connsiteY7" fmla="*/ 55115 h 708973"/>
                <a:gd name="connsiteX8" fmla="*/ 358245 w 746552"/>
                <a:gd name="connsiteY8" fmla="*/ 72651 h 708973"/>
                <a:gd name="connsiteX9" fmla="*/ 343213 w 746552"/>
                <a:gd name="connsiteY9" fmla="*/ 115240 h 708973"/>
                <a:gd name="connsiteX10" fmla="*/ 298120 w 746552"/>
                <a:gd name="connsiteY10" fmla="*/ 142797 h 70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6552" h="708973">
                  <a:moveTo>
                    <a:pt x="298120" y="142797"/>
                  </a:moveTo>
                  <a:lnTo>
                    <a:pt x="275573" y="415864"/>
                  </a:lnTo>
                  <a:lnTo>
                    <a:pt x="225469" y="440916"/>
                  </a:lnTo>
                  <a:lnTo>
                    <a:pt x="0" y="708973"/>
                  </a:lnTo>
                  <a:lnTo>
                    <a:pt x="55115" y="0"/>
                  </a:lnTo>
                  <a:lnTo>
                    <a:pt x="746552" y="12526"/>
                  </a:lnTo>
                  <a:lnTo>
                    <a:pt x="523588" y="35073"/>
                  </a:lnTo>
                  <a:lnTo>
                    <a:pt x="455948" y="55115"/>
                  </a:lnTo>
                  <a:lnTo>
                    <a:pt x="358245" y="72651"/>
                  </a:lnTo>
                  <a:lnTo>
                    <a:pt x="343213" y="115240"/>
                  </a:lnTo>
                  <a:lnTo>
                    <a:pt x="298120" y="14279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7152362" y="2973679"/>
              <a:ext cx="1888925" cy="483505"/>
            </a:xfrm>
            <a:custGeom>
              <a:avLst/>
              <a:gdLst>
                <a:gd name="connsiteX0" fmla="*/ 280583 w 1888925"/>
                <a:gd name="connsiteY0" fmla="*/ 30062 h 483505"/>
                <a:gd name="connsiteX1" fmla="*/ 258036 w 1888925"/>
                <a:gd name="connsiteY1" fmla="*/ 260541 h 483505"/>
                <a:gd name="connsiteX2" fmla="*/ 1888925 w 1888925"/>
                <a:gd name="connsiteY2" fmla="*/ 483505 h 483505"/>
                <a:gd name="connsiteX3" fmla="*/ 0 w 1888925"/>
                <a:gd name="connsiteY3" fmla="*/ 483505 h 483505"/>
                <a:gd name="connsiteX4" fmla="*/ 45093 w 1888925"/>
                <a:gd name="connsiteY4" fmla="*/ 0 h 483505"/>
                <a:gd name="connsiteX5" fmla="*/ 90187 w 1888925"/>
                <a:gd name="connsiteY5" fmla="*/ 263046 h 483505"/>
                <a:gd name="connsiteX6" fmla="*/ 280583 w 1888925"/>
                <a:gd name="connsiteY6" fmla="*/ 30062 h 483505"/>
                <a:gd name="connsiteX0" fmla="*/ 280583 w 1888925"/>
                <a:gd name="connsiteY0" fmla="*/ 30062 h 483505"/>
                <a:gd name="connsiteX1" fmla="*/ 258036 w 1888925"/>
                <a:gd name="connsiteY1" fmla="*/ 260541 h 483505"/>
                <a:gd name="connsiteX2" fmla="*/ 1888925 w 1888925"/>
                <a:gd name="connsiteY2" fmla="*/ 483505 h 483505"/>
                <a:gd name="connsiteX3" fmla="*/ 0 w 1888925"/>
                <a:gd name="connsiteY3" fmla="*/ 483505 h 483505"/>
                <a:gd name="connsiteX4" fmla="*/ 45093 w 1888925"/>
                <a:gd name="connsiteY4" fmla="*/ 0 h 483505"/>
                <a:gd name="connsiteX5" fmla="*/ 87682 w 1888925"/>
                <a:gd name="connsiteY5" fmla="*/ 248015 h 483505"/>
                <a:gd name="connsiteX6" fmla="*/ 280583 w 1888925"/>
                <a:gd name="connsiteY6" fmla="*/ 30062 h 48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8925" h="483505">
                  <a:moveTo>
                    <a:pt x="280583" y="30062"/>
                  </a:moveTo>
                  <a:lnTo>
                    <a:pt x="258036" y="260541"/>
                  </a:lnTo>
                  <a:lnTo>
                    <a:pt x="1888925" y="483505"/>
                  </a:lnTo>
                  <a:lnTo>
                    <a:pt x="0" y="483505"/>
                  </a:lnTo>
                  <a:lnTo>
                    <a:pt x="45093" y="0"/>
                  </a:lnTo>
                  <a:lnTo>
                    <a:pt x="87682" y="248015"/>
                  </a:lnTo>
                  <a:lnTo>
                    <a:pt x="280583" y="3006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8192022" y="2272221"/>
              <a:ext cx="961999" cy="1192478"/>
            </a:xfrm>
            <a:custGeom>
              <a:avLst/>
              <a:gdLst>
                <a:gd name="connsiteX0" fmla="*/ 0 w 961999"/>
                <a:gd name="connsiteY0" fmla="*/ 0 h 1192478"/>
                <a:gd name="connsiteX1" fmla="*/ 207932 w 961999"/>
                <a:gd name="connsiteY1" fmla="*/ 60125 h 1192478"/>
                <a:gd name="connsiteX2" fmla="*/ 405843 w 961999"/>
                <a:gd name="connsiteY2" fmla="*/ 150313 h 1192478"/>
                <a:gd name="connsiteX3" fmla="*/ 486010 w 961999"/>
                <a:gd name="connsiteY3" fmla="*/ 255531 h 1192478"/>
                <a:gd name="connsiteX4" fmla="*/ 546135 w 961999"/>
                <a:gd name="connsiteY4" fmla="*/ 320667 h 1192478"/>
                <a:gd name="connsiteX5" fmla="*/ 849265 w 961999"/>
                <a:gd name="connsiteY5" fmla="*/ 385802 h 1192478"/>
                <a:gd name="connsiteX6" fmla="*/ 856780 w 961999"/>
                <a:gd name="connsiteY6" fmla="*/ 541125 h 1192478"/>
                <a:gd name="connsiteX7" fmla="*/ 916905 w 961999"/>
                <a:gd name="connsiteY7" fmla="*/ 618786 h 1192478"/>
                <a:gd name="connsiteX8" fmla="*/ 906884 w 961999"/>
                <a:gd name="connsiteY8" fmla="*/ 776614 h 1192478"/>
                <a:gd name="connsiteX9" fmla="*/ 871811 w 961999"/>
                <a:gd name="connsiteY9" fmla="*/ 854275 h 1192478"/>
                <a:gd name="connsiteX10" fmla="*/ 881832 w 961999"/>
                <a:gd name="connsiteY10" fmla="*/ 1192478 h 1192478"/>
                <a:gd name="connsiteX11" fmla="*/ 961999 w 961999"/>
                <a:gd name="connsiteY11" fmla="*/ 1172437 h 1192478"/>
                <a:gd name="connsiteX12" fmla="*/ 886843 w 961999"/>
                <a:gd name="connsiteY12" fmla="*/ 5011 h 1192478"/>
                <a:gd name="connsiteX13" fmla="*/ 0 w 961999"/>
                <a:gd name="connsiteY13" fmla="*/ 0 h 119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999" h="1192478">
                  <a:moveTo>
                    <a:pt x="0" y="0"/>
                  </a:moveTo>
                  <a:lnTo>
                    <a:pt x="207932" y="60125"/>
                  </a:lnTo>
                  <a:lnTo>
                    <a:pt x="405843" y="150313"/>
                  </a:lnTo>
                  <a:lnTo>
                    <a:pt x="486010" y="255531"/>
                  </a:lnTo>
                  <a:lnTo>
                    <a:pt x="546135" y="320667"/>
                  </a:lnTo>
                  <a:lnTo>
                    <a:pt x="849265" y="385802"/>
                  </a:lnTo>
                  <a:lnTo>
                    <a:pt x="856780" y="541125"/>
                  </a:lnTo>
                  <a:lnTo>
                    <a:pt x="916905" y="618786"/>
                  </a:lnTo>
                  <a:lnTo>
                    <a:pt x="906884" y="776614"/>
                  </a:lnTo>
                  <a:lnTo>
                    <a:pt x="871811" y="854275"/>
                  </a:lnTo>
                  <a:lnTo>
                    <a:pt x="881832" y="1192478"/>
                  </a:lnTo>
                  <a:lnTo>
                    <a:pt x="961999" y="1172437"/>
                  </a:lnTo>
                  <a:lnTo>
                    <a:pt x="886843" y="50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095994" y="2743200"/>
            <a:ext cx="2001659" cy="1217530"/>
            <a:chOff x="7095994" y="2743200"/>
            <a:chExt cx="2001659" cy="1217530"/>
          </a:xfrm>
        </p:grpSpPr>
        <p:grpSp>
          <p:nvGrpSpPr>
            <p:cNvPr id="12" name="Group 11"/>
            <p:cNvGrpSpPr/>
            <p:nvPr/>
          </p:nvGrpSpPr>
          <p:grpSpPr>
            <a:xfrm>
              <a:off x="7095994" y="2743200"/>
              <a:ext cx="2001659" cy="1217530"/>
              <a:chOff x="7152362" y="2247169"/>
              <a:chExt cx="2001659" cy="1217530"/>
            </a:xfrm>
          </p:grpSpPr>
          <p:pic>
            <p:nvPicPr>
              <p:cNvPr id="13" name="Picture 2" descr="C:\Users\T410\Desktop\2016-11-11\IMG_6954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03" t="12879" r="39792" b="58534"/>
              <a:stretch/>
            </p:blipFill>
            <p:spPr bwMode="auto">
              <a:xfrm>
                <a:off x="7162382" y="2277232"/>
                <a:ext cx="1981618" cy="1164466"/>
              </a:xfrm>
              <a:prstGeom prst="trapezoid">
                <a:avLst>
                  <a:gd name="adj" fmla="val 9987"/>
                </a:avLst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Freeform 13"/>
              <p:cNvSpPr/>
              <p:nvPr/>
            </p:nvSpPr>
            <p:spPr>
              <a:xfrm>
                <a:off x="7197455" y="2247169"/>
                <a:ext cx="746552" cy="708973"/>
              </a:xfrm>
              <a:custGeom>
                <a:avLst/>
                <a:gdLst>
                  <a:gd name="connsiteX0" fmla="*/ 298120 w 746552"/>
                  <a:gd name="connsiteY0" fmla="*/ 142797 h 708973"/>
                  <a:gd name="connsiteX1" fmla="*/ 275573 w 746552"/>
                  <a:gd name="connsiteY1" fmla="*/ 415864 h 708973"/>
                  <a:gd name="connsiteX2" fmla="*/ 225469 w 746552"/>
                  <a:gd name="connsiteY2" fmla="*/ 440916 h 708973"/>
                  <a:gd name="connsiteX3" fmla="*/ 0 w 746552"/>
                  <a:gd name="connsiteY3" fmla="*/ 708973 h 708973"/>
                  <a:gd name="connsiteX4" fmla="*/ 55115 w 746552"/>
                  <a:gd name="connsiteY4" fmla="*/ 0 h 708973"/>
                  <a:gd name="connsiteX5" fmla="*/ 746552 w 746552"/>
                  <a:gd name="connsiteY5" fmla="*/ 12526 h 708973"/>
                  <a:gd name="connsiteX6" fmla="*/ 523588 w 746552"/>
                  <a:gd name="connsiteY6" fmla="*/ 35073 h 708973"/>
                  <a:gd name="connsiteX7" fmla="*/ 455948 w 746552"/>
                  <a:gd name="connsiteY7" fmla="*/ 55115 h 708973"/>
                  <a:gd name="connsiteX8" fmla="*/ 358245 w 746552"/>
                  <a:gd name="connsiteY8" fmla="*/ 72651 h 708973"/>
                  <a:gd name="connsiteX9" fmla="*/ 343213 w 746552"/>
                  <a:gd name="connsiteY9" fmla="*/ 115240 h 708973"/>
                  <a:gd name="connsiteX10" fmla="*/ 298120 w 746552"/>
                  <a:gd name="connsiteY10" fmla="*/ 142797 h 708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6552" h="708973">
                    <a:moveTo>
                      <a:pt x="298120" y="142797"/>
                    </a:moveTo>
                    <a:lnTo>
                      <a:pt x="275573" y="415864"/>
                    </a:lnTo>
                    <a:lnTo>
                      <a:pt x="225469" y="440916"/>
                    </a:lnTo>
                    <a:lnTo>
                      <a:pt x="0" y="708973"/>
                    </a:lnTo>
                    <a:lnTo>
                      <a:pt x="55115" y="0"/>
                    </a:lnTo>
                    <a:lnTo>
                      <a:pt x="746552" y="12526"/>
                    </a:lnTo>
                    <a:lnTo>
                      <a:pt x="523588" y="35073"/>
                    </a:lnTo>
                    <a:lnTo>
                      <a:pt x="455948" y="55115"/>
                    </a:lnTo>
                    <a:lnTo>
                      <a:pt x="358245" y="72651"/>
                    </a:lnTo>
                    <a:lnTo>
                      <a:pt x="343213" y="115240"/>
                    </a:lnTo>
                    <a:lnTo>
                      <a:pt x="298120" y="14279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7152362" y="2973679"/>
                <a:ext cx="1888925" cy="483505"/>
              </a:xfrm>
              <a:custGeom>
                <a:avLst/>
                <a:gdLst>
                  <a:gd name="connsiteX0" fmla="*/ 280583 w 1888925"/>
                  <a:gd name="connsiteY0" fmla="*/ 30062 h 483505"/>
                  <a:gd name="connsiteX1" fmla="*/ 258036 w 1888925"/>
                  <a:gd name="connsiteY1" fmla="*/ 260541 h 483505"/>
                  <a:gd name="connsiteX2" fmla="*/ 1888925 w 1888925"/>
                  <a:gd name="connsiteY2" fmla="*/ 483505 h 483505"/>
                  <a:gd name="connsiteX3" fmla="*/ 0 w 1888925"/>
                  <a:gd name="connsiteY3" fmla="*/ 483505 h 483505"/>
                  <a:gd name="connsiteX4" fmla="*/ 45093 w 1888925"/>
                  <a:gd name="connsiteY4" fmla="*/ 0 h 483505"/>
                  <a:gd name="connsiteX5" fmla="*/ 90187 w 1888925"/>
                  <a:gd name="connsiteY5" fmla="*/ 263046 h 483505"/>
                  <a:gd name="connsiteX6" fmla="*/ 280583 w 1888925"/>
                  <a:gd name="connsiteY6" fmla="*/ 30062 h 483505"/>
                  <a:gd name="connsiteX0" fmla="*/ 280583 w 1888925"/>
                  <a:gd name="connsiteY0" fmla="*/ 30062 h 483505"/>
                  <a:gd name="connsiteX1" fmla="*/ 258036 w 1888925"/>
                  <a:gd name="connsiteY1" fmla="*/ 260541 h 483505"/>
                  <a:gd name="connsiteX2" fmla="*/ 1888925 w 1888925"/>
                  <a:gd name="connsiteY2" fmla="*/ 483505 h 483505"/>
                  <a:gd name="connsiteX3" fmla="*/ 0 w 1888925"/>
                  <a:gd name="connsiteY3" fmla="*/ 483505 h 483505"/>
                  <a:gd name="connsiteX4" fmla="*/ 45093 w 1888925"/>
                  <a:gd name="connsiteY4" fmla="*/ 0 h 483505"/>
                  <a:gd name="connsiteX5" fmla="*/ 87682 w 1888925"/>
                  <a:gd name="connsiteY5" fmla="*/ 248015 h 483505"/>
                  <a:gd name="connsiteX6" fmla="*/ 280583 w 1888925"/>
                  <a:gd name="connsiteY6" fmla="*/ 30062 h 48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8925" h="483505">
                    <a:moveTo>
                      <a:pt x="280583" y="30062"/>
                    </a:moveTo>
                    <a:lnTo>
                      <a:pt x="258036" y="260541"/>
                    </a:lnTo>
                    <a:lnTo>
                      <a:pt x="1888925" y="483505"/>
                    </a:lnTo>
                    <a:lnTo>
                      <a:pt x="0" y="483505"/>
                    </a:lnTo>
                    <a:lnTo>
                      <a:pt x="45093" y="0"/>
                    </a:lnTo>
                    <a:lnTo>
                      <a:pt x="87682" y="248015"/>
                    </a:lnTo>
                    <a:lnTo>
                      <a:pt x="280583" y="300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8192022" y="2272221"/>
                <a:ext cx="961999" cy="1192478"/>
              </a:xfrm>
              <a:custGeom>
                <a:avLst/>
                <a:gdLst>
                  <a:gd name="connsiteX0" fmla="*/ 0 w 961999"/>
                  <a:gd name="connsiteY0" fmla="*/ 0 h 1192478"/>
                  <a:gd name="connsiteX1" fmla="*/ 207932 w 961999"/>
                  <a:gd name="connsiteY1" fmla="*/ 60125 h 1192478"/>
                  <a:gd name="connsiteX2" fmla="*/ 405843 w 961999"/>
                  <a:gd name="connsiteY2" fmla="*/ 150313 h 1192478"/>
                  <a:gd name="connsiteX3" fmla="*/ 486010 w 961999"/>
                  <a:gd name="connsiteY3" fmla="*/ 255531 h 1192478"/>
                  <a:gd name="connsiteX4" fmla="*/ 546135 w 961999"/>
                  <a:gd name="connsiteY4" fmla="*/ 320667 h 1192478"/>
                  <a:gd name="connsiteX5" fmla="*/ 849265 w 961999"/>
                  <a:gd name="connsiteY5" fmla="*/ 385802 h 1192478"/>
                  <a:gd name="connsiteX6" fmla="*/ 856780 w 961999"/>
                  <a:gd name="connsiteY6" fmla="*/ 541125 h 1192478"/>
                  <a:gd name="connsiteX7" fmla="*/ 916905 w 961999"/>
                  <a:gd name="connsiteY7" fmla="*/ 618786 h 1192478"/>
                  <a:gd name="connsiteX8" fmla="*/ 906884 w 961999"/>
                  <a:gd name="connsiteY8" fmla="*/ 776614 h 1192478"/>
                  <a:gd name="connsiteX9" fmla="*/ 871811 w 961999"/>
                  <a:gd name="connsiteY9" fmla="*/ 854275 h 1192478"/>
                  <a:gd name="connsiteX10" fmla="*/ 881832 w 961999"/>
                  <a:gd name="connsiteY10" fmla="*/ 1192478 h 1192478"/>
                  <a:gd name="connsiteX11" fmla="*/ 961999 w 961999"/>
                  <a:gd name="connsiteY11" fmla="*/ 1172437 h 1192478"/>
                  <a:gd name="connsiteX12" fmla="*/ 886843 w 961999"/>
                  <a:gd name="connsiteY12" fmla="*/ 5011 h 1192478"/>
                  <a:gd name="connsiteX13" fmla="*/ 0 w 961999"/>
                  <a:gd name="connsiteY13" fmla="*/ 0 h 1192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61999" h="1192478">
                    <a:moveTo>
                      <a:pt x="0" y="0"/>
                    </a:moveTo>
                    <a:lnTo>
                      <a:pt x="207932" y="60125"/>
                    </a:lnTo>
                    <a:lnTo>
                      <a:pt x="405843" y="150313"/>
                    </a:lnTo>
                    <a:lnTo>
                      <a:pt x="486010" y="255531"/>
                    </a:lnTo>
                    <a:lnTo>
                      <a:pt x="546135" y="320667"/>
                    </a:lnTo>
                    <a:lnTo>
                      <a:pt x="849265" y="385802"/>
                    </a:lnTo>
                    <a:lnTo>
                      <a:pt x="856780" y="541125"/>
                    </a:lnTo>
                    <a:lnTo>
                      <a:pt x="916905" y="618786"/>
                    </a:lnTo>
                    <a:lnTo>
                      <a:pt x="906884" y="776614"/>
                    </a:lnTo>
                    <a:lnTo>
                      <a:pt x="871811" y="854275"/>
                    </a:lnTo>
                    <a:lnTo>
                      <a:pt x="881832" y="1192478"/>
                    </a:lnTo>
                    <a:lnTo>
                      <a:pt x="961999" y="1172437"/>
                    </a:lnTo>
                    <a:lnTo>
                      <a:pt x="886843" y="50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Freeform 8"/>
            <p:cNvSpPr/>
            <p:nvPr/>
          </p:nvSpPr>
          <p:spPr>
            <a:xfrm>
              <a:off x="7520717" y="3601008"/>
              <a:ext cx="810152" cy="250195"/>
            </a:xfrm>
            <a:custGeom>
              <a:avLst/>
              <a:gdLst>
                <a:gd name="connsiteX0" fmla="*/ 0 w 810152"/>
                <a:gd name="connsiteY0" fmla="*/ 148926 h 250195"/>
                <a:gd name="connsiteX1" fmla="*/ 29785 w 810152"/>
                <a:gd name="connsiteY1" fmla="*/ 0 h 250195"/>
                <a:gd name="connsiteX2" fmla="*/ 56591 w 810152"/>
                <a:gd name="connsiteY2" fmla="*/ 47656 h 250195"/>
                <a:gd name="connsiteX3" fmla="*/ 65527 w 810152"/>
                <a:gd name="connsiteY3" fmla="*/ 122119 h 250195"/>
                <a:gd name="connsiteX4" fmla="*/ 232323 w 810152"/>
                <a:gd name="connsiteY4" fmla="*/ 139990 h 250195"/>
                <a:gd name="connsiteX5" fmla="*/ 271043 w 810152"/>
                <a:gd name="connsiteY5" fmla="*/ 104248 h 250195"/>
                <a:gd name="connsiteX6" fmla="*/ 521237 w 810152"/>
                <a:gd name="connsiteY6" fmla="*/ 77442 h 250195"/>
                <a:gd name="connsiteX7" fmla="*/ 559958 w 810152"/>
                <a:gd name="connsiteY7" fmla="*/ 41699 h 250195"/>
                <a:gd name="connsiteX8" fmla="*/ 643356 w 810152"/>
                <a:gd name="connsiteY8" fmla="*/ 53613 h 250195"/>
                <a:gd name="connsiteX9" fmla="*/ 682076 w 810152"/>
                <a:gd name="connsiteY9" fmla="*/ 169775 h 250195"/>
                <a:gd name="connsiteX10" fmla="*/ 696969 w 810152"/>
                <a:gd name="connsiteY10" fmla="*/ 157861 h 250195"/>
                <a:gd name="connsiteX11" fmla="*/ 676119 w 810152"/>
                <a:gd name="connsiteY11" fmla="*/ 125098 h 250195"/>
                <a:gd name="connsiteX12" fmla="*/ 723776 w 810152"/>
                <a:gd name="connsiteY12" fmla="*/ 193603 h 250195"/>
                <a:gd name="connsiteX13" fmla="*/ 810152 w 810152"/>
                <a:gd name="connsiteY13" fmla="*/ 250195 h 250195"/>
                <a:gd name="connsiteX14" fmla="*/ 518259 w 810152"/>
                <a:gd name="connsiteY14" fmla="*/ 232324 h 250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10152" h="250195">
                  <a:moveTo>
                    <a:pt x="0" y="148926"/>
                  </a:moveTo>
                  <a:lnTo>
                    <a:pt x="29785" y="0"/>
                  </a:lnTo>
                  <a:lnTo>
                    <a:pt x="56591" y="47656"/>
                  </a:lnTo>
                  <a:lnTo>
                    <a:pt x="65527" y="122119"/>
                  </a:lnTo>
                  <a:lnTo>
                    <a:pt x="232323" y="139990"/>
                  </a:lnTo>
                  <a:lnTo>
                    <a:pt x="271043" y="104248"/>
                  </a:lnTo>
                  <a:lnTo>
                    <a:pt x="521237" y="77442"/>
                  </a:lnTo>
                  <a:lnTo>
                    <a:pt x="559958" y="41699"/>
                  </a:lnTo>
                  <a:lnTo>
                    <a:pt x="643356" y="53613"/>
                  </a:lnTo>
                  <a:lnTo>
                    <a:pt x="682076" y="169775"/>
                  </a:lnTo>
                  <a:lnTo>
                    <a:pt x="696969" y="157861"/>
                  </a:lnTo>
                  <a:lnTo>
                    <a:pt x="676119" y="125098"/>
                  </a:lnTo>
                  <a:lnTo>
                    <a:pt x="723776" y="193603"/>
                  </a:lnTo>
                  <a:lnTo>
                    <a:pt x="810152" y="250195"/>
                  </a:lnTo>
                  <a:lnTo>
                    <a:pt x="518259" y="232324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8238536" y="3714192"/>
              <a:ext cx="360398" cy="122118"/>
            </a:xfrm>
            <a:custGeom>
              <a:avLst/>
              <a:gdLst>
                <a:gd name="connsiteX0" fmla="*/ 0 w 360398"/>
                <a:gd name="connsiteY0" fmla="*/ 0 h 122118"/>
                <a:gd name="connsiteX1" fmla="*/ 74462 w 360398"/>
                <a:gd name="connsiteY1" fmla="*/ 68505 h 122118"/>
                <a:gd name="connsiteX2" fmla="*/ 238280 w 360398"/>
                <a:gd name="connsiteY2" fmla="*/ 122118 h 122118"/>
                <a:gd name="connsiteX3" fmla="*/ 336570 w 360398"/>
                <a:gd name="connsiteY3" fmla="*/ 113183 h 122118"/>
                <a:gd name="connsiteX4" fmla="*/ 360398 w 360398"/>
                <a:gd name="connsiteY4" fmla="*/ 92333 h 122118"/>
                <a:gd name="connsiteX5" fmla="*/ 330613 w 360398"/>
                <a:gd name="connsiteY5" fmla="*/ 83398 h 122118"/>
                <a:gd name="connsiteX6" fmla="*/ 0 w 360398"/>
                <a:gd name="connsiteY6" fmla="*/ 0 h 12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398" h="122118">
                  <a:moveTo>
                    <a:pt x="0" y="0"/>
                  </a:moveTo>
                  <a:lnTo>
                    <a:pt x="74462" y="68505"/>
                  </a:lnTo>
                  <a:lnTo>
                    <a:pt x="238280" y="122118"/>
                  </a:lnTo>
                  <a:lnTo>
                    <a:pt x="336570" y="113183"/>
                  </a:lnTo>
                  <a:lnTo>
                    <a:pt x="360398" y="92333"/>
                  </a:lnTo>
                  <a:lnTo>
                    <a:pt x="330613" y="833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7776868" y="3612922"/>
              <a:ext cx="220409" cy="62549"/>
            </a:xfrm>
            <a:custGeom>
              <a:avLst/>
              <a:gdLst>
                <a:gd name="connsiteX0" fmla="*/ 0 w 220409"/>
                <a:gd name="connsiteY0" fmla="*/ 62549 h 62549"/>
                <a:gd name="connsiteX1" fmla="*/ 0 w 220409"/>
                <a:gd name="connsiteY1" fmla="*/ 17871 h 62549"/>
                <a:gd name="connsiteX2" fmla="*/ 56591 w 220409"/>
                <a:gd name="connsiteY2" fmla="*/ 0 h 62549"/>
                <a:gd name="connsiteX3" fmla="*/ 220409 w 220409"/>
                <a:gd name="connsiteY3" fmla="*/ 17871 h 62549"/>
                <a:gd name="connsiteX4" fmla="*/ 193602 w 220409"/>
                <a:gd name="connsiteY4" fmla="*/ 38721 h 62549"/>
                <a:gd name="connsiteX5" fmla="*/ 0 w 220409"/>
                <a:gd name="connsiteY5" fmla="*/ 62549 h 62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0409" h="62549">
                  <a:moveTo>
                    <a:pt x="0" y="62549"/>
                  </a:moveTo>
                  <a:lnTo>
                    <a:pt x="0" y="17871"/>
                  </a:lnTo>
                  <a:lnTo>
                    <a:pt x="56591" y="0"/>
                  </a:lnTo>
                  <a:lnTo>
                    <a:pt x="220409" y="17871"/>
                  </a:lnTo>
                  <a:lnTo>
                    <a:pt x="193602" y="38721"/>
                  </a:lnTo>
                  <a:lnTo>
                    <a:pt x="0" y="6254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8655526" y="3839289"/>
              <a:ext cx="0" cy="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  <a:gd name="connsiteX2" fmla="*/ 0 w 0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8560214" y="3815461"/>
              <a:ext cx="116161" cy="68505"/>
            </a:xfrm>
            <a:custGeom>
              <a:avLst/>
              <a:gdLst>
                <a:gd name="connsiteX0" fmla="*/ 116161 w 116161"/>
                <a:gd name="connsiteY0" fmla="*/ 0 h 68505"/>
                <a:gd name="connsiteX1" fmla="*/ 41699 w 116161"/>
                <a:gd name="connsiteY1" fmla="*/ 47656 h 68505"/>
                <a:gd name="connsiteX2" fmla="*/ 0 w 116161"/>
                <a:gd name="connsiteY2" fmla="*/ 53613 h 68505"/>
                <a:gd name="connsiteX3" fmla="*/ 110204 w 116161"/>
                <a:gd name="connsiteY3" fmla="*/ 68505 h 68505"/>
                <a:gd name="connsiteX4" fmla="*/ 116161 w 116161"/>
                <a:gd name="connsiteY4" fmla="*/ 0 h 6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61" h="68505">
                  <a:moveTo>
                    <a:pt x="116161" y="0"/>
                  </a:moveTo>
                  <a:lnTo>
                    <a:pt x="41699" y="47656"/>
                  </a:lnTo>
                  <a:lnTo>
                    <a:pt x="0" y="53613"/>
                  </a:lnTo>
                  <a:lnTo>
                    <a:pt x="110204" y="68505"/>
                  </a:lnTo>
                  <a:lnTo>
                    <a:pt x="116161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C:\Users\T410\Desktop\2016-11-11\IMG_6954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79500"/>
            <a:ext cx="6096000" cy="407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961" b="97059" l="1807" r="966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63687"/>
            <a:ext cx="2024063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55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03323" y="998309"/>
            <a:ext cx="6284913" cy="4237037"/>
            <a:chOff x="703323" y="998309"/>
            <a:chExt cx="6284913" cy="4237037"/>
          </a:xfrm>
        </p:grpSpPr>
        <p:pic>
          <p:nvPicPr>
            <p:cNvPr id="2" name="Picture 2" descr="C:\Users\T410\Desktop\2016-11-11\IMG_6954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079500"/>
              <a:ext cx="6096000" cy="407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/>
          </p:spPr>
        </p:pic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323" y="998309"/>
              <a:ext cx="6284913" cy="4237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20497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98740" y="1000664"/>
            <a:ext cx="6288656" cy="4235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:\Users\T410\Desktop\2016-11-11\IMG_6954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79500"/>
            <a:ext cx="6096000" cy="40735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xtLst/>
        </p:spPr>
      </p:pic>
      <p:grpSp>
        <p:nvGrpSpPr>
          <p:cNvPr id="7" name="Group 6"/>
          <p:cNvGrpSpPr/>
          <p:nvPr/>
        </p:nvGrpSpPr>
        <p:grpSpPr>
          <a:xfrm>
            <a:off x="2926786" y="2393680"/>
            <a:ext cx="1274511" cy="328337"/>
            <a:chOff x="2926786" y="2393680"/>
            <a:chExt cx="1274511" cy="328337"/>
          </a:xfrm>
        </p:grpSpPr>
        <p:sp>
          <p:nvSpPr>
            <p:cNvPr id="4" name="Freeform 3"/>
            <p:cNvSpPr/>
            <p:nvPr/>
          </p:nvSpPr>
          <p:spPr>
            <a:xfrm>
              <a:off x="2926786" y="2393680"/>
              <a:ext cx="194178" cy="169463"/>
            </a:xfrm>
            <a:custGeom>
              <a:avLst/>
              <a:gdLst>
                <a:gd name="connsiteX0" fmla="*/ 14122 w 194178"/>
                <a:gd name="connsiteY0" fmla="*/ 0 h 158872"/>
                <a:gd name="connsiteX1" fmla="*/ 0 w 194178"/>
                <a:gd name="connsiteY1" fmla="*/ 116506 h 158872"/>
                <a:gd name="connsiteX2" fmla="*/ 35305 w 194178"/>
                <a:gd name="connsiteY2" fmla="*/ 137689 h 158872"/>
                <a:gd name="connsiteX3" fmla="*/ 194178 w 194178"/>
                <a:gd name="connsiteY3" fmla="*/ 158872 h 158872"/>
                <a:gd name="connsiteX4" fmla="*/ 190647 w 194178"/>
                <a:gd name="connsiteY4" fmla="*/ 14122 h 158872"/>
                <a:gd name="connsiteX5" fmla="*/ 14122 w 194178"/>
                <a:gd name="connsiteY5" fmla="*/ 0 h 158872"/>
                <a:gd name="connsiteX0" fmla="*/ 10591 w 194178"/>
                <a:gd name="connsiteY0" fmla="*/ 0 h 169463"/>
                <a:gd name="connsiteX1" fmla="*/ 0 w 194178"/>
                <a:gd name="connsiteY1" fmla="*/ 127097 h 169463"/>
                <a:gd name="connsiteX2" fmla="*/ 35305 w 194178"/>
                <a:gd name="connsiteY2" fmla="*/ 148280 h 169463"/>
                <a:gd name="connsiteX3" fmla="*/ 194178 w 194178"/>
                <a:gd name="connsiteY3" fmla="*/ 169463 h 169463"/>
                <a:gd name="connsiteX4" fmla="*/ 190647 w 194178"/>
                <a:gd name="connsiteY4" fmla="*/ 24713 h 169463"/>
                <a:gd name="connsiteX5" fmla="*/ 10591 w 194178"/>
                <a:gd name="connsiteY5" fmla="*/ 0 h 169463"/>
                <a:gd name="connsiteX0" fmla="*/ 10591 w 194178"/>
                <a:gd name="connsiteY0" fmla="*/ 0 h 169463"/>
                <a:gd name="connsiteX1" fmla="*/ 0 w 194178"/>
                <a:gd name="connsiteY1" fmla="*/ 70610 h 169463"/>
                <a:gd name="connsiteX2" fmla="*/ 0 w 194178"/>
                <a:gd name="connsiteY2" fmla="*/ 127097 h 169463"/>
                <a:gd name="connsiteX3" fmla="*/ 35305 w 194178"/>
                <a:gd name="connsiteY3" fmla="*/ 148280 h 169463"/>
                <a:gd name="connsiteX4" fmla="*/ 194178 w 194178"/>
                <a:gd name="connsiteY4" fmla="*/ 169463 h 169463"/>
                <a:gd name="connsiteX5" fmla="*/ 190647 w 194178"/>
                <a:gd name="connsiteY5" fmla="*/ 24713 h 169463"/>
                <a:gd name="connsiteX6" fmla="*/ 10591 w 194178"/>
                <a:gd name="connsiteY6" fmla="*/ 0 h 169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178" h="169463">
                  <a:moveTo>
                    <a:pt x="10591" y="0"/>
                  </a:moveTo>
                  <a:lnTo>
                    <a:pt x="0" y="70610"/>
                  </a:lnTo>
                  <a:lnTo>
                    <a:pt x="0" y="127097"/>
                  </a:lnTo>
                  <a:lnTo>
                    <a:pt x="35305" y="148280"/>
                  </a:lnTo>
                  <a:lnTo>
                    <a:pt x="194178" y="169463"/>
                  </a:lnTo>
                  <a:lnTo>
                    <a:pt x="190647" y="24713"/>
                  </a:lnTo>
                  <a:lnTo>
                    <a:pt x="10591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4028303" y="2563144"/>
              <a:ext cx="172994" cy="158873"/>
            </a:xfrm>
            <a:custGeom>
              <a:avLst/>
              <a:gdLst>
                <a:gd name="connsiteX0" fmla="*/ 0 w 172994"/>
                <a:gd name="connsiteY0" fmla="*/ 0 h 158873"/>
                <a:gd name="connsiteX1" fmla="*/ 7061 w 172994"/>
                <a:gd name="connsiteY1" fmla="*/ 144751 h 158873"/>
                <a:gd name="connsiteX2" fmla="*/ 172994 w 172994"/>
                <a:gd name="connsiteY2" fmla="*/ 158873 h 158873"/>
                <a:gd name="connsiteX3" fmla="*/ 162403 w 172994"/>
                <a:gd name="connsiteY3" fmla="*/ 109446 h 158873"/>
                <a:gd name="connsiteX4" fmla="*/ 162403 w 172994"/>
                <a:gd name="connsiteY4" fmla="*/ 109446 h 158873"/>
                <a:gd name="connsiteX5" fmla="*/ 165933 w 172994"/>
                <a:gd name="connsiteY5" fmla="*/ 56488 h 158873"/>
                <a:gd name="connsiteX6" fmla="*/ 155342 w 172994"/>
                <a:gd name="connsiteY6" fmla="*/ 45897 h 158873"/>
                <a:gd name="connsiteX7" fmla="*/ 155342 w 172994"/>
                <a:gd name="connsiteY7" fmla="*/ 14122 h 158873"/>
                <a:gd name="connsiteX8" fmla="*/ 0 w 172994"/>
                <a:gd name="connsiteY8" fmla="*/ 0 h 158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2994" h="158873">
                  <a:moveTo>
                    <a:pt x="0" y="0"/>
                  </a:moveTo>
                  <a:lnTo>
                    <a:pt x="7061" y="144751"/>
                  </a:lnTo>
                  <a:lnTo>
                    <a:pt x="172994" y="158873"/>
                  </a:lnTo>
                  <a:lnTo>
                    <a:pt x="162403" y="109446"/>
                  </a:lnTo>
                  <a:lnTo>
                    <a:pt x="162403" y="109446"/>
                  </a:lnTo>
                  <a:lnTo>
                    <a:pt x="165933" y="56488"/>
                  </a:lnTo>
                  <a:lnTo>
                    <a:pt x="155342" y="45897"/>
                  </a:lnTo>
                  <a:lnTo>
                    <a:pt x="155342" y="14122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8463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11509" y="997744"/>
            <a:ext cx="6284913" cy="4237037"/>
            <a:chOff x="711509" y="997744"/>
            <a:chExt cx="6284913" cy="4237037"/>
          </a:xfrm>
        </p:grpSpPr>
        <p:pic>
          <p:nvPicPr>
            <p:cNvPr id="2" name="Picture 2" descr="C:\Users\T410\Desktop\2016-11-11\IMG_6954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079500"/>
              <a:ext cx="6096000" cy="407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/>
          </p:spPr>
        </p:pic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4F81BD"/>
                </a:clrFrom>
                <a:clrTo>
                  <a:srgbClr val="4F81B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509" y="997744"/>
              <a:ext cx="6284913" cy="4237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44442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T410\Desktop\2016-11-11\IMG_695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4000" contras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63" t="3516"/>
          <a:stretch/>
        </p:blipFill>
        <p:spPr bwMode="auto">
          <a:xfrm>
            <a:off x="1137684" y="1222744"/>
            <a:ext cx="5720316" cy="393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3" t="4976" r="4790" b="1985"/>
          <a:stretch/>
        </p:blipFill>
        <p:spPr bwMode="auto">
          <a:xfrm>
            <a:off x="1137684" y="1222745"/>
            <a:ext cx="5571460" cy="3930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45244" y="3168544"/>
            <a:ext cx="2914580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A Teensy</a:t>
            </a:r>
            <a:b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Hearing Aid?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6" t="11136" r="41215" b="41895"/>
          <a:stretch/>
        </p:blipFill>
        <p:spPr bwMode="auto">
          <a:xfrm>
            <a:off x="1981630" y="1475118"/>
            <a:ext cx="2424023" cy="2001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684" t="15379" r="39699" b="56728"/>
          <a:stretch/>
        </p:blipFill>
        <p:spPr bwMode="auto">
          <a:xfrm>
            <a:off x="2624299" y="1647644"/>
            <a:ext cx="1861438" cy="1181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8">
            <a:duotone>
              <a:prstClr val="black"/>
              <a:srgbClr val="008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288" t="21303" r="47673" b="66763"/>
          <a:stretch/>
        </p:blipFill>
        <p:spPr bwMode="auto">
          <a:xfrm>
            <a:off x="3104867" y="1896391"/>
            <a:ext cx="882342" cy="505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10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54316" y1="39424" x2="54316" y2="394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689" t="29454" r="42538" b="57610"/>
          <a:stretch/>
        </p:blipFill>
        <p:spPr bwMode="auto">
          <a:xfrm>
            <a:off x="2829895" y="2250214"/>
            <a:ext cx="1494135" cy="548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Freeform 16"/>
          <p:cNvSpPr/>
          <p:nvPr/>
        </p:nvSpPr>
        <p:spPr>
          <a:xfrm>
            <a:off x="4405653" y="1896391"/>
            <a:ext cx="1143636" cy="1110542"/>
          </a:xfrm>
          <a:custGeom>
            <a:avLst/>
            <a:gdLst>
              <a:gd name="connsiteX0" fmla="*/ 1052623 w 1093524"/>
              <a:gd name="connsiteY0" fmla="*/ 893135 h 893135"/>
              <a:gd name="connsiteX1" fmla="*/ 967563 w 1093524"/>
              <a:gd name="connsiteY1" fmla="*/ 180753 h 893135"/>
              <a:gd name="connsiteX2" fmla="*/ 0 w 1093524"/>
              <a:gd name="connsiteY2" fmla="*/ 0 h 893135"/>
              <a:gd name="connsiteX0" fmla="*/ 1052623 w 1069226"/>
              <a:gd name="connsiteY0" fmla="*/ 893135 h 893135"/>
              <a:gd name="connsiteX1" fmla="*/ 967563 w 1069226"/>
              <a:gd name="connsiteY1" fmla="*/ 180753 h 893135"/>
              <a:gd name="connsiteX2" fmla="*/ 0 w 1069226"/>
              <a:gd name="connsiteY2" fmla="*/ 0 h 893135"/>
              <a:gd name="connsiteX0" fmla="*/ 1052623 w 1069226"/>
              <a:gd name="connsiteY0" fmla="*/ 978196 h 978196"/>
              <a:gd name="connsiteX1" fmla="*/ 967563 w 1069226"/>
              <a:gd name="connsiteY1" fmla="*/ 180753 h 978196"/>
              <a:gd name="connsiteX2" fmla="*/ 0 w 1069226"/>
              <a:gd name="connsiteY2" fmla="*/ 0 h 978196"/>
              <a:gd name="connsiteX0" fmla="*/ 1052623 w 1069226"/>
              <a:gd name="connsiteY0" fmla="*/ 1015512 h 1015512"/>
              <a:gd name="connsiteX1" fmla="*/ 967563 w 1069226"/>
              <a:gd name="connsiteY1" fmla="*/ 218069 h 1015512"/>
              <a:gd name="connsiteX2" fmla="*/ 0 w 1069226"/>
              <a:gd name="connsiteY2" fmla="*/ 37316 h 1015512"/>
              <a:gd name="connsiteX0" fmla="*/ 1052623 w 1069226"/>
              <a:gd name="connsiteY0" fmla="*/ 1080205 h 1080205"/>
              <a:gd name="connsiteX1" fmla="*/ 967563 w 1069226"/>
              <a:gd name="connsiteY1" fmla="*/ 282762 h 1080205"/>
              <a:gd name="connsiteX2" fmla="*/ 0 w 1069226"/>
              <a:gd name="connsiteY2" fmla="*/ 102009 h 1080205"/>
              <a:gd name="connsiteX0" fmla="*/ 1052623 w 1052623"/>
              <a:gd name="connsiteY0" fmla="*/ 978196 h 978196"/>
              <a:gd name="connsiteX1" fmla="*/ 0 w 1052623"/>
              <a:gd name="connsiteY1" fmla="*/ 0 h 978196"/>
              <a:gd name="connsiteX0" fmla="*/ 1052623 w 1052623"/>
              <a:gd name="connsiteY0" fmla="*/ 1063112 h 1063112"/>
              <a:gd name="connsiteX1" fmla="*/ 0 w 1052623"/>
              <a:gd name="connsiteY1" fmla="*/ 84916 h 1063112"/>
              <a:gd name="connsiteX0" fmla="*/ 1052623 w 1055422"/>
              <a:gd name="connsiteY0" fmla="*/ 1084876 h 1084876"/>
              <a:gd name="connsiteX1" fmla="*/ 0 w 1055422"/>
              <a:gd name="connsiteY1" fmla="*/ 106680 h 1084876"/>
              <a:gd name="connsiteX0" fmla="*/ 945347 w 949700"/>
              <a:gd name="connsiteY0" fmla="*/ 1116901 h 1116901"/>
              <a:gd name="connsiteX1" fmla="*/ 0 w 949700"/>
              <a:gd name="connsiteY1" fmla="*/ 103383 h 1116901"/>
              <a:gd name="connsiteX0" fmla="*/ 945347 w 955782"/>
              <a:gd name="connsiteY0" fmla="*/ 1220129 h 1220129"/>
              <a:gd name="connsiteX1" fmla="*/ 0 w 955782"/>
              <a:gd name="connsiteY1" fmla="*/ 206611 h 1220129"/>
              <a:gd name="connsiteX0" fmla="*/ 1003111 w 1010151"/>
              <a:gd name="connsiteY0" fmla="*/ 1098470 h 1098470"/>
              <a:gd name="connsiteX1" fmla="*/ 0 w 1010151"/>
              <a:gd name="connsiteY1" fmla="*/ 226239 h 1098470"/>
              <a:gd name="connsiteX0" fmla="*/ 961852 w 971132"/>
              <a:gd name="connsiteY0" fmla="*/ 1128567 h 1128567"/>
              <a:gd name="connsiteX1" fmla="*/ 0 w 971132"/>
              <a:gd name="connsiteY1" fmla="*/ 221015 h 1128567"/>
              <a:gd name="connsiteX0" fmla="*/ 961852 w 1012880"/>
              <a:gd name="connsiteY0" fmla="*/ 1038756 h 1038756"/>
              <a:gd name="connsiteX1" fmla="*/ 0 w 1012880"/>
              <a:gd name="connsiteY1" fmla="*/ 131204 h 1038756"/>
              <a:gd name="connsiteX0" fmla="*/ 961852 w 968979"/>
              <a:gd name="connsiteY0" fmla="*/ 1024887 h 1024887"/>
              <a:gd name="connsiteX1" fmla="*/ 0 w 968979"/>
              <a:gd name="connsiteY1" fmla="*/ 117335 h 1024887"/>
              <a:gd name="connsiteX0" fmla="*/ 920592 w 930031"/>
              <a:gd name="connsiteY0" fmla="*/ 1040632 h 1040632"/>
              <a:gd name="connsiteX1" fmla="*/ 0 w 930031"/>
              <a:gd name="connsiteY1" fmla="*/ 115419 h 1040632"/>
              <a:gd name="connsiteX0" fmla="*/ 920592 w 920592"/>
              <a:gd name="connsiteY0" fmla="*/ 1048918 h 1048918"/>
              <a:gd name="connsiteX1" fmla="*/ 0 w 920592"/>
              <a:gd name="connsiteY1" fmla="*/ 123705 h 1048918"/>
              <a:gd name="connsiteX0" fmla="*/ 887584 w 887584"/>
              <a:gd name="connsiteY0" fmla="*/ 1103673 h 1103674"/>
              <a:gd name="connsiteX1" fmla="*/ 0 w 887584"/>
              <a:gd name="connsiteY1" fmla="*/ 116647 h 1103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7584" h="1103674">
                <a:moveTo>
                  <a:pt x="887584" y="1103673"/>
                </a:moveTo>
                <a:cubicBezTo>
                  <a:pt x="869970" y="400423"/>
                  <a:pt x="957880" y="-278500"/>
                  <a:pt x="0" y="116647"/>
                </a:cubicBezTo>
              </a:path>
            </a:pathLst>
          </a:custGeom>
          <a:noFill/>
          <a:ln w="127000">
            <a:solidFill>
              <a:srgbClr val="FFFF00"/>
            </a:solidFill>
            <a:headEnd type="none" w="med" len="med"/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66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T410\Desktop\2016-11-11\IMG_695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4000" contras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63" t="3516"/>
          <a:stretch/>
        </p:blipFill>
        <p:spPr bwMode="auto">
          <a:xfrm>
            <a:off x="1137684" y="1222744"/>
            <a:ext cx="5720316" cy="393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3" t="4976" r="4790" b="1985"/>
          <a:stretch/>
        </p:blipFill>
        <p:spPr bwMode="auto">
          <a:xfrm>
            <a:off x="1137684" y="1222745"/>
            <a:ext cx="5571460" cy="3930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45244" y="3168544"/>
            <a:ext cx="2914580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A Teensy</a:t>
            </a:r>
            <a:b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Hearing Aid?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6" t="11136" r="41215" b="41895"/>
          <a:stretch/>
        </p:blipFill>
        <p:spPr bwMode="auto">
          <a:xfrm>
            <a:off x="1981630" y="1475118"/>
            <a:ext cx="2424023" cy="2001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684" t="15379" r="39699" b="56728"/>
          <a:stretch/>
        </p:blipFill>
        <p:spPr bwMode="auto">
          <a:xfrm>
            <a:off x="2624299" y="1647644"/>
            <a:ext cx="1861438" cy="1181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8">
            <a:duotone>
              <a:prstClr val="black"/>
              <a:srgbClr val="008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288" t="21303" r="47673" b="66763"/>
          <a:stretch/>
        </p:blipFill>
        <p:spPr bwMode="auto">
          <a:xfrm>
            <a:off x="3104867" y="1896391"/>
            <a:ext cx="882342" cy="505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10">
            <a:duotone>
              <a:prstClr val="black"/>
              <a:srgbClr val="0000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54316" y1="39424" x2="54316" y2="394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689" t="29454" r="42538" b="57610"/>
          <a:stretch/>
        </p:blipFill>
        <p:spPr bwMode="auto">
          <a:xfrm>
            <a:off x="2829895" y="2250214"/>
            <a:ext cx="1494135" cy="548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reeform 5"/>
          <p:cNvSpPr/>
          <p:nvPr/>
        </p:nvSpPr>
        <p:spPr>
          <a:xfrm>
            <a:off x="4589698" y="1841883"/>
            <a:ext cx="928048" cy="1269241"/>
          </a:xfrm>
          <a:custGeom>
            <a:avLst/>
            <a:gdLst>
              <a:gd name="connsiteX0" fmla="*/ 1091821 w 1091821"/>
              <a:gd name="connsiteY0" fmla="*/ 1132764 h 1132764"/>
              <a:gd name="connsiteX1" fmla="*/ 1023582 w 1091821"/>
              <a:gd name="connsiteY1" fmla="*/ 0 h 1132764"/>
              <a:gd name="connsiteX2" fmla="*/ 0 w 1091821"/>
              <a:gd name="connsiteY2" fmla="*/ 150125 h 1132764"/>
              <a:gd name="connsiteX0" fmla="*/ 1023582 w 1023582"/>
              <a:gd name="connsiteY0" fmla="*/ 1187355 h 1187355"/>
              <a:gd name="connsiteX1" fmla="*/ 1023582 w 1023582"/>
              <a:gd name="connsiteY1" fmla="*/ 0 h 1187355"/>
              <a:gd name="connsiteX2" fmla="*/ 0 w 1023582"/>
              <a:gd name="connsiteY2" fmla="*/ 150125 h 1187355"/>
              <a:gd name="connsiteX0" fmla="*/ 1337480 w 1337480"/>
              <a:gd name="connsiteY0" fmla="*/ 1173707 h 1173707"/>
              <a:gd name="connsiteX1" fmla="*/ 1023582 w 1337480"/>
              <a:gd name="connsiteY1" fmla="*/ 0 h 1173707"/>
              <a:gd name="connsiteX2" fmla="*/ 0 w 1337480"/>
              <a:gd name="connsiteY2" fmla="*/ 150125 h 1173707"/>
              <a:gd name="connsiteX0" fmla="*/ 1091821 w 1091821"/>
              <a:gd name="connsiteY0" fmla="*/ 1187355 h 1187355"/>
              <a:gd name="connsiteX1" fmla="*/ 1023582 w 1091821"/>
              <a:gd name="connsiteY1" fmla="*/ 0 h 1187355"/>
              <a:gd name="connsiteX2" fmla="*/ 0 w 1091821"/>
              <a:gd name="connsiteY2" fmla="*/ 150125 h 1187355"/>
              <a:gd name="connsiteX0" fmla="*/ 1064525 w 1064525"/>
              <a:gd name="connsiteY0" fmla="*/ 1214650 h 1214650"/>
              <a:gd name="connsiteX1" fmla="*/ 1023582 w 1064525"/>
              <a:gd name="connsiteY1" fmla="*/ 0 h 1214650"/>
              <a:gd name="connsiteX2" fmla="*/ 0 w 1064525"/>
              <a:gd name="connsiteY2" fmla="*/ 150125 h 1214650"/>
              <a:gd name="connsiteX0" fmla="*/ 1091820 w 1091820"/>
              <a:gd name="connsiteY0" fmla="*/ 1214650 h 1214650"/>
              <a:gd name="connsiteX1" fmla="*/ 1023582 w 1091820"/>
              <a:gd name="connsiteY1" fmla="*/ 0 h 1214650"/>
              <a:gd name="connsiteX2" fmla="*/ 0 w 1091820"/>
              <a:gd name="connsiteY2" fmla="*/ 150125 h 1214650"/>
              <a:gd name="connsiteX0" fmla="*/ 1050876 w 1050876"/>
              <a:gd name="connsiteY0" fmla="*/ 1228298 h 1228298"/>
              <a:gd name="connsiteX1" fmla="*/ 1023582 w 1050876"/>
              <a:gd name="connsiteY1" fmla="*/ 0 h 1228298"/>
              <a:gd name="connsiteX2" fmla="*/ 0 w 1050876"/>
              <a:gd name="connsiteY2" fmla="*/ 150125 h 1228298"/>
              <a:gd name="connsiteX0" fmla="*/ 914398 w 914398"/>
              <a:gd name="connsiteY0" fmla="*/ 1228298 h 1228298"/>
              <a:gd name="connsiteX1" fmla="*/ 887104 w 914398"/>
              <a:gd name="connsiteY1" fmla="*/ 0 h 1228298"/>
              <a:gd name="connsiteX2" fmla="*/ 0 w 914398"/>
              <a:gd name="connsiteY2" fmla="*/ 95534 h 1228298"/>
              <a:gd name="connsiteX0" fmla="*/ 955341 w 955341"/>
              <a:gd name="connsiteY0" fmla="*/ 1228298 h 1228298"/>
              <a:gd name="connsiteX1" fmla="*/ 928047 w 955341"/>
              <a:gd name="connsiteY1" fmla="*/ 0 h 1228298"/>
              <a:gd name="connsiteX2" fmla="*/ 0 w 955341"/>
              <a:gd name="connsiteY2" fmla="*/ 122830 h 1228298"/>
              <a:gd name="connsiteX0" fmla="*/ 955341 w 955341"/>
              <a:gd name="connsiteY0" fmla="*/ 1228298 h 1228298"/>
              <a:gd name="connsiteX1" fmla="*/ 928047 w 955341"/>
              <a:gd name="connsiteY1" fmla="*/ 0 h 1228298"/>
              <a:gd name="connsiteX2" fmla="*/ 0 w 955341"/>
              <a:gd name="connsiteY2" fmla="*/ 122830 h 1228298"/>
              <a:gd name="connsiteX0" fmla="*/ 846159 w 846159"/>
              <a:gd name="connsiteY0" fmla="*/ 1228298 h 1228298"/>
              <a:gd name="connsiteX1" fmla="*/ 818865 w 846159"/>
              <a:gd name="connsiteY1" fmla="*/ 0 h 1228298"/>
              <a:gd name="connsiteX2" fmla="*/ 0 w 846159"/>
              <a:gd name="connsiteY2" fmla="*/ 423080 h 1228298"/>
              <a:gd name="connsiteX0" fmla="*/ 887103 w 887103"/>
              <a:gd name="connsiteY0" fmla="*/ 1228298 h 1228298"/>
              <a:gd name="connsiteX1" fmla="*/ 859809 w 887103"/>
              <a:gd name="connsiteY1" fmla="*/ 0 h 1228298"/>
              <a:gd name="connsiteX2" fmla="*/ 0 w 887103"/>
              <a:gd name="connsiteY2" fmla="*/ 150125 h 1228298"/>
              <a:gd name="connsiteX0" fmla="*/ 928046 w 928046"/>
              <a:gd name="connsiteY0" fmla="*/ 1228298 h 1228298"/>
              <a:gd name="connsiteX1" fmla="*/ 900752 w 928046"/>
              <a:gd name="connsiteY1" fmla="*/ 0 h 1228298"/>
              <a:gd name="connsiteX2" fmla="*/ 0 w 928046"/>
              <a:gd name="connsiteY2" fmla="*/ 122829 h 1228298"/>
              <a:gd name="connsiteX0" fmla="*/ 928046 w 928046"/>
              <a:gd name="connsiteY0" fmla="*/ 1228298 h 1228298"/>
              <a:gd name="connsiteX1" fmla="*/ 900752 w 928046"/>
              <a:gd name="connsiteY1" fmla="*/ 0 h 1228298"/>
              <a:gd name="connsiteX2" fmla="*/ 43520 w 928046"/>
              <a:gd name="connsiteY2" fmla="*/ 150773 h 1228298"/>
              <a:gd name="connsiteX3" fmla="*/ 0 w 928046"/>
              <a:gd name="connsiteY3" fmla="*/ 122829 h 1228298"/>
              <a:gd name="connsiteX0" fmla="*/ 928046 w 928046"/>
              <a:gd name="connsiteY0" fmla="*/ 1228298 h 1228298"/>
              <a:gd name="connsiteX1" fmla="*/ 900752 w 928046"/>
              <a:gd name="connsiteY1" fmla="*/ 0 h 1228298"/>
              <a:gd name="connsiteX2" fmla="*/ 29872 w 928046"/>
              <a:gd name="connsiteY2" fmla="*/ 109830 h 1228298"/>
              <a:gd name="connsiteX3" fmla="*/ 0 w 928046"/>
              <a:gd name="connsiteY3" fmla="*/ 122829 h 1228298"/>
              <a:gd name="connsiteX0" fmla="*/ 928046 w 928046"/>
              <a:gd name="connsiteY0" fmla="*/ 1228298 h 1228298"/>
              <a:gd name="connsiteX1" fmla="*/ 900752 w 928046"/>
              <a:gd name="connsiteY1" fmla="*/ 0 h 1228298"/>
              <a:gd name="connsiteX2" fmla="*/ 29872 w 928046"/>
              <a:gd name="connsiteY2" fmla="*/ 109830 h 1228298"/>
              <a:gd name="connsiteX3" fmla="*/ 0 w 928046"/>
              <a:gd name="connsiteY3" fmla="*/ 136477 h 1228298"/>
              <a:gd name="connsiteX0" fmla="*/ 928046 w 928046"/>
              <a:gd name="connsiteY0" fmla="*/ 1130425 h 1130425"/>
              <a:gd name="connsiteX1" fmla="*/ 914400 w 928046"/>
              <a:gd name="connsiteY1" fmla="*/ 11309 h 1130425"/>
              <a:gd name="connsiteX2" fmla="*/ 29872 w 928046"/>
              <a:gd name="connsiteY2" fmla="*/ 11957 h 1130425"/>
              <a:gd name="connsiteX3" fmla="*/ 0 w 928046"/>
              <a:gd name="connsiteY3" fmla="*/ 38604 h 1130425"/>
              <a:gd name="connsiteX0" fmla="*/ 928046 w 928048"/>
              <a:gd name="connsiteY0" fmla="*/ 1269241 h 1269241"/>
              <a:gd name="connsiteX1" fmla="*/ 928048 w 928048"/>
              <a:gd name="connsiteY1" fmla="*/ 0 h 1269241"/>
              <a:gd name="connsiteX2" fmla="*/ 29872 w 928048"/>
              <a:gd name="connsiteY2" fmla="*/ 150773 h 1269241"/>
              <a:gd name="connsiteX3" fmla="*/ 0 w 928048"/>
              <a:gd name="connsiteY3" fmla="*/ 177420 h 126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048" h="1269241">
                <a:moveTo>
                  <a:pt x="928046" y="1269241"/>
                </a:moveTo>
                <a:cubicBezTo>
                  <a:pt x="928047" y="846161"/>
                  <a:pt x="928047" y="423080"/>
                  <a:pt x="928048" y="0"/>
                </a:cubicBezTo>
                <a:cubicBezTo>
                  <a:pt x="642304" y="41159"/>
                  <a:pt x="315616" y="109614"/>
                  <a:pt x="29872" y="150773"/>
                </a:cubicBezTo>
                <a:lnTo>
                  <a:pt x="0" y="177420"/>
                </a:lnTo>
              </a:path>
            </a:pathLst>
          </a:custGeom>
          <a:noFill/>
          <a:ln w="127000">
            <a:solidFill>
              <a:srgbClr val="FFFF00"/>
            </a:solidFill>
            <a:headEnd type="none" w="med" len="med"/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41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37684" y="1222744"/>
            <a:ext cx="5722140" cy="3930283"/>
            <a:chOff x="1137684" y="1222744"/>
            <a:chExt cx="5722140" cy="3930283"/>
          </a:xfrm>
        </p:grpSpPr>
        <p:sp>
          <p:nvSpPr>
            <p:cNvPr id="4" name="Rectangle 3"/>
            <p:cNvSpPr/>
            <p:nvPr/>
          </p:nvSpPr>
          <p:spPr>
            <a:xfrm>
              <a:off x="1137684" y="1222744"/>
              <a:ext cx="5720316" cy="393028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C:\Users\T410\Desktop\2016-11-11\IMG_6954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-44000" contras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3" t="3516"/>
            <a:stretch/>
          </p:blipFill>
          <p:spPr bwMode="auto">
            <a:xfrm>
              <a:off x="1137684" y="1222744"/>
              <a:ext cx="5720316" cy="3930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53" t="4976" r="4790" b="1985"/>
            <a:stretch/>
          </p:blipFill>
          <p:spPr bwMode="auto">
            <a:xfrm>
              <a:off x="1137684" y="1222745"/>
              <a:ext cx="5571460" cy="3930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945244" y="3236784"/>
              <a:ext cx="2914580" cy="1089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40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Arial" panose="020B0604020202020204" pitchFamily="34" charset="0"/>
                </a:rPr>
                <a:t>A Teensy</a:t>
              </a:r>
              <a:br>
                <a:rPr lang="en-US" sz="40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Arial" panose="020B0604020202020204" pitchFamily="34" charset="0"/>
                </a:rPr>
              </a:br>
              <a:r>
                <a:rPr lang="en-US" sz="40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Arial" panose="020B0604020202020204" pitchFamily="34" charset="0"/>
                </a:rPr>
                <a:t>Hearing Aid?</a:t>
              </a:r>
            </a:p>
          </p:txBody>
        </p:sp>
        <p:pic>
          <p:nvPicPr>
            <p:cNvPr id="14" name="Picture 4"/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86" t="11136" r="41215" b="41895"/>
            <a:stretch/>
          </p:blipFill>
          <p:spPr bwMode="auto">
            <a:xfrm>
              <a:off x="1981630" y="1475118"/>
              <a:ext cx="2424023" cy="2001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6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84" t="15379" r="39699" b="56728"/>
            <a:stretch/>
          </p:blipFill>
          <p:spPr bwMode="auto">
            <a:xfrm>
              <a:off x="2624299" y="1647644"/>
              <a:ext cx="1861438" cy="11818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8">
              <a:duotone>
                <a:prstClr val="black"/>
                <a:srgbClr val="008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88" t="21303" r="47673" b="66763"/>
            <a:stretch/>
          </p:blipFill>
          <p:spPr bwMode="auto">
            <a:xfrm>
              <a:off x="3104867" y="1896391"/>
              <a:ext cx="882342" cy="505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 rotWithShape="1">
            <a:blip r:embed="rId10">
              <a:duotone>
                <a:prstClr val="black"/>
                <a:srgbClr val="0000FF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54316" y1="39424" x2="54316" y2="3942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89" t="29454" r="42538" b="57610"/>
            <a:stretch/>
          </p:blipFill>
          <p:spPr bwMode="auto">
            <a:xfrm>
              <a:off x="2829895" y="2250214"/>
              <a:ext cx="1494135" cy="548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Freeform 1"/>
            <p:cNvSpPr/>
            <p:nvPr/>
          </p:nvSpPr>
          <p:spPr>
            <a:xfrm>
              <a:off x="4558352" y="2333765"/>
              <a:ext cx="832514" cy="859809"/>
            </a:xfrm>
            <a:custGeom>
              <a:avLst/>
              <a:gdLst>
                <a:gd name="connsiteX0" fmla="*/ 887105 w 887105"/>
                <a:gd name="connsiteY0" fmla="*/ 709684 h 709684"/>
                <a:gd name="connsiteX1" fmla="*/ 887105 w 887105"/>
                <a:gd name="connsiteY1" fmla="*/ 709684 h 709684"/>
                <a:gd name="connsiteX2" fmla="*/ 859809 w 887105"/>
                <a:gd name="connsiteY2" fmla="*/ 409433 h 709684"/>
                <a:gd name="connsiteX3" fmla="*/ 846162 w 887105"/>
                <a:gd name="connsiteY3" fmla="*/ 177421 h 709684"/>
                <a:gd name="connsiteX4" fmla="*/ 846162 w 887105"/>
                <a:gd name="connsiteY4" fmla="*/ 177421 h 709684"/>
                <a:gd name="connsiteX5" fmla="*/ 0 w 887105"/>
                <a:gd name="connsiteY5" fmla="*/ 0 h 709684"/>
                <a:gd name="connsiteX0" fmla="*/ 887105 w 887105"/>
                <a:gd name="connsiteY0" fmla="*/ 709684 h 709684"/>
                <a:gd name="connsiteX1" fmla="*/ 887105 w 887105"/>
                <a:gd name="connsiteY1" fmla="*/ 709684 h 709684"/>
                <a:gd name="connsiteX2" fmla="*/ 846162 w 887105"/>
                <a:gd name="connsiteY2" fmla="*/ 177421 h 709684"/>
                <a:gd name="connsiteX3" fmla="*/ 846162 w 887105"/>
                <a:gd name="connsiteY3" fmla="*/ 177421 h 709684"/>
                <a:gd name="connsiteX4" fmla="*/ 0 w 887105"/>
                <a:gd name="connsiteY4" fmla="*/ 0 h 709684"/>
                <a:gd name="connsiteX0" fmla="*/ 887105 w 887105"/>
                <a:gd name="connsiteY0" fmla="*/ 709684 h 723332"/>
                <a:gd name="connsiteX1" fmla="*/ 859809 w 887105"/>
                <a:gd name="connsiteY1" fmla="*/ 723332 h 723332"/>
                <a:gd name="connsiteX2" fmla="*/ 846162 w 887105"/>
                <a:gd name="connsiteY2" fmla="*/ 177421 h 723332"/>
                <a:gd name="connsiteX3" fmla="*/ 846162 w 887105"/>
                <a:gd name="connsiteY3" fmla="*/ 177421 h 723332"/>
                <a:gd name="connsiteX4" fmla="*/ 0 w 887105"/>
                <a:gd name="connsiteY4" fmla="*/ 0 h 723332"/>
                <a:gd name="connsiteX0" fmla="*/ 887105 w 887105"/>
                <a:gd name="connsiteY0" fmla="*/ 709684 h 709684"/>
                <a:gd name="connsiteX1" fmla="*/ 846162 w 887105"/>
                <a:gd name="connsiteY1" fmla="*/ 177421 h 709684"/>
                <a:gd name="connsiteX2" fmla="*/ 846162 w 887105"/>
                <a:gd name="connsiteY2" fmla="*/ 177421 h 709684"/>
                <a:gd name="connsiteX3" fmla="*/ 0 w 887105"/>
                <a:gd name="connsiteY3" fmla="*/ 0 h 709684"/>
                <a:gd name="connsiteX0" fmla="*/ 846162 w 846162"/>
                <a:gd name="connsiteY0" fmla="*/ 914400 h 914400"/>
                <a:gd name="connsiteX1" fmla="*/ 846162 w 846162"/>
                <a:gd name="connsiteY1" fmla="*/ 177421 h 914400"/>
                <a:gd name="connsiteX2" fmla="*/ 846162 w 846162"/>
                <a:gd name="connsiteY2" fmla="*/ 177421 h 914400"/>
                <a:gd name="connsiteX3" fmla="*/ 0 w 846162"/>
                <a:gd name="connsiteY3" fmla="*/ 0 h 914400"/>
                <a:gd name="connsiteX0" fmla="*/ 832514 w 832514"/>
                <a:gd name="connsiteY0" fmla="*/ 859809 h 859809"/>
                <a:gd name="connsiteX1" fmla="*/ 832514 w 832514"/>
                <a:gd name="connsiteY1" fmla="*/ 122830 h 859809"/>
                <a:gd name="connsiteX2" fmla="*/ 832514 w 832514"/>
                <a:gd name="connsiteY2" fmla="*/ 122830 h 859809"/>
                <a:gd name="connsiteX3" fmla="*/ 0 w 832514"/>
                <a:gd name="connsiteY3" fmla="*/ 0 h 859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2514" h="859809">
                  <a:moveTo>
                    <a:pt x="832514" y="859809"/>
                  </a:moveTo>
                  <a:lnTo>
                    <a:pt x="832514" y="122830"/>
                  </a:lnTo>
                  <a:lnTo>
                    <a:pt x="832514" y="122830"/>
                  </a:lnTo>
                  <a:lnTo>
                    <a:pt x="0" y="0"/>
                  </a:lnTo>
                </a:path>
              </a:pathLst>
            </a:custGeom>
            <a:noFill/>
            <a:ln w="127000">
              <a:solidFill>
                <a:srgbClr val="FFFF00"/>
              </a:solidFill>
              <a:tailEnd type="triangl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0955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052623" y="1127051"/>
            <a:ext cx="5879805" cy="4125433"/>
            <a:chOff x="1052623" y="1127051"/>
            <a:chExt cx="5879805" cy="4125433"/>
          </a:xfrm>
        </p:grpSpPr>
        <p:sp>
          <p:nvSpPr>
            <p:cNvPr id="12" name="Rectangle 11"/>
            <p:cNvSpPr/>
            <p:nvPr/>
          </p:nvSpPr>
          <p:spPr>
            <a:xfrm>
              <a:off x="1052623" y="1127051"/>
              <a:ext cx="5879805" cy="41254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137684" y="1222744"/>
              <a:ext cx="5720316" cy="3930283"/>
              <a:chOff x="1137684" y="1222744"/>
              <a:chExt cx="5720316" cy="3930283"/>
            </a:xfrm>
          </p:grpSpPr>
          <p:pic>
            <p:nvPicPr>
              <p:cNvPr id="3" name="Picture 2" descr="C:\Users\T410\Desktop\2016-11-11\IMG_6954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  <a14:imgEffect>
                          <a14:brightnessContrast bright="-39000" contrast="7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63" t="3516"/>
              <a:stretch/>
            </p:blipFill>
            <p:spPr bwMode="auto">
              <a:xfrm>
                <a:off x="1137684" y="1222744"/>
                <a:ext cx="5720316" cy="39302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53" t="4976" r="4790" b="1985"/>
              <a:stretch/>
            </p:blipFill>
            <p:spPr bwMode="auto">
              <a:xfrm>
                <a:off x="1137684" y="1222745"/>
                <a:ext cx="5571460" cy="39302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" name="Picture 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961" b="97059" l="1807" r="96687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1085" y="1563687"/>
                <a:ext cx="2024063" cy="12430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3961298" y="3146946"/>
                <a:ext cx="2880790" cy="1138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400" b="1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A Teensy</a:t>
                </a:r>
                <a:br>
                  <a:rPr lang="en-US" sz="3400" b="1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3400" b="1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Hearing Aid?</a:t>
                </a:r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4362523" y="1896391"/>
                <a:ext cx="1143636" cy="1250555"/>
              </a:xfrm>
              <a:custGeom>
                <a:avLst/>
                <a:gdLst>
                  <a:gd name="connsiteX0" fmla="*/ 1052623 w 1093524"/>
                  <a:gd name="connsiteY0" fmla="*/ 893135 h 893135"/>
                  <a:gd name="connsiteX1" fmla="*/ 967563 w 1093524"/>
                  <a:gd name="connsiteY1" fmla="*/ 180753 h 893135"/>
                  <a:gd name="connsiteX2" fmla="*/ 0 w 1093524"/>
                  <a:gd name="connsiteY2" fmla="*/ 0 h 893135"/>
                  <a:gd name="connsiteX0" fmla="*/ 1052623 w 1069226"/>
                  <a:gd name="connsiteY0" fmla="*/ 893135 h 893135"/>
                  <a:gd name="connsiteX1" fmla="*/ 967563 w 1069226"/>
                  <a:gd name="connsiteY1" fmla="*/ 180753 h 893135"/>
                  <a:gd name="connsiteX2" fmla="*/ 0 w 1069226"/>
                  <a:gd name="connsiteY2" fmla="*/ 0 h 893135"/>
                  <a:gd name="connsiteX0" fmla="*/ 1052623 w 1069226"/>
                  <a:gd name="connsiteY0" fmla="*/ 978196 h 978196"/>
                  <a:gd name="connsiteX1" fmla="*/ 967563 w 1069226"/>
                  <a:gd name="connsiteY1" fmla="*/ 180753 h 978196"/>
                  <a:gd name="connsiteX2" fmla="*/ 0 w 1069226"/>
                  <a:gd name="connsiteY2" fmla="*/ 0 h 978196"/>
                  <a:gd name="connsiteX0" fmla="*/ 1052623 w 1069226"/>
                  <a:gd name="connsiteY0" fmla="*/ 1015512 h 1015512"/>
                  <a:gd name="connsiteX1" fmla="*/ 967563 w 1069226"/>
                  <a:gd name="connsiteY1" fmla="*/ 218069 h 1015512"/>
                  <a:gd name="connsiteX2" fmla="*/ 0 w 1069226"/>
                  <a:gd name="connsiteY2" fmla="*/ 37316 h 1015512"/>
                  <a:gd name="connsiteX0" fmla="*/ 1052623 w 1069226"/>
                  <a:gd name="connsiteY0" fmla="*/ 1080205 h 1080205"/>
                  <a:gd name="connsiteX1" fmla="*/ 967563 w 1069226"/>
                  <a:gd name="connsiteY1" fmla="*/ 282762 h 1080205"/>
                  <a:gd name="connsiteX2" fmla="*/ 0 w 1069226"/>
                  <a:gd name="connsiteY2" fmla="*/ 102009 h 1080205"/>
                  <a:gd name="connsiteX0" fmla="*/ 1052623 w 1052623"/>
                  <a:gd name="connsiteY0" fmla="*/ 978196 h 978196"/>
                  <a:gd name="connsiteX1" fmla="*/ 0 w 1052623"/>
                  <a:gd name="connsiteY1" fmla="*/ 0 h 978196"/>
                  <a:gd name="connsiteX0" fmla="*/ 1052623 w 1052623"/>
                  <a:gd name="connsiteY0" fmla="*/ 1063112 h 1063112"/>
                  <a:gd name="connsiteX1" fmla="*/ 0 w 1052623"/>
                  <a:gd name="connsiteY1" fmla="*/ 84916 h 1063112"/>
                  <a:gd name="connsiteX0" fmla="*/ 1052623 w 1055422"/>
                  <a:gd name="connsiteY0" fmla="*/ 1084876 h 1084876"/>
                  <a:gd name="connsiteX1" fmla="*/ 0 w 1055422"/>
                  <a:gd name="connsiteY1" fmla="*/ 106680 h 1084876"/>
                  <a:gd name="connsiteX0" fmla="*/ 945347 w 949700"/>
                  <a:gd name="connsiteY0" fmla="*/ 1116901 h 1116901"/>
                  <a:gd name="connsiteX1" fmla="*/ 0 w 949700"/>
                  <a:gd name="connsiteY1" fmla="*/ 103383 h 1116901"/>
                  <a:gd name="connsiteX0" fmla="*/ 945347 w 955782"/>
                  <a:gd name="connsiteY0" fmla="*/ 1220129 h 1220129"/>
                  <a:gd name="connsiteX1" fmla="*/ 0 w 955782"/>
                  <a:gd name="connsiteY1" fmla="*/ 206611 h 1220129"/>
                  <a:gd name="connsiteX0" fmla="*/ 1003111 w 1010151"/>
                  <a:gd name="connsiteY0" fmla="*/ 1098470 h 1098470"/>
                  <a:gd name="connsiteX1" fmla="*/ 0 w 1010151"/>
                  <a:gd name="connsiteY1" fmla="*/ 226239 h 1098470"/>
                  <a:gd name="connsiteX0" fmla="*/ 961852 w 971132"/>
                  <a:gd name="connsiteY0" fmla="*/ 1128567 h 1128567"/>
                  <a:gd name="connsiteX1" fmla="*/ 0 w 971132"/>
                  <a:gd name="connsiteY1" fmla="*/ 221015 h 1128567"/>
                  <a:gd name="connsiteX0" fmla="*/ 961852 w 1012880"/>
                  <a:gd name="connsiteY0" fmla="*/ 1038756 h 1038756"/>
                  <a:gd name="connsiteX1" fmla="*/ 0 w 1012880"/>
                  <a:gd name="connsiteY1" fmla="*/ 131204 h 1038756"/>
                  <a:gd name="connsiteX0" fmla="*/ 961852 w 968979"/>
                  <a:gd name="connsiteY0" fmla="*/ 1024887 h 1024887"/>
                  <a:gd name="connsiteX1" fmla="*/ 0 w 968979"/>
                  <a:gd name="connsiteY1" fmla="*/ 117335 h 1024887"/>
                  <a:gd name="connsiteX0" fmla="*/ 920592 w 930031"/>
                  <a:gd name="connsiteY0" fmla="*/ 1040632 h 1040632"/>
                  <a:gd name="connsiteX1" fmla="*/ 0 w 930031"/>
                  <a:gd name="connsiteY1" fmla="*/ 115419 h 1040632"/>
                  <a:gd name="connsiteX0" fmla="*/ 920592 w 920592"/>
                  <a:gd name="connsiteY0" fmla="*/ 1048918 h 1048918"/>
                  <a:gd name="connsiteX1" fmla="*/ 0 w 920592"/>
                  <a:gd name="connsiteY1" fmla="*/ 123705 h 1048918"/>
                  <a:gd name="connsiteX0" fmla="*/ 887584 w 887584"/>
                  <a:gd name="connsiteY0" fmla="*/ 1103673 h 1103674"/>
                  <a:gd name="connsiteX1" fmla="*/ 0 w 887584"/>
                  <a:gd name="connsiteY1" fmla="*/ 116647 h 1103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87584" h="1103674">
                    <a:moveTo>
                      <a:pt x="887584" y="1103673"/>
                    </a:moveTo>
                    <a:cubicBezTo>
                      <a:pt x="869970" y="400423"/>
                      <a:pt x="957880" y="-278500"/>
                      <a:pt x="0" y="116647"/>
                    </a:cubicBezTo>
                  </a:path>
                </a:pathLst>
              </a:custGeom>
              <a:noFill/>
              <a:ln w="127000">
                <a:solidFill>
                  <a:srgbClr val="FFFF00"/>
                </a:solidFill>
                <a:headEnd type="none" w="med" len="med"/>
                <a:tailEnd type="triangle"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Down Arrow 8"/>
          <p:cNvSpPr/>
          <p:nvPr/>
        </p:nvSpPr>
        <p:spPr>
          <a:xfrm rot="4682423">
            <a:off x="4977188" y="5185875"/>
            <a:ext cx="485395" cy="1047595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7526257">
            <a:off x="2188387" y="5435510"/>
            <a:ext cx="485395" cy="1047595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85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914398" y="878773"/>
            <a:ext cx="7623959" cy="4619501"/>
            <a:chOff x="914398" y="878773"/>
            <a:chExt cx="7623959" cy="4619501"/>
          </a:xfrm>
        </p:grpSpPr>
        <p:sp>
          <p:nvSpPr>
            <p:cNvPr id="36" name="Rectangle 35"/>
            <p:cNvSpPr/>
            <p:nvPr/>
          </p:nvSpPr>
          <p:spPr>
            <a:xfrm>
              <a:off x="914398" y="878773"/>
              <a:ext cx="7623959" cy="4619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1122553" y="1596081"/>
              <a:ext cx="7119362" cy="3685401"/>
              <a:chOff x="1122553" y="1596081"/>
              <a:chExt cx="7119362" cy="3685401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2468910" y="1596081"/>
                <a:ext cx="1692324" cy="66874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Microphone(s)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2468910" y="2543184"/>
                <a:ext cx="1692324" cy="66874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2">
                      <a:lumMod val="20000"/>
                      <a:lumOff val="80000"/>
                    </a:schemeClr>
                  </a:gs>
                  <a:gs pos="49200">
                    <a:schemeClr val="bg1"/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Analog to Digital Converter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557018" y="3160026"/>
                <a:ext cx="1692324" cy="66874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Digital Audio Processor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468910" y="4612742"/>
                <a:ext cx="1692324" cy="66874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Speaker(s)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6549591" y="3160026"/>
                <a:ext cx="1692324" cy="66874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Battery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10" idx="2"/>
                <a:endCxn id="6" idx="0"/>
              </p:cNvCxnSpPr>
              <p:nvPr/>
            </p:nvCxnSpPr>
            <p:spPr>
              <a:xfrm>
                <a:off x="3315072" y="4333998"/>
                <a:ext cx="0" cy="278744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/>
              <p:cNvSpPr/>
              <p:nvPr/>
            </p:nvSpPr>
            <p:spPr>
              <a:xfrm>
                <a:off x="2468910" y="3665258"/>
                <a:ext cx="1692324" cy="66874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2">
                      <a:lumMod val="20000"/>
                      <a:lumOff val="80000"/>
                    </a:schemeClr>
                  </a:gs>
                  <a:gs pos="49200">
                    <a:schemeClr val="bg1"/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89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Digital to Analog Converter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2" idx="2"/>
                <a:endCxn id="3" idx="0"/>
              </p:cNvCxnSpPr>
              <p:nvPr/>
            </p:nvCxnSpPr>
            <p:spPr>
              <a:xfrm>
                <a:off x="3315072" y="2264821"/>
                <a:ext cx="0" cy="27836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Elbow Connector 17"/>
              <p:cNvCxnSpPr>
                <a:stCxn id="3" idx="3"/>
                <a:endCxn id="4" idx="0"/>
              </p:cNvCxnSpPr>
              <p:nvPr/>
            </p:nvCxnSpPr>
            <p:spPr>
              <a:xfrm>
                <a:off x="4161234" y="2877554"/>
                <a:ext cx="1241946" cy="282472"/>
              </a:xfrm>
              <a:prstGeom prst="bentConnector2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/>
              <p:cNvCxnSpPr>
                <a:stCxn id="4" idx="2"/>
                <a:endCxn id="10" idx="3"/>
              </p:cNvCxnSpPr>
              <p:nvPr/>
            </p:nvCxnSpPr>
            <p:spPr>
              <a:xfrm rot="5400000">
                <a:off x="4696776" y="3293224"/>
                <a:ext cx="170862" cy="1241946"/>
              </a:xfrm>
              <a:prstGeom prst="bentConnector2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7" idx="1"/>
                <a:endCxn id="4" idx="3"/>
              </p:cNvCxnSpPr>
              <p:nvPr/>
            </p:nvCxnSpPr>
            <p:spPr>
              <a:xfrm flipH="1">
                <a:off x="6249342" y="3494396"/>
                <a:ext cx="300249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5501509" y="3844892"/>
                <a:ext cx="74783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Teensy</a:t>
                </a:r>
              </a:p>
              <a:p>
                <a:pPr algn="ctr"/>
                <a:r>
                  <a:rPr lang="en-US" sz="1600" dirty="0" smtClean="0"/>
                  <a:t>3.6</a:t>
                </a:r>
                <a:endParaRPr lang="en-US" sz="16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131976" y="2531309"/>
                <a:ext cx="121578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Teensy</a:t>
                </a:r>
              </a:p>
              <a:p>
                <a:pPr algn="ctr"/>
                <a:r>
                  <a:rPr lang="en-US" sz="1600" dirty="0" smtClean="0"/>
                  <a:t>Audio Board</a:t>
                </a:r>
                <a:endParaRPr lang="en-US" sz="16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131976" y="3719846"/>
                <a:ext cx="121578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Teensy</a:t>
                </a:r>
              </a:p>
              <a:p>
                <a:pPr algn="ctr"/>
                <a:r>
                  <a:rPr lang="en-US" sz="1600" dirty="0" smtClean="0"/>
                  <a:t>Audio Board</a:t>
                </a:r>
                <a:endParaRPr lang="en-US" sz="16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122553" y="4772239"/>
                <a:ext cx="12346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Headphones</a:t>
                </a:r>
                <a:endParaRPr lang="en-US" sz="16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247587" y="1626188"/>
                <a:ext cx="9845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err="1" smtClean="0"/>
                  <a:t>Adafruit</a:t>
                </a:r>
                <a:endParaRPr lang="en-US" sz="1600" dirty="0" smtClean="0"/>
              </a:p>
              <a:p>
                <a:pPr algn="ctr"/>
                <a:r>
                  <a:rPr lang="en-US" sz="1600" dirty="0" smtClean="0"/>
                  <a:t>SPW2430</a:t>
                </a:r>
                <a:endParaRPr lang="en-US" sz="16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580008" y="3836851"/>
                <a:ext cx="16491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err="1" smtClean="0"/>
                  <a:t>Adafruit</a:t>
                </a:r>
                <a:endParaRPr lang="en-US" sz="1600" dirty="0" smtClean="0"/>
              </a:p>
              <a:p>
                <a:pPr algn="ctr"/>
                <a:r>
                  <a:rPr lang="en-US" sz="1600" dirty="0" smtClean="0"/>
                  <a:t>Li-Po and Charger</a:t>
                </a:r>
                <a:endParaRPr lang="en-US" sz="1600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343549" y="961905"/>
              <a:ext cx="46773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Elements of My Teensy Hearing Aid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9797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28004" y="1021278"/>
            <a:ext cx="6266562" cy="4203865"/>
            <a:chOff x="728004" y="1021278"/>
            <a:chExt cx="6266562" cy="4203865"/>
          </a:xfrm>
        </p:grpSpPr>
        <p:pic>
          <p:nvPicPr>
            <p:cNvPr id="2" name="Picture 2" descr="C:\Users\T410\Desktop\2016-11-11\IMG_6954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079500"/>
              <a:ext cx="6096000" cy="4073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Freeform 2"/>
            <p:cNvSpPr/>
            <p:nvPr/>
          </p:nvSpPr>
          <p:spPr>
            <a:xfrm>
              <a:off x="728004" y="1021278"/>
              <a:ext cx="6266562" cy="4203865"/>
            </a:xfrm>
            <a:custGeom>
              <a:avLst/>
              <a:gdLst>
                <a:gd name="connsiteX0" fmla="*/ 3776353 w 6258296"/>
                <a:gd name="connsiteY0" fmla="*/ 4144488 h 4203865"/>
                <a:gd name="connsiteX1" fmla="*/ 3598224 w 6258296"/>
                <a:gd name="connsiteY1" fmla="*/ 3883231 h 4203865"/>
                <a:gd name="connsiteX2" fmla="*/ 3170712 w 6258296"/>
                <a:gd name="connsiteY2" fmla="*/ 3146961 h 4203865"/>
                <a:gd name="connsiteX3" fmla="*/ 3028208 w 6258296"/>
                <a:gd name="connsiteY3" fmla="*/ 2992582 h 4203865"/>
                <a:gd name="connsiteX4" fmla="*/ 2945081 w 6258296"/>
                <a:gd name="connsiteY4" fmla="*/ 2933205 h 4203865"/>
                <a:gd name="connsiteX5" fmla="*/ 3158836 w 6258296"/>
                <a:gd name="connsiteY5" fmla="*/ 2351314 h 4203865"/>
                <a:gd name="connsiteX6" fmla="*/ 3301340 w 6258296"/>
                <a:gd name="connsiteY6" fmla="*/ 2315688 h 4203865"/>
                <a:gd name="connsiteX7" fmla="*/ 3348842 w 6258296"/>
                <a:gd name="connsiteY7" fmla="*/ 2101932 h 4203865"/>
                <a:gd name="connsiteX8" fmla="*/ 3479470 w 6258296"/>
                <a:gd name="connsiteY8" fmla="*/ 2006930 h 4203865"/>
                <a:gd name="connsiteX9" fmla="*/ 3503221 w 6258296"/>
                <a:gd name="connsiteY9" fmla="*/ 1733797 h 4203865"/>
                <a:gd name="connsiteX10" fmla="*/ 3610099 w 6258296"/>
                <a:gd name="connsiteY10" fmla="*/ 1698171 h 4203865"/>
                <a:gd name="connsiteX11" fmla="*/ 3586348 w 6258296"/>
                <a:gd name="connsiteY11" fmla="*/ 938151 h 4203865"/>
                <a:gd name="connsiteX12" fmla="*/ 3230088 w 6258296"/>
                <a:gd name="connsiteY12" fmla="*/ 807522 h 4203865"/>
                <a:gd name="connsiteX13" fmla="*/ 2909455 w 6258296"/>
                <a:gd name="connsiteY13" fmla="*/ 617517 h 4203865"/>
                <a:gd name="connsiteX14" fmla="*/ 2553195 w 6258296"/>
                <a:gd name="connsiteY14" fmla="*/ 534390 h 4203865"/>
                <a:gd name="connsiteX15" fmla="*/ 1995055 w 6258296"/>
                <a:gd name="connsiteY15" fmla="*/ 534390 h 4203865"/>
                <a:gd name="connsiteX16" fmla="*/ 1567543 w 6258296"/>
                <a:gd name="connsiteY16" fmla="*/ 736270 h 4203865"/>
                <a:gd name="connsiteX17" fmla="*/ 1496291 w 6258296"/>
                <a:gd name="connsiteY17" fmla="*/ 831273 h 4203865"/>
                <a:gd name="connsiteX18" fmla="*/ 1365662 w 6258296"/>
                <a:gd name="connsiteY18" fmla="*/ 1009403 h 4203865"/>
                <a:gd name="connsiteX19" fmla="*/ 1318161 w 6258296"/>
                <a:gd name="connsiteY19" fmla="*/ 1116280 h 4203865"/>
                <a:gd name="connsiteX20" fmla="*/ 1318161 w 6258296"/>
                <a:gd name="connsiteY20" fmla="*/ 1282535 h 4203865"/>
                <a:gd name="connsiteX21" fmla="*/ 1318161 w 6258296"/>
                <a:gd name="connsiteY21" fmla="*/ 1282535 h 4203865"/>
                <a:gd name="connsiteX22" fmla="*/ 1330036 w 6258296"/>
                <a:gd name="connsiteY22" fmla="*/ 1579418 h 4203865"/>
                <a:gd name="connsiteX23" fmla="*/ 1341912 w 6258296"/>
                <a:gd name="connsiteY23" fmla="*/ 1840675 h 4203865"/>
                <a:gd name="connsiteX24" fmla="*/ 1389413 w 6258296"/>
                <a:gd name="connsiteY24" fmla="*/ 1935678 h 4203865"/>
                <a:gd name="connsiteX25" fmla="*/ 1365662 w 6258296"/>
                <a:gd name="connsiteY25" fmla="*/ 2232561 h 4203865"/>
                <a:gd name="connsiteX26" fmla="*/ 1555668 w 6258296"/>
                <a:gd name="connsiteY26" fmla="*/ 2220686 h 4203865"/>
                <a:gd name="connsiteX27" fmla="*/ 1745673 w 6258296"/>
                <a:gd name="connsiteY27" fmla="*/ 2268187 h 4203865"/>
                <a:gd name="connsiteX28" fmla="*/ 1698172 w 6258296"/>
                <a:gd name="connsiteY28" fmla="*/ 2470067 h 4203865"/>
                <a:gd name="connsiteX29" fmla="*/ 1484416 w 6258296"/>
                <a:gd name="connsiteY29" fmla="*/ 2671948 h 4203865"/>
                <a:gd name="connsiteX30" fmla="*/ 1413164 w 6258296"/>
                <a:gd name="connsiteY30" fmla="*/ 2766951 h 4203865"/>
                <a:gd name="connsiteX31" fmla="*/ 1140031 w 6258296"/>
                <a:gd name="connsiteY31" fmla="*/ 2861953 h 4203865"/>
                <a:gd name="connsiteX32" fmla="*/ 1009403 w 6258296"/>
                <a:gd name="connsiteY32" fmla="*/ 3028208 h 4203865"/>
                <a:gd name="connsiteX33" fmla="*/ 926275 w 6258296"/>
                <a:gd name="connsiteY33" fmla="*/ 3099460 h 4203865"/>
                <a:gd name="connsiteX34" fmla="*/ 760021 w 6258296"/>
                <a:gd name="connsiteY34" fmla="*/ 3087584 h 4203865"/>
                <a:gd name="connsiteX35" fmla="*/ 629392 w 6258296"/>
                <a:gd name="connsiteY35" fmla="*/ 3194462 h 4203865"/>
                <a:gd name="connsiteX36" fmla="*/ 558140 w 6258296"/>
                <a:gd name="connsiteY36" fmla="*/ 3265714 h 4203865"/>
                <a:gd name="connsiteX37" fmla="*/ 415636 w 6258296"/>
                <a:gd name="connsiteY37" fmla="*/ 3313216 h 4203865"/>
                <a:gd name="connsiteX38" fmla="*/ 344385 w 6258296"/>
                <a:gd name="connsiteY38" fmla="*/ 3372592 h 4203865"/>
                <a:gd name="connsiteX39" fmla="*/ 154379 w 6258296"/>
                <a:gd name="connsiteY39" fmla="*/ 3431969 h 4203865"/>
                <a:gd name="connsiteX40" fmla="*/ 106878 w 6258296"/>
                <a:gd name="connsiteY40" fmla="*/ 3538847 h 4203865"/>
                <a:gd name="connsiteX41" fmla="*/ 35626 w 6258296"/>
                <a:gd name="connsiteY41" fmla="*/ 3633849 h 4203865"/>
                <a:gd name="connsiteX42" fmla="*/ 0 w 6258296"/>
                <a:gd name="connsiteY42" fmla="*/ 0 h 4203865"/>
                <a:gd name="connsiteX43" fmla="*/ 6258296 w 6258296"/>
                <a:gd name="connsiteY43" fmla="*/ 35626 h 4203865"/>
                <a:gd name="connsiteX44" fmla="*/ 6222670 w 6258296"/>
                <a:gd name="connsiteY44" fmla="*/ 4156364 h 4203865"/>
                <a:gd name="connsiteX45" fmla="*/ 6092042 w 6258296"/>
                <a:gd name="connsiteY45" fmla="*/ 4144488 h 4203865"/>
                <a:gd name="connsiteX46" fmla="*/ 3788229 w 6258296"/>
                <a:gd name="connsiteY46" fmla="*/ 4203865 h 4203865"/>
                <a:gd name="connsiteX0" fmla="*/ 3776353 w 6258296"/>
                <a:gd name="connsiteY0" fmla="*/ 4144488 h 4203865"/>
                <a:gd name="connsiteX1" fmla="*/ 3598224 w 6258296"/>
                <a:gd name="connsiteY1" fmla="*/ 3883231 h 4203865"/>
                <a:gd name="connsiteX2" fmla="*/ 3170712 w 6258296"/>
                <a:gd name="connsiteY2" fmla="*/ 3146961 h 4203865"/>
                <a:gd name="connsiteX3" fmla="*/ 3028208 w 6258296"/>
                <a:gd name="connsiteY3" fmla="*/ 2992582 h 4203865"/>
                <a:gd name="connsiteX4" fmla="*/ 2945081 w 6258296"/>
                <a:gd name="connsiteY4" fmla="*/ 2933205 h 4203865"/>
                <a:gd name="connsiteX5" fmla="*/ 3158836 w 6258296"/>
                <a:gd name="connsiteY5" fmla="*/ 2351314 h 4203865"/>
                <a:gd name="connsiteX6" fmla="*/ 3301340 w 6258296"/>
                <a:gd name="connsiteY6" fmla="*/ 2315688 h 4203865"/>
                <a:gd name="connsiteX7" fmla="*/ 3348842 w 6258296"/>
                <a:gd name="connsiteY7" fmla="*/ 2101932 h 4203865"/>
                <a:gd name="connsiteX8" fmla="*/ 3479470 w 6258296"/>
                <a:gd name="connsiteY8" fmla="*/ 2006930 h 4203865"/>
                <a:gd name="connsiteX9" fmla="*/ 3503221 w 6258296"/>
                <a:gd name="connsiteY9" fmla="*/ 1733797 h 4203865"/>
                <a:gd name="connsiteX10" fmla="*/ 3610099 w 6258296"/>
                <a:gd name="connsiteY10" fmla="*/ 1698171 h 4203865"/>
                <a:gd name="connsiteX11" fmla="*/ 3586348 w 6258296"/>
                <a:gd name="connsiteY11" fmla="*/ 938151 h 4203865"/>
                <a:gd name="connsiteX12" fmla="*/ 3230088 w 6258296"/>
                <a:gd name="connsiteY12" fmla="*/ 807522 h 4203865"/>
                <a:gd name="connsiteX13" fmla="*/ 2909455 w 6258296"/>
                <a:gd name="connsiteY13" fmla="*/ 617517 h 4203865"/>
                <a:gd name="connsiteX14" fmla="*/ 2553195 w 6258296"/>
                <a:gd name="connsiteY14" fmla="*/ 534390 h 4203865"/>
                <a:gd name="connsiteX15" fmla="*/ 1995055 w 6258296"/>
                <a:gd name="connsiteY15" fmla="*/ 534390 h 4203865"/>
                <a:gd name="connsiteX16" fmla="*/ 1567543 w 6258296"/>
                <a:gd name="connsiteY16" fmla="*/ 736270 h 4203865"/>
                <a:gd name="connsiteX17" fmla="*/ 1496291 w 6258296"/>
                <a:gd name="connsiteY17" fmla="*/ 831273 h 4203865"/>
                <a:gd name="connsiteX18" fmla="*/ 1365662 w 6258296"/>
                <a:gd name="connsiteY18" fmla="*/ 1009403 h 4203865"/>
                <a:gd name="connsiteX19" fmla="*/ 1318161 w 6258296"/>
                <a:gd name="connsiteY19" fmla="*/ 1116280 h 4203865"/>
                <a:gd name="connsiteX20" fmla="*/ 1318161 w 6258296"/>
                <a:gd name="connsiteY20" fmla="*/ 1282535 h 4203865"/>
                <a:gd name="connsiteX21" fmla="*/ 1318161 w 6258296"/>
                <a:gd name="connsiteY21" fmla="*/ 1282535 h 4203865"/>
                <a:gd name="connsiteX22" fmla="*/ 1330036 w 6258296"/>
                <a:gd name="connsiteY22" fmla="*/ 1579418 h 4203865"/>
                <a:gd name="connsiteX23" fmla="*/ 1341912 w 6258296"/>
                <a:gd name="connsiteY23" fmla="*/ 1840675 h 4203865"/>
                <a:gd name="connsiteX24" fmla="*/ 1389413 w 6258296"/>
                <a:gd name="connsiteY24" fmla="*/ 1935678 h 4203865"/>
                <a:gd name="connsiteX25" fmla="*/ 1389412 w 6258296"/>
                <a:gd name="connsiteY25" fmla="*/ 2208810 h 4203865"/>
                <a:gd name="connsiteX26" fmla="*/ 1555668 w 6258296"/>
                <a:gd name="connsiteY26" fmla="*/ 2220686 h 4203865"/>
                <a:gd name="connsiteX27" fmla="*/ 1745673 w 6258296"/>
                <a:gd name="connsiteY27" fmla="*/ 2268187 h 4203865"/>
                <a:gd name="connsiteX28" fmla="*/ 1698172 w 6258296"/>
                <a:gd name="connsiteY28" fmla="*/ 2470067 h 4203865"/>
                <a:gd name="connsiteX29" fmla="*/ 1484416 w 6258296"/>
                <a:gd name="connsiteY29" fmla="*/ 2671948 h 4203865"/>
                <a:gd name="connsiteX30" fmla="*/ 1413164 w 6258296"/>
                <a:gd name="connsiteY30" fmla="*/ 2766951 h 4203865"/>
                <a:gd name="connsiteX31" fmla="*/ 1140031 w 6258296"/>
                <a:gd name="connsiteY31" fmla="*/ 2861953 h 4203865"/>
                <a:gd name="connsiteX32" fmla="*/ 1009403 w 6258296"/>
                <a:gd name="connsiteY32" fmla="*/ 3028208 h 4203865"/>
                <a:gd name="connsiteX33" fmla="*/ 926275 w 6258296"/>
                <a:gd name="connsiteY33" fmla="*/ 3099460 h 4203865"/>
                <a:gd name="connsiteX34" fmla="*/ 760021 w 6258296"/>
                <a:gd name="connsiteY34" fmla="*/ 3087584 h 4203865"/>
                <a:gd name="connsiteX35" fmla="*/ 629392 w 6258296"/>
                <a:gd name="connsiteY35" fmla="*/ 3194462 h 4203865"/>
                <a:gd name="connsiteX36" fmla="*/ 558140 w 6258296"/>
                <a:gd name="connsiteY36" fmla="*/ 3265714 h 4203865"/>
                <a:gd name="connsiteX37" fmla="*/ 415636 w 6258296"/>
                <a:gd name="connsiteY37" fmla="*/ 3313216 h 4203865"/>
                <a:gd name="connsiteX38" fmla="*/ 344385 w 6258296"/>
                <a:gd name="connsiteY38" fmla="*/ 3372592 h 4203865"/>
                <a:gd name="connsiteX39" fmla="*/ 154379 w 6258296"/>
                <a:gd name="connsiteY39" fmla="*/ 3431969 h 4203865"/>
                <a:gd name="connsiteX40" fmla="*/ 106878 w 6258296"/>
                <a:gd name="connsiteY40" fmla="*/ 3538847 h 4203865"/>
                <a:gd name="connsiteX41" fmla="*/ 35626 w 6258296"/>
                <a:gd name="connsiteY41" fmla="*/ 3633849 h 4203865"/>
                <a:gd name="connsiteX42" fmla="*/ 0 w 6258296"/>
                <a:gd name="connsiteY42" fmla="*/ 0 h 4203865"/>
                <a:gd name="connsiteX43" fmla="*/ 6258296 w 6258296"/>
                <a:gd name="connsiteY43" fmla="*/ 35626 h 4203865"/>
                <a:gd name="connsiteX44" fmla="*/ 6222670 w 6258296"/>
                <a:gd name="connsiteY44" fmla="*/ 4156364 h 4203865"/>
                <a:gd name="connsiteX45" fmla="*/ 6092042 w 6258296"/>
                <a:gd name="connsiteY45" fmla="*/ 4144488 h 4203865"/>
                <a:gd name="connsiteX46" fmla="*/ 3788229 w 6258296"/>
                <a:gd name="connsiteY46" fmla="*/ 4203865 h 4203865"/>
                <a:gd name="connsiteX0" fmla="*/ 3776353 w 6258296"/>
                <a:gd name="connsiteY0" fmla="*/ 4144488 h 4203865"/>
                <a:gd name="connsiteX1" fmla="*/ 3598224 w 6258296"/>
                <a:gd name="connsiteY1" fmla="*/ 3883231 h 4203865"/>
                <a:gd name="connsiteX2" fmla="*/ 3170712 w 6258296"/>
                <a:gd name="connsiteY2" fmla="*/ 3146961 h 4203865"/>
                <a:gd name="connsiteX3" fmla="*/ 3028208 w 6258296"/>
                <a:gd name="connsiteY3" fmla="*/ 2992582 h 4203865"/>
                <a:gd name="connsiteX4" fmla="*/ 2945081 w 6258296"/>
                <a:gd name="connsiteY4" fmla="*/ 2933205 h 4203865"/>
                <a:gd name="connsiteX5" fmla="*/ 3158836 w 6258296"/>
                <a:gd name="connsiteY5" fmla="*/ 2351314 h 4203865"/>
                <a:gd name="connsiteX6" fmla="*/ 3301340 w 6258296"/>
                <a:gd name="connsiteY6" fmla="*/ 2315688 h 4203865"/>
                <a:gd name="connsiteX7" fmla="*/ 3348842 w 6258296"/>
                <a:gd name="connsiteY7" fmla="*/ 2101932 h 4203865"/>
                <a:gd name="connsiteX8" fmla="*/ 3479470 w 6258296"/>
                <a:gd name="connsiteY8" fmla="*/ 2006930 h 4203865"/>
                <a:gd name="connsiteX9" fmla="*/ 3503221 w 6258296"/>
                <a:gd name="connsiteY9" fmla="*/ 1733797 h 4203865"/>
                <a:gd name="connsiteX10" fmla="*/ 3610099 w 6258296"/>
                <a:gd name="connsiteY10" fmla="*/ 1698171 h 4203865"/>
                <a:gd name="connsiteX11" fmla="*/ 3586348 w 6258296"/>
                <a:gd name="connsiteY11" fmla="*/ 938151 h 4203865"/>
                <a:gd name="connsiteX12" fmla="*/ 3230088 w 6258296"/>
                <a:gd name="connsiteY12" fmla="*/ 807522 h 4203865"/>
                <a:gd name="connsiteX13" fmla="*/ 2909455 w 6258296"/>
                <a:gd name="connsiteY13" fmla="*/ 617517 h 4203865"/>
                <a:gd name="connsiteX14" fmla="*/ 2553195 w 6258296"/>
                <a:gd name="connsiteY14" fmla="*/ 534390 h 4203865"/>
                <a:gd name="connsiteX15" fmla="*/ 1995055 w 6258296"/>
                <a:gd name="connsiteY15" fmla="*/ 534390 h 4203865"/>
                <a:gd name="connsiteX16" fmla="*/ 1567543 w 6258296"/>
                <a:gd name="connsiteY16" fmla="*/ 736270 h 4203865"/>
                <a:gd name="connsiteX17" fmla="*/ 1496291 w 6258296"/>
                <a:gd name="connsiteY17" fmla="*/ 831273 h 4203865"/>
                <a:gd name="connsiteX18" fmla="*/ 1365662 w 6258296"/>
                <a:gd name="connsiteY18" fmla="*/ 1009403 h 4203865"/>
                <a:gd name="connsiteX19" fmla="*/ 1318161 w 6258296"/>
                <a:gd name="connsiteY19" fmla="*/ 1116280 h 4203865"/>
                <a:gd name="connsiteX20" fmla="*/ 1318161 w 6258296"/>
                <a:gd name="connsiteY20" fmla="*/ 1282535 h 4203865"/>
                <a:gd name="connsiteX21" fmla="*/ 1318161 w 6258296"/>
                <a:gd name="connsiteY21" fmla="*/ 1282535 h 4203865"/>
                <a:gd name="connsiteX22" fmla="*/ 1330036 w 6258296"/>
                <a:gd name="connsiteY22" fmla="*/ 1579418 h 4203865"/>
                <a:gd name="connsiteX23" fmla="*/ 1341912 w 6258296"/>
                <a:gd name="connsiteY23" fmla="*/ 1840675 h 4203865"/>
                <a:gd name="connsiteX24" fmla="*/ 1389413 w 6258296"/>
                <a:gd name="connsiteY24" fmla="*/ 1935678 h 4203865"/>
                <a:gd name="connsiteX25" fmla="*/ 1389412 w 6258296"/>
                <a:gd name="connsiteY25" fmla="*/ 2208810 h 4203865"/>
                <a:gd name="connsiteX26" fmla="*/ 1555668 w 6258296"/>
                <a:gd name="connsiteY26" fmla="*/ 2220686 h 4203865"/>
                <a:gd name="connsiteX27" fmla="*/ 1745673 w 6258296"/>
                <a:gd name="connsiteY27" fmla="*/ 2268187 h 4203865"/>
                <a:gd name="connsiteX28" fmla="*/ 1698172 w 6258296"/>
                <a:gd name="connsiteY28" fmla="*/ 2470067 h 4203865"/>
                <a:gd name="connsiteX29" fmla="*/ 1484416 w 6258296"/>
                <a:gd name="connsiteY29" fmla="*/ 2671948 h 4203865"/>
                <a:gd name="connsiteX30" fmla="*/ 1413164 w 6258296"/>
                <a:gd name="connsiteY30" fmla="*/ 2766951 h 4203865"/>
                <a:gd name="connsiteX31" fmla="*/ 1140031 w 6258296"/>
                <a:gd name="connsiteY31" fmla="*/ 2861953 h 4203865"/>
                <a:gd name="connsiteX32" fmla="*/ 1009403 w 6258296"/>
                <a:gd name="connsiteY32" fmla="*/ 3028208 h 4203865"/>
                <a:gd name="connsiteX33" fmla="*/ 926275 w 6258296"/>
                <a:gd name="connsiteY33" fmla="*/ 3099460 h 4203865"/>
                <a:gd name="connsiteX34" fmla="*/ 760021 w 6258296"/>
                <a:gd name="connsiteY34" fmla="*/ 3087584 h 4203865"/>
                <a:gd name="connsiteX35" fmla="*/ 629392 w 6258296"/>
                <a:gd name="connsiteY35" fmla="*/ 3194462 h 4203865"/>
                <a:gd name="connsiteX36" fmla="*/ 558140 w 6258296"/>
                <a:gd name="connsiteY36" fmla="*/ 3265714 h 4203865"/>
                <a:gd name="connsiteX37" fmla="*/ 415636 w 6258296"/>
                <a:gd name="connsiteY37" fmla="*/ 3313216 h 4203865"/>
                <a:gd name="connsiteX38" fmla="*/ 344385 w 6258296"/>
                <a:gd name="connsiteY38" fmla="*/ 3372592 h 4203865"/>
                <a:gd name="connsiteX39" fmla="*/ 154379 w 6258296"/>
                <a:gd name="connsiteY39" fmla="*/ 3431969 h 4203865"/>
                <a:gd name="connsiteX40" fmla="*/ 106878 w 6258296"/>
                <a:gd name="connsiteY40" fmla="*/ 3538847 h 4203865"/>
                <a:gd name="connsiteX41" fmla="*/ 35626 w 6258296"/>
                <a:gd name="connsiteY41" fmla="*/ 3633849 h 4203865"/>
                <a:gd name="connsiteX42" fmla="*/ 0 w 6258296"/>
                <a:gd name="connsiteY42" fmla="*/ 0 h 4203865"/>
                <a:gd name="connsiteX43" fmla="*/ 6258296 w 6258296"/>
                <a:gd name="connsiteY43" fmla="*/ 35626 h 4203865"/>
                <a:gd name="connsiteX44" fmla="*/ 6222670 w 6258296"/>
                <a:gd name="connsiteY44" fmla="*/ 4156364 h 4203865"/>
                <a:gd name="connsiteX45" fmla="*/ 6092042 w 6258296"/>
                <a:gd name="connsiteY45" fmla="*/ 4144488 h 4203865"/>
                <a:gd name="connsiteX46" fmla="*/ 3788229 w 6258296"/>
                <a:gd name="connsiteY46" fmla="*/ 4203865 h 4203865"/>
                <a:gd name="connsiteX0" fmla="*/ 3776353 w 6258296"/>
                <a:gd name="connsiteY0" fmla="*/ 4144488 h 4203865"/>
                <a:gd name="connsiteX1" fmla="*/ 3598224 w 6258296"/>
                <a:gd name="connsiteY1" fmla="*/ 3883231 h 4203865"/>
                <a:gd name="connsiteX2" fmla="*/ 3170712 w 6258296"/>
                <a:gd name="connsiteY2" fmla="*/ 3146961 h 4203865"/>
                <a:gd name="connsiteX3" fmla="*/ 3028208 w 6258296"/>
                <a:gd name="connsiteY3" fmla="*/ 2992582 h 4203865"/>
                <a:gd name="connsiteX4" fmla="*/ 2945081 w 6258296"/>
                <a:gd name="connsiteY4" fmla="*/ 2933205 h 4203865"/>
                <a:gd name="connsiteX5" fmla="*/ 3158836 w 6258296"/>
                <a:gd name="connsiteY5" fmla="*/ 2351314 h 4203865"/>
                <a:gd name="connsiteX6" fmla="*/ 3301340 w 6258296"/>
                <a:gd name="connsiteY6" fmla="*/ 2315688 h 4203865"/>
                <a:gd name="connsiteX7" fmla="*/ 3348842 w 6258296"/>
                <a:gd name="connsiteY7" fmla="*/ 2101932 h 4203865"/>
                <a:gd name="connsiteX8" fmla="*/ 3479470 w 6258296"/>
                <a:gd name="connsiteY8" fmla="*/ 2006930 h 4203865"/>
                <a:gd name="connsiteX9" fmla="*/ 3503221 w 6258296"/>
                <a:gd name="connsiteY9" fmla="*/ 1733797 h 4203865"/>
                <a:gd name="connsiteX10" fmla="*/ 3610099 w 6258296"/>
                <a:gd name="connsiteY10" fmla="*/ 1698171 h 4203865"/>
                <a:gd name="connsiteX11" fmla="*/ 3586348 w 6258296"/>
                <a:gd name="connsiteY11" fmla="*/ 938151 h 4203865"/>
                <a:gd name="connsiteX12" fmla="*/ 3230088 w 6258296"/>
                <a:gd name="connsiteY12" fmla="*/ 807522 h 4203865"/>
                <a:gd name="connsiteX13" fmla="*/ 2909455 w 6258296"/>
                <a:gd name="connsiteY13" fmla="*/ 617517 h 4203865"/>
                <a:gd name="connsiteX14" fmla="*/ 2553195 w 6258296"/>
                <a:gd name="connsiteY14" fmla="*/ 534390 h 4203865"/>
                <a:gd name="connsiteX15" fmla="*/ 2017000 w 6258296"/>
                <a:gd name="connsiteY15" fmla="*/ 563651 h 4203865"/>
                <a:gd name="connsiteX16" fmla="*/ 1567543 w 6258296"/>
                <a:gd name="connsiteY16" fmla="*/ 736270 h 4203865"/>
                <a:gd name="connsiteX17" fmla="*/ 1496291 w 6258296"/>
                <a:gd name="connsiteY17" fmla="*/ 831273 h 4203865"/>
                <a:gd name="connsiteX18" fmla="*/ 1365662 w 6258296"/>
                <a:gd name="connsiteY18" fmla="*/ 1009403 h 4203865"/>
                <a:gd name="connsiteX19" fmla="*/ 1318161 w 6258296"/>
                <a:gd name="connsiteY19" fmla="*/ 1116280 h 4203865"/>
                <a:gd name="connsiteX20" fmla="*/ 1318161 w 6258296"/>
                <a:gd name="connsiteY20" fmla="*/ 1282535 h 4203865"/>
                <a:gd name="connsiteX21" fmla="*/ 1318161 w 6258296"/>
                <a:gd name="connsiteY21" fmla="*/ 1282535 h 4203865"/>
                <a:gd name="connsiteX22" fmla="*/ 1330036 w 6258296"/>
                <a:gd name="connsiteY22" fmla="*/ 1579418 h 4203865"/>
                <a:gd name="connsiteX23" fmla="*/ 1341912 w 6258296"/>
                <a:gd name="connsiteY23" fmla="*/ 1840675 h 4203865"/>
                <a:gd name="connsiteX24" fmla="*/ 1389413 w 6258296"/>
                <a:gd name="connsiteY24" fmla="*/ 1935678 h 4203865"/>
                <a:gd name="connsiteX25" fmla="*/ 1389412 w 6258296"/>
                <a:gd name="connsiteY25" fmla="*/ 2208810 h 4203865"/>
                <a:gd name="connsiteX26" fmla="*/ 1555668 w 6258296"/>
                <a:gd name="connsiteY26" fmla="*/ 2220686 h 4203865"/>
                <a:gd name="connsiteX27" fmla="*/ 1745673 w 6258296"/>
                <a:gd name="connsiteY27" fmla="*/ 2268187 h 4203865"/>
                <a:gd name="connsiteX28" fmla="*/ 1698172 w 6258296"/>
                <a:gd name="connsiteY28" fmla="*/ 2470067 h 4203865"/>
                <a:gd name="connsiteX29" fmla="*/ 1484416 w 6258296"/>
                <a:gd name="connsiteY29" fmla="*/ 2671948 h 4203865"/>
                <a:gd name="connsiteX30" fmla="*/ 1413164 w 6258296"/>
                <a:gd name="connsiteY30" fmla="*/ 2766951 h 4203865"/>
                <a:gd name="connsiteX31" fmla="*/ 1140031 w 6258296"/>
                <a:gd name="connsiteY31" fmla="*/ 2861953 h 4203865"/>
                <a:gd name="connsiteX32" fmla="*/ 1009403 w 6258296"/>
                <a:gd name="connsiteY32" fmla="*/ 3028208 h 4203865"/>
                <a:gd name="connsiteX33" fmla="*/ 926275 w 6258296"/>
                <a:gd name="connsiteY33" fmla="*/ 3099460 h 4203865"/>
                <a:gd name="connsiteX34" fmla="*/ 760021 w 6258296"/>
                <a:gd name="connsiteY34" fmla="*/ 3087584 h 4203865"/>
                <a:gd name="connsiteX35" fmla="*/ 629392 w 6258296"/>
                <a:gd name="connsiteY35" fmla="*/ 3194462 h 4203865"/>
                <a:gd name="connsiteX36" fmla="*/ 558140 w 6258296"/>
                <a:gd name="connsiteY36" fmla="*/ 3265714 h 4203865"/>
                <a:gd name="connsiteX37" fmla="*/ 415636 w 6258296"/>
                <a:gd name="connsiteY37" fmla="*/ 3313216 h 4203865"/>
                <a:gd name="connsiteX38" fmla="*/ 344385 w 6258296"/>
                <a:gd name="connsiteY38" fmla="*/ 3372592 h 4203865"/>
                <a:gd name="connsiteX39" fmla="*/ 154379 w 6258296"/>
                <a:gd name="connsiteY39" fmla="*/ 3431969 h 4203865"/>
                <a:gd name="connsiteX40" fmla="*/ 106878 w 6258296"/>
                <a:gd name="connsiteY40" fmla="*/ 3538847 h 4203865"/>
                <a:gd name="connsiteX41" fmla="*/ 35626 w 6258296"/>
                <a:gd name="connsiteY41" fmla="*/ 3633849 h 4203865"/>
                <a:gd name="connsiteX42" fmla="*/ 0 w 6258296"/>
                <a:gd name="connsiteY42" fmla="*/ 0 h 4203865"/>
                <a:gd name="connsiteX43" fmla="*/ 6258296 w 6258296"/>
                <a:gd name="connsiteY43" fmla="*/ 35626 h 4203865"/>
                <a:gd name="connsiteX44" fmla="*/ 6222670 w 6258296"/>
                <a:gd name="connsiteY44" fmla="*/ 4156364 h 4203865"/>
                <a:gd name="connsiteX45" fmla="*/ 6092042 w 6258296"/>
                <a:gd name="connsiteY45" fmla="*/ 4144488 h 4203865"/>
                <a:gd name="connsiteX46" fmla="*/ 3788229 w 6258296"/>
                <a:gd name="connsiteY46" fmla="*/ 4203865 h 4203865"/>
                <a:gd name="connsiteX0" fmla="*/ 3776353 w 6258296"/>
                <a:gd name="connsiteY0" fmla="*/ 4144488 h 4203865"/>
                <a:gd name="connsiteX1" fmla="*/ 3598224 w 6258296"/>
                <a:gd name="connsiteY1" fmla="*/ 3883231 h 4203865"/>
                <a:gd name="connsiteX2" fmla="*/ 3170712 w 6258296"/>
                <a:gd name="connsiteY2" fmla="*/ 3146961 h 4203865"/>
                <a:gd name="connsiteX3" fmla="*/ 3028208 w 6258296"/>
                <a:gd name="connsiteY3" fmla="*/ 2992582 h 4203865"/>
                <a:gd name="connsiteX4" fmla="*/ 2945081 w 6258296"/>
                <a:gd name="connsiteY4" fmla="*/ 2933205 h 4203865"/>
                <a:gd name="connsiteX5" fmla="*/ 3158836 w 6258296"/>
                <a:gd name="connsiteY5" fmla="*/ 2351314 h 4203865"/>
                <a:gd name="connsiteX6" fmla="*/ 3301340 w 6258296"/>
                <a:gd name="connsiteY6" fmla="*/ 2315688 h 4203865"/>
                <a:gd name="connsiteX7" fmla="*/ 3348842 w 6258296"/>
                <a:gd name="connsiteY7" fmla="*/ 2101932 h 4203865"/>
                <a:gd name="connsiteX8" fmla="*/ 3479470 w 6258296"/>
                <a:gd name="connsiteY8" fmla="*/ 2006930 h 4203865"/>
                <a:gd name="connsiteX9" fmla="*/ 3503221 w 6258296"/>
                <a:gd name="connsiteY9" fmla="*/ 1733797 h 4203865"/>
                <a:gd name="connsiteX10" fmla="*/ 3610099 w 6258296"/>
                <a:gd name="connsiteY10" fmla="*/ 1698171 h 4203865"/>
                <a:gd name="connsiteX11" fmla="*/ 3586348 w 6258296"/>
                <a:gd name="connsiteY11" fmla="*/ 938151 h 4203865"/>
                <a:gd name="connsiteX12" fmla="*/ 3230088 w 6258296"/>
                <a:gd name="connsiteY12" fmla="*/ 807522 h 4203865"/>
                <a:gd name="connsiteX13" fmla="*/ 2909455 w 6258296"/>
                <a:gd name="connsiteY13" fmla="*/ 617517 h 4203865"/>
                <a:gd name="connsiteX14" fmla="*/ 2553195 w 6258296"/>
                <a:gd name="connsiteY14" fmla="*/ 534390 h 4203865"/>
                <a:gd name="connsiteX15" fmla="*/ 2017000 w 6258296"/>
                <a:gd name="connsiteY15" fmla="*/ 563651 h 4203865"/>
                <a:gd name="connsiteX16" fmla="*/ 1567543 w 6258296"/>
                <a:gd name="connsiteY16" fmla="*/ 736270 h 4203865"/>
                <a:gd name="connsiteX17" fmla="*/ 1496291 w 6258296"/>
                <a:gd name="connsiteY17" fmla="*/ 831273 h 4203865"/>
                <a:gd name="connsiteX18" fmla="*/ 1365662 w 6258296"/>
                <a:gd name="connsiteY18" fmla="*/ 1009403 h 4203865"/>
                <a:gd name="connsiteX19" fmla="*/ 1318161 w 6258296"/>
                <a:gd name="connsiteY19" fmla="*/ 1116280 h 4203865"/>
                <a:gd name="connsiteX20" fmla="*/ 1318161 w 6258296"/>
                <a:gd name="connsiteY20" fmla="*/ 1282535 h 4203865"/>
                <a:gd name="connsiteX21" fmla="*/ 1318161 w 6258296"/>
                <a:gd name="connsiteY21" fmla="*/ 1282535 h 4203865"/>
                <a:gd name="connsiteX22" fmla="*/ 1330036 w 6258296"/>
                <a:gd name="connsiteY22" fmla="*/ 1579418 h 4203865"/>
                <a:gd name="connsiteX23" fmla="*/ 1341912 w 6258296"/>
                <a:gd name="connsiteY23" fmla="*/ 1840675 h 4203865"/>
                <a:gd name="connsiteX24" fmla="*/ 1389413 w 6258296"/>
                <a:gd name="connsiteY24" fmla="*/ 1935678 h 4203865"/>
                <a:gd name="connsiteX25" fmla="*/ 1389412 w 6258296"/>
                <a:gd name="connsiteY25" fmla="*/ 2208810 h 4203865"/>
                <a:gd name="connsiteX26" fmla="*/ 1555668 w 6258296"/>
                <a:gd name="connsiteY26" fmla="*/ 2220686 h 4203865"/>
                <a:gd name="connsiteX27" fmla="*/ 1745673 w 6258296"/>
                <a:gd name="connsiteY27" fmla="*/ 2268187 h 4203865"/>
                <a:gd name="connsiteX28" fmla="*/ 1698172 w 6258296"/>
                <a:gd name="connsiteY28" fmla="*/ 2470067 h 4203865"/>
                <a:gd name="connsiteX29" fmla="*/ 1484416 w 6258296"/>
                <a:gd name="connsiteY29" fmla="*/ 2671948 h 4203865"/>
                <a:gd name="connsiteX30" fmla="*/ 1413164 w 6258296"/>
                <a:gd name="connsiteY30" fmla="*/ 2766951 h 4203865"/>
                <a:gd name="connsiteX31" fmla="*/ 1140031 w 6258296"/>
                <a:gd name="connsiteY31" fmla="*/ 2861953 h 4203865"/>
                <a:gd name="connsiteX32" fmla="*/ 1009403 w 6258296"/>
                <a:gd name="connsiteY32" fmla="*/ 3028208 h 4203865"/>
                <a:gd name="connsiteX33" fmla="*/ 926275 w 6258296"/>
                <a:gd name="connsiteY33" fmla="*/ 3099460 h 4203865"/>
                <a:gd name="connsiteX34" fmla="*/ 760021 w 6258296"/>
                <a:gd name="connsiteY34" fmla="*/ 3087584 h 4203865"/>
                <a:gd name="connsiteX35" fmla="*/ 629392 w 6258296"/>
                <a:gd name="connsiteY35" fmla="*/ 3194462 h 4203865"/>
                <a:gd name="connsiteX36" fmla="*/ 558140 w 6258296"/>
                <a:gd name="connsiteY36" fmla="*/ 3265714 h 4203865"/>
                <a:gd name="connsiteX37" fmla="*/ 415636 w 6258296"/>
                <a:gd name="connsiteY37" fmla="*/ 3313216 h 4203865"/>
                <a:gd name="connsiteX38" fmla="*/ 344385 w 6258296"/>
                <a:gd name="connsiteY38" fmla="*/ 3372592 h 4203865"/>
                <a:gd name="connsiteX39" fmla="*/ 154379 w 6258296"/>
                <a:gd name="connsiteY39" fmla="*/ 3431969 h 4203865"/>
                <a:gd name="connsiteX40" fmla="*/ 106878 w 6258296"/>
                <a:gd name="connsiteY40" fmla="*/ 3538847 h 4203865"/>
                <a:gd name="connsiteX41" fmla="*/ 35626 w 6258296"/>
                <a:gd name="connsiteY41" fmla="*/ 3633849 h 4203865"/>
                <a:gd name="connsiteX42" fmla="*/ 0 w 6258296"/>
                <a:gd name="connsiteY42" fmla="*/ 0 h 4203865"/>
                <a:gd name="connsiteX43" fmla="*/ 6258296 w 6258296"/>
                <a:gd name="connsiteY43" fmla="*/ 35626 h 4203865"/>
                <a:gd name="connsiteX44" fmla="*/ 6222670 w 6258296"/>
                <a:gd name="connsiteY44" fmla="*/ 4156364 h 4203865"/>
                <a:gd name="connsiteX45" fmla="*/ 6092042 w 6258296"/>
                <a:gd name="connsiteY45" fmla="*/ 4144488 h 4203865"/>
                <a:gd name="connsiteX46" fmla="*/ 3788229 w 6258296"/>
                <a:gd name="connsiteY46" fmla="*/ 4203865 h 4203865"/>
                <a:gd name="connsiteX0" fmla="*/ 3776353 w 6258296"/>
                <a:gd name="connsiteY0" fmla="*/ 4144488 h 4203865"/>
                <a:gd name="connsiteX1" fmla="*/ 3598224 w 6258296"/>
                <a:gd name="connsiteY1" fmla="*/ 3883231 h 4203865"/>
                <a:gd name="connsiteX2" fmla="*/ 3170712 w 6258296"/>
                <a:gd name="connsiteY2" fmla="*/ 3146961 h 4203865"/>
                <a:gd name="connsiteX3" fmla="*/ 3028208 w 6258296"/>
                <a:gd name="connsiteY3" fmla="*/ 2992582 h 4203865"/>
                <a:gd name="connsiteX4" fmla="*/ 2945081 w 6258296"/>
                <a:gd name="connsiteY4" fmla="*/ 2933205 h 4203865"/>
                <a:gd name="connsiteX5" fmla="*/ 3158836 w 6258296"/>
                <a:gd name="connsiteY5" fmla="*/ 2351314 h 4203865"/>
                <a:gd name="connsiteX6" fmla="*/ 3301340 w 6258296"/>
                <a:gd name="connsiteY6" fmla="*/ 2315688 h 4203865"/>
                <a:gd name="connsiteX7" fmla="*/ 3348842 w 6258296"/>
                <a:gd name="connsiteY7" fmla="*/ 2101932 h 4203865"/>
                <a:gd name="connsiteX8" fmla="*/ 3479470 w 6258296"/>
                <a:gd name="connsiteY8" fmla="*/ 2006930 h 4203865"/>
                <a:gd name="connsiteX9" fmla="*/ 3503221 w 6258296"/>
                <a:gd name="connsiteY9" fmla="*/ 1733797 h 4203865"/>
                <a:gd name="connsiteX10" fmla="*/ 3610099 w 6258296"/>
                <a:gd name="connsiteY10" fmla="*/ 1698171 h 4203865"/>
                <a:gd name="connsiteX11" fmla="*/ 3586348 w 6258296"/>
                <a:gd name="connsiteY11" fmla="*/ 938151 h 4203865"/>
                <a:gd name="connsiteX12" fmla="*/ 3230088 w 6258296"/>
                <a:gd name="connsiteY12" fmla="*/ 807522 h 4203865"/>
                <a:gd name="connsiteX13" fmla="*/ 2909455 w 6258296"/>
                <a:gd name="connsiteY13" fmla="*/ 617517 h 4203865"/>
                <a:gd name="connsiteX14" fmla="*/ 2553195 w 6258296"/>
                <a:gd name="connsiteY14" fmla="*/ 534390 h 4203865"/>
                <a:gd name="connsiteX15" fmla="*/ 2017000 w 6258296"/>
                <a:gd name="connsiteY15" fmla="*/ 563651 h 4203865"/>
                <a:gd name="connsiteX16" fmla="*/ 1567543 w 6258296"/>
                <a:gd name="connsiteY16" fmla="*/ 736270 h 4203865"/>
                <a:gd name="connsiteX17" fmla="*/ 1496291 w 6258296"/>
                <a:gd name="connsiteY17" fmla="*/ 831273 h 4203865"/>
                <a:gd name="connsiteX18" fmla="*/ 1365662 w 6258296"/>
                <a:gd name="connsiteY18" fmla="*/ 1009403 h 4203865"/>
                <a:gd name="connsiteX19" fmla="*/ 1318161 w 6258296"/>
                <a:gd name="connsiteY19" fmla="*/ 1116280 h 4203865"/>
                <a:gd name="connsiteX20" fmla="*/ 1318161 w 6258296"/>
                <a:gd name="connsiteY20" fmla="*/ 1282535 h 4203865"/>
                <a:gd name="connsiteX21" fmla="*/ 1318161 w 6258296"/>
                <a:gd name="connsiteY21" fmla="*/ 1282535 h 4203865"/>
                <a:gd name="connsiteX22" fmla="*/ 1330036 w 6258296"/>
                <a:gd name="connsiteY22" fmla="*/ 1579418 h 4203865"/>
                <a:gd name="connsiteX23" fmla="*/ 1341912 w 6258296"/>
                <a:gd name="connsiteY23" fmla="*/ 1840675 h 4203865"/>
                <a:gd name="connsiteX24" fmla="*/ 1389413 w 6258296"/>
                <a:gd name="connsiteY24" fmla="*/ 1935678 h 4203865"/>
                <a:gd name="connsiteX25" fmla="*/ 1389412 w 6258296"/>
                <a:gd name="connsiteY25" fmla="*/ 2208810 h 4203865"/>
                <a:gd name="connsiteX26" fmla="*/ 1555668 w 6258296"/>
                <a:gd name="connsiteY26" fmla="*/ 2220686 h 4203865"/>
                <a:gd name="connsiteX27" fmla="*/ 1745673 w 6258296"/>
                <a:gd name="connsiteY27" fmla="*/ 2268187 h 4203865"/>
                <a:gd name="connsiteX28" fmla="*/ 1698172 w 6258296"/>
                <a:gd name="connsiteY28" fmla="*/ 2470067 h 4203865"/>
                <a:gd name="connsiteX29" fmla="*/ 1484416 w 6258296"/>
                <a:gd name="connsiteY29" fmla="*/ 2671948 h 4203865"/>
                <a:gd name="connsiteX30" fmla="*/ 1413164 w 6258296"/>
                <a:gd name="connsiteY30" fmla="*/ 2766951 h 4203865"/>
                <a:gd name="connsiteX31" fmla="*/ 1140031 w 6258296"/>
                <a:gd name="connsiteY31" fmla="*/ 2861953 h 4203865"/>
                <a:gd name="connsiteX32" fmla="*/ 1009403 w 6258296"/>
                <a:gd name="connsiteY32" fmla="*/ 3028208 h 4203865"/>
                <a:gd name="connsiteX33" fmla="*/ 926275 w 6258296"/>
                <a:gd name="connsiteY33" fmla="*/ 3099460 h 4203865"/>
                <a:gd name="connsiteX34" fmla="*/ 760021 w 6258296"/>
                <a:gd name="connsiteY34" fmla="*/ 3087584 h 4203865"/>
                <a:gd name="connsiteX35" fmla="*/ 629392 w 6258296"/>
                <a:gd name="connsiteY35" fmla="*/ 3194462 h 4203865"/>
                <a:gd name="connsiteX36" fmla="*/ 558140 w 6258296"/>
                <a:gd name="connsiteY36" fmla="*/ 3265714 h 4203865"/>
                <a:gd name="connsiteX37" fmla="*/ 415636 w 6258296"/>
                <a:gd name="connsiteY37" fmla="*/ 3313216 h 4203865"/>
                <a:gd name="connsiteX38" fmla="*/ 344385 w 6258296"/>
                <a:gd name="connsiteY38" fmla="*/ 3372592 h 4203865"/>
                <a:gd name="connsiteX39" fmla="*/ 154379 w 6258296"/>
                <a:gd name="connsiteY39" fmla="*/ 3431969 h 4203865"/>
                <a:gd name="connsiteX40" fmla="*/ 106878 w 6258296"/>
                <a:gd name="connsiteY40" fmla="*/ 3538847 h 4203865"/>
                <a:gd name="connsiteX41" fmla="*/ 35626 w 6258296"/>
                <a:gd name="connsiteY41" fmla="*/ 3633849 h 4203865"/>
                <a:gd name="connsiteX42" fmla="*/ 0 w 6258296"/>
                <a:gd name="connsiteY42" fmla="*/ 0 h 4203865"/>
                <a:gd name="connsiteX43" fmla="*/ 6258296 w 6258296"/>
                <a:gd name="connsiteY43" fmla="*/ 35626 h 4203865"/>
                <a:gd name="connsiteX44" fmla="*/ 6222670 w 6258296"/>
                <a:gd name="connsiteY44" fmla="*/ 4156364 h 4203865"/>
                <a:gd name="connsiteX45" fmla="*/ 6092042 w 6258296"/>
                <a:gd name="connsiteY45" fmla="*/ 4144488 h 4203865"/>
                <a:gd name="connsiteX46" fmla="*/ 3788229 w 6258296"/>
                <a:gd name="connsiteY46" fmla="*/ 4203865 h 4203865"/>
                <a:gd name="connsiteX0" fmla="*/ 3776353 w 6258296"/>
                <a:gd name="connsiteY0" fmla="*/ 4144488 h 4203865"/>
                <a:gd name="connsiteX1" fmla="*/ 3598224 w 6258296"/>
                <a:gd name="connsiteY1" fmla="*/ 3883231 h 4203865"/>
                <a:gd name="connsiteX2" fmla="*/ 3170712 w 6258296"/>
                <a:gd name="connsiteY2" fmla="*/ 3146961 h 4203865"/>
                <a:gd name="connsiteX3" fmla="*/ 3028208 w 6258296"/>
                <a:gd name="connsiteY3" fmla="*/ 2992582 h 4203865"/>
                <a:gd name="connsiteX4" fmla="*/ 2945081 w 6258296"/>
                <a:gd name="connsiteY4" fmla="*/ 2933205 h 4203865"/>
                <a:gd name="connsiteX5" fmla="*/ 3158836 w 6258296"/>
                <a:gd name="connsiteY5" fmla="*/ 2351314 h 4203865"/>
                <a:gd name="connsiteX6" fmla="*/ 3301340 w 6258296"/>
                <a:gd name="connsiteY6" fmla="*/ 2315688 h 4203865"/>
                <a:gd name="connsiteX7" fmla="*/ 3348842 w 6258296"/>
                <a:gd name="connsiteY7" fmla="*/ 2101932 h 4203865"/>
                <a:gd name="connsiteX8" fmla="*/ 3479470 w 6258296"/>
                <a:gd name="connsiteY8" fmla="*/ 2006930 h 4203865"/>
                <a:gd name="connsiteX9" fmla="*/ 3503221 w 6258296"/>
                <a:gd name="connsiteY9" fmla="*/ 1733797 h 4203865"/>
                <a:gd name="connsiteX10" fmla="*/ 3610099 w 6258296"/>
                <a:gd name="connsiteY10" fmla="*/ 1698171 h 4203865"/>
                <a:gd name="connsiteX11" fmla="*/ 3586348 w 6258296"/>
                <a:gd name="connsiteY11" fmla="*/ 938151 h 4203865"/>
                <a:gd name="connsiteX12" fmla="*/ 3230088 w 6258296"/>
                <a:gd name="connsiteY12" fmla="*/ 807522 h 4203865"/>
                <a:gd name="connsiteX13" fmla="*/ 2909455 w 6258296"/>
                <a:gd name="connsiteY13" fmla="*/ 617517 h 4203865"/>
                <a:gd name="connsiteX14" fmla="*/ 2553195 w 6258296"/>
                <a:gd name="connsiteY14" fmla="*/ 534390 h 4203865"/>
                <a:gd name="connsiteX15" fmla="*/ 2017000 w 6258296"/>
                <a:gd name="connsiteY15" fmla="*/ 563651 h 4203865"/>
                <a:gd name="connsiteX16" fmla="*/ 1567543 w 6258296"/>
                <a:gd name="connsiteY16" fmla="*/ 736270 h 4203865"/>
                <a:gd name="connsiteX17" fmla="*/ 1496291 w 6258296"/>
                <a:gd name="connsiteY17" fmla="*/ 831273 h 4203865"/>
                <a:gd name="connsiteX18" fmla="*/ 1365662 w 6258296"/>
                <a:gd name="connsiteY18" fmla="*/ 1009403 h 4203865"/>
                <a:gd name="connsiteX19" fmla="*/ 1318161 w 6258296"/>
                <a:gd name="connsiteY19" fmla="*/ 1116280 h 4203865"/>
                <a:gd name="connsiteX20" fmla="*/ 1318161 w 6258296"/>
                <a:gd name="connsiteY20" fmla="*/ 1282535 h 4203865"/>
                <a:gd name="connsiteX21" fmla="*/ 1318161 w 6258296"/>
                <a:gd name="connsiteY21" fmla="*/ 1282535 h 4203865"/>
                <a:gd name="connsiteX22" fmla="*/ 1330036 w 6258296"/>
                <a:gd name="connsiteY22" fmla="*/ 1579418 h 4203865"/>
                <a:gd name="connsiteX23" fmla="*/ 1341912 w 6258296"/>
                <a:gd name="connsiteY23" fmla="*/ 1840675 h 4203865"/>
                <a:gd name="connsiteX24" fmla="*/ 1389413 w 6258296"/>
                <a:gd name="connsiteY24" fmla="*/ 1935678 h 4203865"/>
                <a:gd name="connsiteX25" fmla="*/ 1389412 w 6258296"/>
                <a:gd name="connsiteY25" fmla="*/ 2208810 h 4203865"/>
                <a:gd name="connsiteX26" fmla="*/ 1555668 w 6258296"/>
                <a:gd name="connsiteY26" fmla="*/ 2220686 h 4203865"/>
                <a:gd name="connsiteX27" fmla="*/ 1745673 w 6258296"/>
                <a:gd name="connsiteY27" fmla="*/ 2268187 h 4203865"/>
                <a:gd name="connsiteX28" fmla="*/ 1698172 w 6258296"/>
                <a:gd name="connsiteY28" fmla="*/ 2470067 h 4203865"/>
                <a:gd name="connsiteX29" fmla="*/ 1484416 w 6258296"/>
                <a:gd name="connsiteY29" fmla="*/ 2671948 h 4203865"/>
                <a:gd name="connsiteX30" fmla="*/ 1413164 w 6258296"/>
                <a:gd name="connsiteY30" fmla="*/ 2766951 h 4203865"/>
                <a:gd name="connsiteX31" fmla="*/ 1140031 w 6258296"/>
                <a:gd name="connsiteY31" fmla="*/ 2861953 h 4203865"/>
                <a:gd name="connsiteX32" fmla="*/ 1009403 w 6258296"/>
                <a:gd name="connsiteY32" fmla="*/ 3028208 h 4203865"/>
                <a:gd name="connsiteX33" fmla="*/ 926275 w 6258296"/>
                <a:gd name="connsiteY33" fmla="*/ 3099460 h 4203865"/>
                <a:gd name="connsiteX34" fmla="*/ 760021 w 6258296"/>
                <a:gd name="connsiteY34" fmla="*/ 3087584 h 4203865"/>
                <a:gd name="connsiteX35" fmla="*/ 629392 w 6258296"/>
                <a:gd name="connsiteY35" fmla="*/ 3194462 h 4203865"/>
                <a:gd name="connsiteX36" fmla="*/ 558140 w 6258296"/>
                <a:gd name="connsiteY36" fmla="*/ 3265714 h 4203865"/>
                <a:gd name="connsiteX37" fmla="*/ 415636 w 6258296"/>
                <a:gd name="connsiteY37" fmla="*/ 3313216 h 4203865"/>
                <a:gd name="connsiteX38" fmla="*/ 344385 w 6258296"/>
                <a:gd name="connsiteY38" fmla="*/ 3372592 h 4203865"/>
                <a:gd name="connsiteX39" fmla="*/ 154379 w 6258296"/>
                <a:gd name="connsiteY39" fmla="*/ 3431969 h 4203865"/>
                <a:gd name="connsiteX40" fmla="*/ 106878 w 6258296"/>
                <a:gd name="connsiteY40" fmla="*/ 3538847 h 4203865"/>
                <a:gd name="connsiteX41" fmla="*/ 35626 w 6258296"/>
                <a:gd name="connsiteY41" fmla="*/ 3633849 h 4203865"/>
                <a:gd name="connsiteX42" fmla="*/ 0 w 6258296"/>
                <a:gd name="connsiteY42" fmla="*/ 0 h 4203865"/>
                <a:gd name="connsiteX43" fmla="*/ 6258296 w 6258296"/>
                <a:gd name="connsiteY43" fmla="*/ 35626 h 4203865"/>
                <a:gd name="connsiteX44" fmla="*/ 6222670 w 6258296"/>
                <a:gd name="connsiteY44" fmla="*/ 4156364 h 4203865"/>
                <a:gd name="connsiteX45" fmla="*/ 6092042 w 6258296"/>
                <a:gd name="connsiteY45" fmla="*/ 4144488 h 4203865"/>
                <a:gd name="connsiteX46" fmla="*/ 3788229 w 6258296"/>
                <a:gd name="connsiteY46" fmla="*/ 4203865 h 4203865"/>
                <a:gd name="connsiteX0" fmla="*/ 3776353 w 6258296"/>
                <a:gd name="connsiteY0" fmla="*/ 4144488 h 4203865"/>
                <a:gd name="connsiteX1" fmla="*/ 3598224 w 6258296"/>
                <a:gd name="connsiteY1" fmla="*/ 3883231 h 4203865"/>
                <a:gd name="connsiteX2" fmla="*/ 3170712 w 6258296"/>
                <a:gd name="connsiteY2" fmla="*/ 3146961 h 4203865"/>
                <a:gd name="connsiteX3" fmla="*/ 3028208 w 6258296"/>
                <a:gd name="connsiteY3" fmla="*/ 2992582 h 4203865"/>
                <a:gd name="connsiteX4" fmla="*/ 2945081 w 6258296"/>
                <a:gd name="connsiteY4" fmla="*/ 2933205 h 4203865"/>
                <a:gd name="connsiteX5" fmla="*/ 3158836 w 6258296"/>
                <a:gd name="connsiteY5" fmla="*/ 2351314 h 4203865"/>
                <a:gd name="connsiteX6" fmla="*/ 3301340 w 6258296"/>
                <a:gd name="connsiteY6" fmla="*/ 2315688 h 4203865"/>
                <a:gd name="connsiteX7" fmla="*/ 3348842 w 6258296"/>
                <a:gd name="connsiteY7" fmla="*/ 2101932 h 4203865"/>
                <a:gd name="connsiteX8" fmla="*/ 3479470 w 6258296"/>
                <a:gd name="connsiteY8" fmla="*/ 2006930 h 4203865"/>
                <a:gd name="connsiteX9" fmla="*/ 3503221 w 6258296"/>
                <a:gd name="connsiteY9" fmla="*/ 1733797 h 4203865"/>
                <a:gd name="connsiteX10" fmla="*/ 3610099 w 6258296"/>
                <a:gd name="connsiteY10" fmla="*/ 1698171 h 4203865"/>
                <a:gd name="connsiteX11" fmla="*/ 3586348 w 6258296"/>
                <a:gd name="connsiteY11" fmla="*/ 938151 h 4203865"/>
                <a:gd name="connsiteX12" fmla="*/ 3230088 w 6258296"/>
                <a:gd name="connsiteY12" fmla="*/ 807522 h 4203865"/>
                <a:gd name="connsiteX13" fmla="*/ 2909455 w 6258296"/>
                <a:gd name="connsiteY13" fmla="*/ 617517 h 4203865"/>
                <a:gd name="connsiteX14" fmla="*/ 2553195 w 6258296"/>
                <a:gd name="connsiteY14" fmla="*/ 534390 h 4203865"/>
                <a:gd name="connsiteX15" fmla="*/ 2017000 w 6258296"/>
                <a:gd name="connsiteY15" fmla="*/ 563651 h 4203865"/>
                <a:gd name="connsiteX16" fmla="*/ 1567543 w 6258296"/>
                <a:gd name="connsiteY16" fmla="*/ 736270 h 4203865"/>
                <a:gd name="connsiteX17" fmla="*/ 1496291 w 6258296"/>
                <a:gd name="connsiteY17" fmla="*/ 831273 h 4203865"/>
                <a:gd name="connsiteX18" fmla="*/ 1365662 w 6258296"/>
                <a:gd name="connsiteY18" fmla="*/ 1009403 h 4203865"/>
                <a:gd name="connsiteX19" fmla="*/ 1318161 w 6258296"/>
                <a:gd name="connsiteY19" fmla="*/ 1116280 h 4203865"/>
                <a:gd name="connsiteX20" fmla="*/ 1318161 w 6258296"/>
                <a:gd name="connsiteY20" fmla="*/ 1282535 h 4203865"/>
                <a:gd name="connsiteX21" fmla="*/ 1318161 w 6258296"/>
                <a:gd name="connsiteY21" fmla="*/ 1282535 h 4203865"/>
                <a:gd name="connsiteX22" fmla="*/ 1330036 w 6258296"/>
                <a:gd name="connsiteY22" fmla="*/ 1579418 h 4203865"/>
                <a:gd name="connsiteX23" fmla="*/ 1341912 w 6258296"/>
                <a:gd name="connsiteY23" fmla="*/ 1840675 h 4203865"/>
                <a:gd name="connsiteX24" fmla="*/ 1389413 w 6258296"/>
                <a:gd name="connsiteY24" fmla="*/ 1935678 h 4203865"/>
                <a:gd name="connsiteX25" fmla="*/ 1389412 w 6258296"/>
                <a:gd name="connsiteY25" fmla="*/ 2208810 h 4203865"/>
                <a:gd name="connsiteX26" fmla="*/ 1555668 w 6258296"/>
                <a:gd name="connsiteY26" fmla="*/ 2220686 h 4203865"/>
                <a:gd name="connsiteX27" fmla="*/ 1745673 w 6258296"/>
                <a:gd name="connsiteY27" fmla="*/ 2268187 h 4203865"/>
                <a:gd name="connsiteX28" fmla="*/ 1698172 w 6258296"/>
                <a:gd name="connsiteY28" fmla="*/ 2470067 h 4203865"/>
                <a:gd name="connsiteX29" fmla="*/ 1484416 w 6258296"/>
                <a:gd name="connsiteY29" fmla="*/ 2671948 h 4203865"/>
                <a:gd name="connsiteX30" fmla="*/ 1413164 w 6258296"/>
                <a:gd name="connsiteY30" fmla="*/ 2766951 h 4203865"/>
                <a:gd name="connsiteX31" fmla="*/ 1140031 w 6258296"/>
                <a:gd name="connsiteY31" fmla="*/ 2861953 h 4203865"/>
                <a:gd name="connsiteX32" fmla="*/ 1009403 w 6258296"/>
                <a:gd name="connsiteY32" fmla="*/ 3028208 h 4203865"/>
                <a:gd name="connsiteX33" fmla="*/ 926275 w 6258296"/>
                <a:gd name="connsiteY33" fmla="*/ 3099460 h 4203865"/>
                <a:gd name="connsiteX34" fmla="*/ 760021 w 6258296"/>
                <a:gd name="connsiteY34" fmla="*/ 3087584 h 4203865"/>
                <a:gd name="connsiteX35" fmla="*/ 629392 w 6258296"/>
                <a:gd name="connsiteY35" fmla="*/ 3194462 h 4203865"/>
                <a:gd name="connsiteX36" fmla="*/ 558140 w 6258296"/>
                <a:gd name="connsiteY36" fmla="*/ 3265714 h 4203865"/>
                <a:gd name="connsiteX37" fmla="*/ 415636 w 6258296"/>
                <a:gd name="connsiteY37" fmla="*/ 3313216 h 4203865"/>
                <a:gd name="connsiteX38" fmla="*/ 344385 w 6258296"/>
                <a:gd name="connsiteY38" fmla="*/ 3372592 h 4203865"/>
                <a:gd name="connsiteX39" fmla="*/ 154379 w 6258296"/>
                <a:gd name="connsiteY39" fmla="*/ 3431969 h 4203865"/>
                <a:gd name="connsiteX40" fmla="*/ 106878 w 6258296"/>
                <a:gd name="connsiteY40" fmla="*/ 3538847 h 4203865"/>
                <a:gd name="connsiteX41" fmla="*/ 35626 w 6258296"/>
                <a:gd name="connsiteY41" fmla="*/ 3633849 h 4203865"/>
                <a:gd name="connsiteX42" fmla="*/ 0 w 6258296"/>
                <a:gd name="connsiteY42" fmla="*/ 0 h 4203865"/>
                <a:gd name="connsiteX43" fmla="*/ 6258296 w 6258296"/>
                <a:gd name="connsiteY43" fmla="*/ 35626 h 4203865"/>
                <a:gd name="connsiteX44" fmla="*/ 6222670 w 6258296"/>
                <a:gd name="connsiteY44" fmla="*/ 4156364 h 4203865"/>
                <a:gd name="connsiteX45" fmla="*/ 6092042 w 6258296"/>
                <a:gd name="connsiteY45" fmla="*/ 4144488 h 4203865"/>
                <a:gd name="connsiteX46" fmla="*/ 3788229 w 6258296"/>
                <a:gd name="connsiteY46" fmla="*/ 4203865 h 4203865"/>
                <a:gd name="connsiteX0" fmla="*/ 3776353 w 6258296"/>
                <a:gd name="connsiteY0" fmla="*/ 4144488 h 4203865"/>
                <a:gd name="connsiteX1" fmla="*/ 3598224 w 6258296"/>
                <a:gd name="connsiteY1" fmla="*/ 3883231 h 4203865"/>
                <a:gd name="connsiteX2" fmla="*/ 3170712 w 6258296"/>
                <a:gd name="connsiteY2" fmla="*/ 3146961 h 4203865"/>
                <a:gd name="connsiteX3" fmla="*/ 3028208 w 6258296"/>
                <a:gd name="connsiteY3" fmla="*/ 2992582 h 4203865"/>
                <a:gd name="connsiteX4" fmla="*/ 2945081 w 6258296"/>
                <a:gd name="connsiteY4" fmla="*/ 2933205 h 4203865"/>
                <a:gd name="connsiteX5" fmla="*/ 3158836 w 6258296"/>
                <a:gd name="connsiteY5" fmla="*/ 2351314 h 4203865"/>
                <a:gd name="connsiteX6" fmla="*/ 3301340 w 6258296"/>
                <a:gd name="connsiteY6" fmla="*/ 2315688 h 4203865"/>
                <a:gd name="connsiteX7" fmla="*/ 3348842 w 6258296"/>
                <a:gd name="connsiteY7" fmla="*/ 2101932 h 4203865"/>
                <a:gd name="connsiteX8" fmla="*/ 3479470 w 6258296"/>
                <a:gd name="connsiteY8" fmla="*/ 2006930 h 4203865"/>
                <a:gd name="connsiteX9" fmla="*/ 3503221 w 6258296"/>
                <a:gd name="connsiteY9" fmla="*/ 1733797 h 4203865"/>
                <a:gd name="connsiteX10" fmla="*/ 3610099 w 6258296"/>
                <a:gd name="connsiteY10" fmla="*/ 1698171 h 4203865"/>
                <a:gd name="connsiteX11" fmla="*/ 3586348 w 6258296"/>
                <a:gd name="connsiteY11" fmla="*/ 938151 h 4203865"/>
                <a:gd name="connsiteX12" fmla="*/ 3230088 w 6258296"/>
                <a:gd name="connsiteY12" fmla="*/ 807522 h 4203865"/>
                <a:gd name="connsiteX13" fmla="*/ 2909455 w 6258296"/>
                <a:gd name="connsiteY13" fmla="*/ 617517 h 4203865"/>
                <a:gd name="connsiteX14" fmla="*/ 2553195 w 6258296"/>
                <a:gd name="connsiteY14" fmla="*/ 534390 h 4203865"/>
                <a:gd name="connsiteX15" fmla="*/ 2017000 w 6258296"/>
                <a:gd name="connsiteY15" fmla="*/ 563651 h 4203865"/>
                <a:gd name="connsiteX16" fmla="*/ 1567543 w 6258296"/>
                <a:gd name="connsiteY16" fmla="*/ 736270 h 4203865"/>
                <a:gd name="connsiteX17" fmla="*/ 1496291 w 6258296"/>
                <a:gd name="connsiteY17" fmla="*/ 831273 h 4203865"/>
                <a:gd name="connsiteX18" fmla="*/ 1365662 w 6258296"/>
                <a:gd name="connsiteY18" fmla="*/ 1009403 h 4203865"/>
                <a:gd name="connsiteX19" fmla="*/ 1318161 w 6258296"/>
                <a:gd name="connsiteY19" fmla="*/ 1116280 h 4203865"/>
                <a:gd name="connsiteX20" fmla="*/ 1318161 w 6258296"/>
                <a:gd name="connsiteY20" fmla="*/ 1282535 h 4203865"/>
                <a:gd name="connsiteX21" fmla="*/ 1318161 w 6258296"/>
                <a:gd name="connsiteY21" fmla="*/ 1282535 h 4203865"/>
                <a:gd name="connsiteX22" fmla="*/ 1330036 w 6258296"/>
                <a:gd name="connsiteY22" fmla="*/ 1579418 h 4203865"/>
                <a:gd name="connsiteX23" fmla="*/ 1341912 w 6258296"/>
                <a:gd name="connsiteY23" fmla="*/ 1840675 h 4203865"/>
                <a:gd name="connsiteX24" fmla="*/ 1389413 w 6258296"/>
                <a:gd name="connsiteY24" fmla="*/ 1935678 h 4203865"/>
                <a:gd name="connsiteX25" fmla="*/ 1389412 w 6258296"/>
                <a:gd name="connsiteY25" fmla="*/ 2208810 h 4203865"/>
                <a:gd name="connsiteX26" fmla="*/ 1555668 w 6258296"/>
                <a:gd name="connsiteY26" fmla="*/ 2220686 h 4203865"/>
                <a:gd name="connsiteX27" fmla="*/ 1745673 w 6258296"/>
                <a:gd name="connsiteY27" fmla="*/ 2268187 h 4203865"/>
                <a:gd name="connsiteX28" fmla="*/ 1698172 w 6258296"/>
                <a:gd name="connsiteY28" fmla="*/ 2470067 h 4203865"/>
                <a:gd name="connsiteX29" fmla="*/ 1484416 w 6258296"/>
                <a:gd name="connsiteY29" fmla="*/ 2671948 h 4203865"/>
                <a:gd name="connsiteX30" fmla="*/ 1413164 w 6258296"/>
                <a:gd name="connsiteY30" fmla="*/ 2766951 h 4203865"/>
                <a:gd name="connsiteX31" fmla="*/ 1140031 w 6258296"/>
                <a:gd name="connsiteY31" fmla="*/ 2861953 h 4203865"/>
                <a:gd name="connsiteX32" fmla="*/ 1009403 w 6258296"/>
                <a:gd name="connsiteY32" fmla="*/ 3028208 h 4203865"/>
                <a:gd name="connsiteX33" fmla="*/ 926275 w 6258296"/>
                <a:gd name="connsiteY33" fmla="*/ 3099460 h 4203865"/>
                <a:gd name="connsiteX34" fmla="*/ 760021 w 6258296"/>
                <a:gd name="connsiteY34" fmla="*/ 3087584 h 4203865"/>
                <a:gd name="connsiteX35" fmla="*/ 629392 w 6258296"/>
                <a:gd name="connsiteY35" fmla="*/ 3194462 h 4203865"/>
                <a:gd name="connsiteX36" fmla="*/ 558140 w 6258296"/>
                <a:gd name="connsiteY36" fmla="*/ 3265714 h 4203865"/>
                <a:gd name="connsiteX37" fmla="*/ 415636 w 6258296"/>
                <a:gd name="connsiteY37" fmla="*/ 3313216 h 4203865"/>
                <a:gd name="connsiteX38" fmla="*/ 344385 w 6258296"/>
                <a:gd name="connsiteY38" fmla="*/ 3372592 h 4203865"/>
                <a:gd name="connsiteX39" fmla="*/ 154379 w 6258296"/>
                <a:gd name="connsiteY39" fmla="*/ 3431969 h 4203865"/>
                <a:gd name="connsiteX40" fmla="*/ 106878 w 6258296"/>
                <a:gd name="connsiteY40" fmla="*/ 3538847 h 4203865"/>
                <a:gd name="connsiteX41" fmla="*/ 35626 w 6258296"/>
                <a:gd name="connsiteY41" fmla="*/ 3633849 h 4203865"/>
                <a:gd name="connsiteX42" fmla="*/ 0 w 6258296"/>
                <a:gd name="connsiteY42" fmla="*/ 0 h 4203865"/>
                <a:gd name="connsiteX43" fmla="*/ 6258296 w 6258296"/>
                <a:gd name="connsiteY43" fmla="*/ 35626 h 4203865"/>
                <a:gd name="connsiteX44" fmla="*/ 6222670 w 6258296"/>
                <a:gd name="connsiteY44" fmla="*/ 4156364 h 4203865"/>
                <a:gd name="connsiteX45" fmla="*/ 6092042 w 6258296"/>
                <a:gd name="connsiteY45" fmla="*/ 4144488 h 4203865"/>
                <a:gd name="connsiteX46" fmla="*/ 3788229 w 6258296"/>
                <a:gd name="connsiteY46" fmla="*/ 4203865 h 4203865"/>
                <a:gd name="connsiteX0" fmla="*/ 3776353 w 6258296"/>
                <a:gd name="connsiteY0" fmla="*/ 4144488 h 4203865"/>
                <a:gd name="connsiteX1" fmla="*/ 3598224 w 6258296"/>
                <a:gd name="connsiteY1" fmla="*/ 3883231 h 4203865"/>
                <a:gd name="connsiteX2" fmla="*/ 3170712 w 6258296"/>
                <a:gd name="connsiteY2" fmla="*/ 3146961 h 4203865"/>
                <a:gd name="connsiteX3" fmla="*/ 3028208 w 6258296"/>
                <a:gd name="connsiteY3" fmla="*/ 2992582 h 4203865"/>
                <a:gd name="connsiteX4" fmla="*/ 2945081 w 6258296"/>
                <a:gd name="connsiteY4" fmla="*/ 2933205 h 4203865"/>
                <a:gd name="connsiteX5" fmla="*/ 3158836 w 6258296"/>
                <a:gd name="connsiteY5" fmla="*/ 2351314 h 4203865"/>
                <a:gd name="connsiteX6" fmla="*/ 3301340 w 6258296"/>
                <a:gd name="connsiteY6" fmla="*/ 2315688 h 4203865"/>
                <a:gd name="connsiteX7" fmla="*/ 3348842 w 6258296"/>
                <a:gd name="connsiteY7" fmla="*/ 2101932 h 4203865"/>
                <a:gd name="connsiteX8" fmla="*/ 3479470 w 6258296"/>
                <a:gd name="connsiteY8" fmla="*/ 2006930 h 4203865"/>
                <a:gd name="connsiteX9" fmla="*/ 3503221 w 6258296"/>
                <a:gd name="connsiteY9" fmla="*/ 1733797 h 4203865"/>
                <a:gd name="connsiteX10" fmla="*/ 3610099 w 6258296"/>
                <a:gd name="connsiteY10" fmla="*/ 1698171 h 4203865"/>
                <a:gd name="connsiteX11" fmla="*/ 3586348 w 6258296"/>
                <a:gd name="connsiteY11" fmla="*/ 938151 h 4203865"/>
                <a:gd name="connsiteX12" fmla="*/ 3230088 w 6258296"/>
                <a:gd name="connsiteY12" fmla="*/ 807522 h 4203865"/>
                <a:gd name="connsiteX13" fmla="*/ 2909455 w 6258296"/>
                <a:gd name="connsiteY13" fmla="*/ 617517 h 4203865"/>
                <a:gd name="connsiteX14" fmla="*/ 2553195 w 6258296"/>
                <a:gd name="connsiteY14" fmla="*/ 534390 h 4203865"/>
                <a:gd name="connsiteX15" fmla="*/ 2017000 w 6258296"/>
                <a:gd name="connsiteY15" fmla="*/ 563651 h 4203865"/>
                <a:gd name="connsiteX16" fmla="*/ 1567543 w 6258296"/>
                <a:gd name="connsiteY16" fmla="*/ 736270 h 4203865"/>
                <a:gd name="connsiteX17" fmla="*/ 1496291 w 6258296"/>
                <a:gd name="connsiteY17" fmla="*/ 831273 h 4203865"/>
                <a:gd name="connsiteX18" fmla="*/ 1365662 w 6258296"/>
                <a:gd name="connsiteY18" fmla="*/ 1009403 h 4203865"/>
                <a:gd name="connsiteX19" fmla="*/ 1318161 w 6258296"/>
                <a:gd name="connsiteY19" fmla="*/ 1116280 h 4203865"/>
                <a:gd name="connsiteX20" fmla="*/ 1318161 w 6258296"/>
                <a:gd name="connsiteY20" fmla="*/ 1282535 h 4203865"/>
                <a:gd name="connsiteX21" fmla="*/ 1318161 w 6258296"/>
                <a:gd name="connsiteY21" fmla="*/ 1282535 h 4203865"/>
                <a:gd name="connsiteX22" fmla="*/ 1330036 w 6258296"/>
                <a:gd name="connsiteY22" fmla="*/ 1579418 h 4203865"/>
                <a:gd name="connsiteX23" fmla="*/ 1341912 w 6258296"/>
                <a:gd name="connsiteY23" fmla="*/ 1840675 h 4203865"/>
                <a:gd name="connsiteX24" fmla="*/ 1389413 w 6258296"/>
                <a:gd name="connsiteY24" fmla="*/ 1935678 h 4203865"/>
                <a:gd name="connsiteX25" fmla="*/ 1411358 w 6258296"/>
                <a:gd name="connsiteY25" fmla="*/ 2172234 h 4203865"/>
                <a:gd name="connsiteX26" fmla="*/ 1555668 w 6258296"/>
                <a:gd name="connsiteY26" fmla="*/ 2220686 h 4203865"/>
                <a:gd name="connsiteX27" fmla="*/ 1745673 w 6258296"/>
                <a:gd name="connsiteY27" fmla="*/ 2268187 h 4203865"/>
                <a:gd name="connsiteX28" fmla="*/ 1698172 w 6258296"/>
                <a:gd name="connsiteY28" fmla="*/ 2470067 h 4203865"/>
                <a:gd name="connsiteX29" fmla="*/ 1484416 w 6258296"/>
                <a:gd name="connsiteY29" fmla="*/ 2671948 h 4203865"/>
                <a:gd name="connsiteX30" fmla="*/ 1413164 w 6258296"/>
                <a:gd name="connsiteY30" fmla="*/ 2766951 h 4203865"/>
                <a:gd name="connsiteX31" fmla="*/ 1140031 w 6258296"/>
                <a:gd name="connsiteY31" fmla="*/ 2861953 h 4203865"/>
                <a:gd name="connsiteX32" fmla="*/ 1009403 w 6258296"/>
                <a:gd name="connsiteY32" fmla="*/ 3028208 h 4203865"/>
                <a:gd name="connsiteX33" fmla="*/ 926275 w 6258296"/>
                <a:gd name="connsiteY33" fmla="*/ 3099460 h 4203865"/>
                <a:gd name="connsiteX34" fmla="*/ 760021 w 6258296"/>
                <a:gd name="connsiteY34" fmla="*/ 3087584 h 4203865"/>
                <a:gd name="connsiteX35" fmla="*/ 629392 w 6258296"/>
                <a:gd name="connsiteY35" fmla="*/ 3194462 h 4203865"/>
                <a:gd name="connsiteX36" fmla="*/ 558140 w 6258296"/>
                <a:gd name="connsiteY36" fmla="*/ 3265714 h 4203865"/>
                <a:gd name="connsiteX37" fmla="*/ 415636 w 6258296"/>
                <a:gd name="connsiteY37" fmla="*/ 3313216 h 4203865"/>
                <a:gd name="connsiteX38" fmla="*/ 344385 w 6258296"/>
                <a:gd name="connsiteY38" fmla="*/ 3372592 h 4203865"/>
                <a:gd name="connsiteX39" fmla="*/ 154379 w 6258296"/>
                <a:gd name="connsiteY39" fmla="*/ 3431969 h 4203865"/>
                <a:gd name="connsiteX40" fmla="*/ 106878 w 6258296"/>
                <a:gd name="connsiteY40" fmla="*/ 3538847 h 4203865"/>
                <a:gd name="connsiteX41" fmla="*/ 35626 w 6258296"/>
                <a:gd name="connsiteY41" fmla="*/ 3633849 h 4203865"/>
                <a:gd name="connsiteX42" fmla="*/ 0 w 6258296"/>
                <a:gd name="connsiteY42" fmla="*/ 0 h 4203865"/>
                <a:gd name="connsiteX43" fmla="*/ 6258296 w 6258296"/>
                <a:gd name="connsiteY43" fmla="*/ 35626 h 4203865"/>
                <a:gd name="connsiteX44" fmla="*/ 6222670 w 6258296"/>
                <a:gd name="connsiteY44" fmla="*/ 4156364 h 4203865"/>
                <a:gd name="connsiteX45" fmla="*/ 6092042 w 6258296"/>
                <a:gd name="connsiteY45" fmla="*/ 4144488 h 4203865"/>
                <a:gd name="connsiteX46" fmla="*/ 3788229 w 6258296"/>
                <a:gd name="connsiteY46" fmla="*/ 4203865 h 4203865"/>
                <a:gd name="connsiteX0" fmla="*/ 3776353 w 6258296"/>
                <a:gd name="connsiteY0" fmla="*/ 4144488 h 4203865"/>
                <a:gd name="connsiteX1" fmla="*/ 3598224 w 6258296"/>
                <a:gd name="connsiteY1" fmla="*/ 3883231 h 4203865"/>
                <a:gd name="connsiteX2" fmla="*/ 3170712 w 6258296"/>
                <a:gd name="connsiteY2" fmla="*/ 3146961 h 4203865"/>
                <a:gd name="connsiteX3" fmla="*/ 3028208 w 6258296"/>
                <a:gd name="connsiteY3" fmla="*/ 2992582 h 4203865"/>
                <a:gd name="connsiteX4" fmla="*/ 2945081 w 6258296"/>
                <a:gd name="connsiteY4" fmla="*/ 2933205 h 4203865"/>
                <a:gd name="connsiteX5" fmla="*/ 3158836 w 6258296"/>
                <a:gd name="connsiteY5" fmla="*/ 2351314 h 4203865"/>
                <a:gd name="connsiteX6" fmla="*/ 3301340 w 6258296"/>
                <a:gd name="connsiteY6" fmla="*/ 2315688 h 4203865"/>
                <a:gd name="connsiteX7" fmla="*/ 3348842 w 6258296"/>
                <a:gd name="connsiteY7" fmla="*/ 2101932 h 4203865"/>
                <a:gd name="connsiteX8" fmla="*/ 3479470 w 6258296"/>
                <a:gd name="connsiteY8" fmla="*/ 2006930 h 4203865"/>
                <a:gd name="connsiteX9" fmla="*/ 3503221 w 6258296"/>
                <a:gd name="connsiteY9" fmla="*/ 1733797 h 4203865"/>
                <a:gd name="connsiteX10" fmla="*/ 3610099 w 6258296"/>
                <a:gd name="connsiteY10" fmla="*/ 1698171 h 4203865"/>
                <a:gd name="connsiteX11" fmla="*/ 3586348 w 6258296"/>
                <a:gd name="connsiteY11" fmla="*/ 938151 h 4203865"/>
                <a:gd name="connsiteX12" fmla="*/ 3230088 w 6258296"/>
                <a:gd name="connsiteY12" fmla="*/ 807522 h 4203865"/>
                <a:gd name="connsiteX13" fmla="*/ 2909455 w 6258296"/>
                <a:gd name="connsiteY13" fmla="*/ 617517 h 4203865"/>
                <a:gd name="connsiteX14" fmla="*/ 2553195 w 6258296"/>
                <a:gd name="connsiteY14" fmla="*/ 534390 h 4203865"/>
                <a:gd name="connsiteX15" fmla="*/ 2017000 w 6258296"/>
                <a:gd name="connsiteY15" fmla="*/ 563651 h 4203865"/>
                <a:gd name="connsiteX16" fmla="*/ 1567543 w 6258296"/>
                <a:gd name="connsiteY16" fmla="*/ 736270 h 4203865"/>
                <a:gd name="connsiteX17" fmla="*/ 1496291 w 6258296"/>
                <a:gd name="connsiteY17" fmla="*/ 831273 h 4203865"/>
                <a:gd name="connsiteX18" fmla="*/ 1365662 w 6258296"/>
                <a:gd name="connsiteY18" fmla="*/ 1009403 h 4203865"/>
                <a:gd name="connsiteX19" fmla="*/ 1318161 w 6258296"/>
                <a:gd name="connsiteY19" fmla="*/ 1116280 h 4203865"/>
                <a:gd name="connsiteX20" fmla="*/ 1318161 w 6258296"/>
                <a:gd name="connsiteY20" fmla="*/ 1282535 h 4203865"/>
                <a:gd name="connsiteX21" fmla="*/ 1318161 w 6258296"/>
                <a:gd name="connsiteY21" fmla="*/ 1282535 h 4203865"/>
                <a:gd name="connsiteX22" fmla="*/ 1330036 w 6258296"/>
                <a:gd name="connsiteY22" fmla="*/ 1579418 h 4203865"/>
                <a:gd name="connsiteX23" fmla="*/ 1341912 w 6258296"/>
                <a:gd name="connsiteY23" fmla="*/ 1840675 h 4203865"/>
                <a:gd name="connsiteX24" fmla="*/ 1389413 w 6258296"/>
                <a:gd name="connsiteY24" fmla="*/ 1935678 h 4203865"/>
                <a:gd name="connsiteX25" fmla="*/ 1411358 w 6258296"/>
                <a:gd name="connsiteY25" fmla="*/ 2172234 h 4203865"/>
                <a:gd name="connsiteX26" fmla="*/ 1555668 w 6258296"/>
                <a:gd name="connsiteY26" fmla="*/ 2220686 h 4203865"/>
                <a:gd name="connsiteX27" fmla="*/ 1745673 w 6258296"/>
                <a:gd name="connsiteY27" fmla="*/ 2268187 h 4203865"/>
                <a:gd name="connsiteX28" fmla="*/ 1698172 w 6258296"/>
                <a:gd name="connsiteY28" fmla="*/ 2470067 h 4203865"/>
                <a:gd name="connsiteX29" fmla="*/ 1484416 w 6258296"/>
                <a:gd name="connsiteY29" fmla="*/ 2671948 h 4203865"/>
                <a:gd name="connsiteX30" fmla="*/ 1413164 w 6258296"/>
                <a:gd name="connsiteY30" fmla="*/ 2766951 h 4203865"/>
                <a:gd name="connsiteX31" fmla="*/ 1140031 w 6258296"/>
                <a:gd name="connsiteY31" fmla="*/ 2861953 h 4203865"/>
                <a:gd name="connsiteX32" fmla="*/ 1009403 w 6258296"/>
                <a:gd name="connsiteY32" fmla="*/ 3028208 h 4203865"/>
                <a:gd name="connsiteX33" fmla="*/ 926275 w 6258296"/>
                <a:gd name="connsiteY33" fmla="*/ 3099460 h 4203865"/>
                <a:gd name="connsiteX34" fmla="*/ 760021 w 6258296"/>
                <a:gd name="connsiteY34" fmla="*/ 3087584 h 4203865"/>
                <a:gd name="connsiteX35" fmla="*/ 629392 w 6258296"/>
                <a:gd name="connsiteY35" fmla="*/ 3194462 h 4203865"/>
                <a:gd name="connsiteX36" fmla="*/ 558140 w 6258296"/>
                <a:gd name="connsiteY36" fmla="*/ 3265714 h 4203865"/>
                <a:gd name="connsiteX37" fmla="*/ 415636 w 6258296"/>
                <a:gd name="connsiteY37" fmla="*/ 3313216 h 4203865"/>
                <a:gd name="connsiteX38" fmla="*/ 344385 w 6258296"/>
                <a:gd name="connsiteY38" fmla="*/ 3372592 h 4203865"/>
                <a:gd name="connsiteX39" fmla="*/ 154379 w 6258296"/>
                <a:gd name="connsiteY39" fmla="*/ 3431969 h 4203865"/>
                <a:gd name="connsiteX40" fmla="*/ 106878 w 6258296"/>
                <a:gd name="connsiteY40" fmla="*/ 3538847 h 4203865"/>
                <a:gd name="connsiteX41" fmla="*/ 35626 w 6258296"/>
                <a:gd name="connsiteY41" fmla="*/ 3633849 h 4203865"/>
                <a:gd name="connsiteX42" fmla="*/ 0 w 6258296"/>
                <a:gd name="connsiteY42" fmla="*/ 0 h 4203865"/>
                <a:gd name="connsiteX43" fmla="*/ 6258296 w 6258296"/>
                <a:gd name="connsiteY43" fmla="*/ 35626 h 4203865"/>
                <a:gd name="connsiteX44" fmla="*/ 6222670 w 6258296"/>
                <a:gd name="connsiteY44" fmla="*/ 4156364 h 4203865"/>
                <a:gd name="connsiteX45" fmla="*/ 6092042 w 6258296"/>
                <a:gd name="connsiteY45" fmla="*/ 4144488 h 4203865"/>
                <a:gd name="connsiteX46" fmla="*/ 3788229 w 6258296"/>
                <a:gd name="connsiteY46" fmla="*/ 4203865 h 4203865"/>
                <a:gd name="connsiteX0" fmla="*/ 3776353 w 6258296"/>
                <a:gd name="connsiteY0" fmla="*/ 4144488 h 4203865"/>
                <a:gd name="connsiteX1" fmla="*/ 3598224 w 6258296"/>
                <a:gd name="connsiteY1" fmla="*/ 3883231 h 4203865"/>
                <a:gd name="connsiteX2" fmla="*/ 3170712 w 6258296"/>
                <a:gd name="connsiteY2" fmla="*/ 3146961 h 4203865"/>
                <a:gd name="connsiteX3" fmla="*/ 3028208 w 6258296"/>
                <a:gd name="connsiteY3" fmla="*/ 2992582 h 4203865"/>
                <a:gd name="connsiteX4" fmla="*/ 2945081 w 6258296"/>
                <a:gd name="connsiteY4" fmla="*/ 2933205 h 4203865"/>
                <a:gd name="connsiteX5" fmla="*/ 3158836 w 6258296"/>
                <a:gd name="connsiteY5" fmla="*/ 2351314 h 4203865"/>
                <a:gd name="connsiteX6" fmla="*/ 3301340 w 6258296"/>
                <a:gd name="connsiteY6" fmla="*/ 2315688 h 4203865"/>
                <a:gd name="connsiteX7" fmla="*/ 3348842 w 6258296"/>
                <a:gd name="connsiteY7" fmla="*/ 2101932 h 4203865"/>
                <a:gd name="connsiteX8" fmla="*/ 3479470 w 6258296"/>
                <a:gd name="connsiteY8" fmla="*/ 2006930 h 4203865"/>
                <a:gd name="connsiteX9" fmla="*/ 3503221 w 6258296"/>
                <a:gd name="connsiteY9" fmla="*/ 1733797 h 4203865"/>
                <a:gd name="connsiteX10" fmla="*/ 3610099 w 6258296"/>
                <a:gd name="connsiteY10" fmla="*/ 1698171 h 4203865"/>
                <a:gd name="connsiteX11" fmla="*/ 3586348 w 6258296"/>
                <a:gd name="connsiteY11" fmla="*/ 938151 h 4203865"/>
                <a:gd name="connsiteX12" fmla="*/ 3230088 w 6258296"/>
                <a:gd name="connsiteY12" fmla="*/ 807522 h 4203865"/>
                <a:gd name="connsiteX13" fmla="*/ 2909455 w 6258296"/>
                <a:gd name="connsiteY13" fmla="*/ 617517 h 4203865"/>
                <a:gd name="connsiteX14" fmla="*/ 2553195 w 6258296"/>
                <a:gd name="connsiteY14" fmla="*/ 534390 h 4203865"/>
                <a:gd name="connsiteX15" fmla="*/ 2017000 w 6258296"/>
                <a:gd name="connsiteY15" fmla="*/ 563651 h 4203865"/>
                <a:gd name="connsiteX16" fmla="*/ 1567543 w 6258296"/>
                <a:gd name="connsiteY16" fmla="*/ 736270 h 4203865"/>
                <a:gd name="connsiteX17" fmla="*/ 1496291 w 6258296"/>
                <a:gd name="connsiteY17" fmla="*/ 831273 h 4203865"/>
                <a:gd name="connsiteX18" fmla="*/ 1365662 w 6258296"/>
                <a:gd name="connsiteY18" fmla="*/ 1009403 h 4203865"/>
                <a:gd name="connsiteX19" fmla="*/ 1318161 w 6258296"/>
                <a:gd name="connsiteY19" fmla="*/ 1116280 h 4203865"/>
                <a:gd name="connsiteX20" fmla="*/ 1318161 w 6258296"/>
                <a:gd name="connsiteY20" fmla="*/ 1282535 h 4203865"/>
                <a:gd name="connsiteX21" fmla="*/ 1318161 w 6258296"/>
                <a:gd name="connsiteY21" fmla="*/ 1282535 h 4203865"/>
                <a:gd name="connsiteX22" fmla="*/ 1330036 w 6258296"/>
                <a:gd name="connsiteY22" fmla="*/ 1579418 h 4203865"/>
                <a:gd name="connsiteX23" fmla="*/ 1341912 w 6258296"/>
                <a:gd name="connsiteY23" fmla="*/ 1840675 h 4203865"/>
                <a:gd name="connsiteX24" fmla="*/ 1389413 w 6258296"/>
                <a:gd name="connsiteY24" fmla="*/ 1935678 h 4203865"/>
                <a:gd name="connsiteX25" fmla="*/ 1411358 w 6258296"/>
                <a:gd name="connsiteY25" fmla="*/ 2172234 h 4203865"/>
                <a:gd name="connsiteX26" fmla="*/ 1555668 w 6258296"/>
                <a:gd name="connsiteY26" fmla="*/ 2220686 h 4203865"/>
                <a:gd name="connsiteX27" fmla="*/ 1745673 w 6258296"/>
                <a:gd name="connsiteY27" fmla="*/ 2268187 h 4203865"/>
                <a:gd name="connsiteX28" fmla="*/ 1698172 w 6258296"/>
                <a:gd name="connsiteY28" fmla="*/ 2470067 h 4203865"/>
                <a:gd name="connsiteX29" fmla="*/ 1484416 w 6258296"/>
                <a:gd name="connsiteY29" fmla="*/ 2671948 h 4203865"/>
                <a:gd name="connsiteX30" fmla="*/ 1413164 w 6258296"/>
                <a:gd name="connsiteY30" fmla="*/ 2766951 h 4203865"/>
                <a:gd name="connsiteX31" fmla="*/ 1140031 w 6258296"/>
                <a:gd name="connsiteY31" fmla="*/ 2861953 h 4203865"/>
                <a:gd name="connsiteX32" fmla="*/ 1009403 w 6258296"/>
                <a:gd name="connsiteY32" fmla="*/ 3028208 h 4203865"/>
                <a:gd name="connsiteX33" fmla="*/ 926275 w 6258296"/>
                <a:gd name="connsiteY33" fmla="*/ 3099460 h 4203865"/>
                <a:gd name="connsiteX34" fmla="*/ 760021 w 6258296"/>
                <a:gd name="connsiteY34" fmla="*/ 3087584 h 4203865"/>
                <a:gd name="connsiteX35" fmla="*/ 629392 w 6258296"/>
                <a:gd name="connsiteY35" fmla="*/ 3194462 h 4203865"/>
                <a:gd name="connsiteX36" fmla="*/ 558140 w 6258296"/>
                <a:gd name="connsiteY36" fmla="*/ 3265714 h 4203865"/>
                <a:gd name="connsiteX37" fmla="*/ 415636 w 6258296"/>
                <a:gd name="connsiteY37" fmla="*/ 3313216 h 4203865"/>
                <a:gd name="connsiteX38" fmla="*/ 344385 w 6258296"/>
                <a:gd name="connsiteY38" fmla="*/ 3372592 h 4203865"/>
                <a:gd name="connsiteX39" fmla="*/ 154379 w 6258296"/>
                <a:gd name="connsiteY39" fmla="*/ 3431969 h 4203865"/>
                <a:gd name="connsiteX40" fmla="*/ 106878 w 6258296"/>
                <a:gd name="connsiteY40" fmla="*/ 3538847 h 4203865"/>
                <a:gd name="connsiteX41" fmla="*/ 35626 w 6258296"/>
                <a:gd name="connsiteY41" fmla="*/ 3633849 h 4203865"/>
                <a:gd name="connsiteX42" fmla="*/ 0 w 6258296"/>
                <a:gd name="connsiteY42" fmla="*/ 0 h 4203865"/>
                <a:gd name="connsiteX43" fmla="*/ 6258296 w 6258296"/>
                <a:gd name="connsiteY43" fmla="*/ 35626 h 4203865"/>
                <a:gd name="connsiteX44" fmla="*/ 6222670 w 6258296"/>
                <a:gd name="connsiteY44" fmla="*/ 4156364 h 4203865"/>
                <a:gd name="connsiteX45" fmla="*/ 6092042 w 6258296"/>
                <a:gd name="connsiteY45" fmla="*/ 4144488 h 4203865"/>
                <a:gd name="connsiteX46" fmla="*/ 3788229 w 6258296"/>
                <a:gd name="connsiteY46" fmla="*/ 4203865 h 4203865"/>
                <a:gd name="connsiteX0" fmla="*/ 3776353 w 6258296"/>
                <a:gd name="connsiteY0" fmla="*/ 4144488 h 4203865"/>
                <a:gd name="connsiteX1" fmla="*/ 3598224 w 6258296"/>
                <a:gd name="connsiteY1" fmla="*/ 3883231 h 4203865"/>
                <a:gd name="connsiteX2" fmla="*/ 3170712 w 6258296"/>
                <a:gd name="connsiteY2" fmla="*/ 3146961 h 4203865"/>
                <a:gd name="connsiteX3" fmla="*/ 3028208 w 6258296"/>
                <a:gd name="connsiteY3" fmla="*/ 2992582 h 4203865"/>
                <a:gd name="connsiteX4" fmla="*/ 2945081 w 6258296"/>
                <a:gd name="connsiteY4" fmla="*/ 2933205 h 4203865"/>
                <a:gd name="connsiteX5" fmla="*/ 3158836 w 6258296"/>
                <a:gd name="connsiteY5" fmla="*/ 2351314 h 4203865"/>
                <a:gd name="connsiteX6" fmla="*/ 3301340 w 6258296"/>
                <a:gd name="connsiteY6" fmla="*/ 2315688 h 4203865"/>
                <a:gd name="connsiteX7" fmla="*/ 3348842 w 6258296"/>
                <a:gd name="connsiteY7" fmla="*/ 2101932 h 4203865"/>
                <a:gd name="connsiteX8" fmla="*/ 3479470 w 6258296"/>
                <a:gd name="connsiteY8" fmla="*/ 2006930 h 4203865"/>
                <a:gd name="connsiteX9" fmla="*/ 3503221 w 6258296"/>
                <a:gd name="connsiteY9" fmla="*/ 1733797 h 4203865"/>
                <a:gd name="connsiteX10" fmla="*/ 3610099 w 6258296"/>
                <a:gd name="connsiteY10" fmla="*/ 1698171 h 4203865"/>
                <a:gd name="connsiteX11" fmla="*/ 3586348 w 6258296"/>
                <a:gd name="connsiteY11" fmla="*/ 938151 h 4203865"/>
                <a:gd name="connsiteX12" fmla="*/ 3230088 w 6258296"/>
                <a:gd name="connsiteY12" fmla="*/ 807522 h 4203865"/>
                <a:gd name="connsiteX13" fmla="*/ 2909455 w 6258296"/>
                <a:gd name="connsiteY13" fmla="*/ 617517 h 4203865"/>
                <a:gd name="connsiteX14" fmla="*/ 2553195 w 6258296"/>
                <a:gd name="connsiteY14" fmla="*/ 534390 h 4203865"/>
                <a:gd name="connsiteX15" fmla="*/ 2017000 w 6258296"/>
                <a:gd name="connsiteY15" fmla="*/ 563651 h 4203865"/>
                <a:gd name="connsiteX16" fmla="*/ 1567543 w 6258296"/>
                <a:gd name="connsiteY16" fmla="*/ 736270 h 4203865"/>
                <a:gd name="connsiteX17" fmla="*/ 1496291 w 6258296"/>
                <a:gd name="connsiteY17" fmla="*/ 831273 h 4203865"/>
                <a:gd name="connsiteX18" fmla="*/ 1365662 w 6258296"/>
                <a:gd name="connsiteY18" fmla="*/ 1009403 h 4203865"/>
                <a:gd name="connsiteX19" fmla="*/ 1318161 w 6258296"/>
                <a:gd name="connsiteY19" fmla="*/ 1116280 h 4203865"/>
                <a:gd name="connsiteX20" fmla="*/ 1318161 w 6258296"/>
                <a:gd name="connsiteY20" fmla="*/ 1282535 h 4203865"/>
                <a:gd name="connsiteX21" fmla="*/ 1318161 w 6258296"/>
                <a:gd name="connsiteY21" fmla="*/ 1282535 h 4203865"/>
                <a:gd name="connsiteX22" fmla="*/ 1330036 w 6258296"/>
                <a:gd name="connsiteY22" fmla="*/ 1579418 h 4203865"/>
                <a:gd name="connsiteX23" fmla="*/ 1341912 w 6258296"/>
                <a:gd name="connsiteY23" fmla="*/ 1840675 h 4203865"/>
                <a:gd name="connsiteX24" fmla="*/ 1389413 w 6258296"/>
                <a:gd name="connsiteY24" fmla="*/ 1935678 h 4203865"/>
                <a:gd name="connsiteX25" fmla="*/ 1411358 w 6258296"/>
                <a:gd name="connsiteY25" fmla="*/ 2172234 h 4203865"/>
                <a:gd name="connsiteX26" fmla="*/ 1555668 w 6258296"/>
                <a:gd name="connsiteY26" fmla="*/ 2220686 h 4203865"/>
                <a:gd name="connsiteX27" fmla="*/ 1745673 w 6258296"/>
                <a:gd name="connsiteY27" fmla="*/ 2268187 h 4203865"/>
                <a:gd name="connsiteX28" fmla="*/ 1698172 w 6258296"/>
                <a:gd name="connsiteY28" fmla="*/ 2470067 h 4203865"/>
                <a:gd name="connsiteX29" fmla="*/ 1484416 w 6258296"/>
                <a:gd name="connsiteY29" fmla="*/ 2671948 h 4203865"/>
                <a:gd name="connsiteX30" fmla="*/ 1413164 w 6258296"/>
                <a:gd name="connsiteY30" fmla="*/ 2766951 h 4203865"/>
                <a:gd name="connsiteX31" fmla="*/ 1140031 w 6258296"/>
                <a:gd name="connsiteY31" fmla="*/ 2861953 h 4203865"/>
                <a:gd name="connsiteX32" fmla="*/ 1009403 w 6258296"/>
                <a:gd name="connsiteY32" fmla="*/ 3028208 h 4203865"/>
                <a:gd name="connsiteX33" fmla="*/ 926275 w 6258296"/>
                <a:gd name="connsiteY33" fmla="*/ 3099460 h 4203865"/>
                <a:gd name="connsiteX34" fmla="*/ 760021 w 6258296"/>
                <a:gd name="connsiteY34" fmla="*/ 3087584 h 4203865"/>
                <a:gd name="connsiteX35" fmla="*/ 629392 w 6258296"/>
                <a:gd name="connsiteY35" fmla="*/ 3194462 h 4203865"/>
                <a:gd name="connsiteX36" fmla="*/ 558140 w 6258296"/>
                <a:gd name="connsiteY36" fmla="*/ 3265714 h 4203865"/>
                <a:gd name="connsiteX37" fmla="*/ 415636 w 6258296"/>
                <a:gd name="connsiteY37" fmla="*/ 3313216 h 4203865"/>
                <a:gd name="connsiteX38" fmla="*/ 344385 w 6258296"/>
                <a:gd name="connsiteY38" fmla="*/ 3372592 h 4203865"/>
                <a:gd name="connsiteX39" fmla="*/ 154379 w 6258296"/>
                <a:gd name="connsiteY39" fmla="*/ 3431969 h 4203865"/>
                <a:gd name="connsiteX40" fmla="*/ 106878 w 6258296"/>
                <a:gd name="connsiteY40" fmla="*/ 3538847 h 4203865"/>
                <a:gd name="connsiteX41" fmla="*/ 35626 w 6258296"/>
                <a:gd name="connsiteY41" fmla="*/ 3633849 h 4203865"/>
                <a:gd name="connsiteX42" fmla="*/ 0 w 6258296"/>
                <a:gd name="connsiteY42" fmla="*/ 0 h 4203865"/>
                <a:gd name="connsiteX43" fmla="*/ 6258296 w 6258296"/>
                <a:gd name="connsiteY43" fmla="*/ 35626 h 4203865"/>
                <a:gd name="connsiteX44" fmla="*/ 6222670 w 6258296"/>
                <a:gd name="connsiteY44" fmla="*/ 4156364 h 4203865"/>
                <a:gd name="connsiteX45" fmla="*/ 6092042 w 6258296"/>
                <a:gd name="connsiteY45" fmla="*/ 4144488 h 4203865"/>
                <a:gd name="connsiteX46" fmla="*/ 3788229 w 6258296"/>
                <a:gd name="connsiteY46" fmla="*/ 4203865 h 4203865"/>
                <a:gd name="connsiteX0" fmla="*/ 3776353 w 6258296"/>
                <a:gd name="connsiteY0" fmla="*/ 4144488 h 4203865"/>
                <a:gd name="connsiteX1" fmla="*/ 3598224 w 6258296"/>
                <a:gd name="connsiteY1" fmla="*/ 3883231 h 4203865"/>
                <a:gd name="connsiteX2" fmla="*/ 3170712 w 6258296"/>
                <a:gd name="connsiteY2" fmla="*/ 3146961 h 4203865"/>
                <a:gd name="connsiteX3" fmla="*/ 3028208 w 6258296"/>
                <a:gd name="connsiteY3" fmla="*/ 2992582 h 4203865"/>
                <a:gd name="connsiteX4" fmla="*/ 2945081 w 6258296"/>
                <a:gd name="connsiteY4" fmla="*/ 2933205 h 4203865"/>
                <a:gd name="connsiteX5" fmla="*/ 3151521 w 6258296"/>
                <a:gd name="connsiteY5" fmla="*/ 2395205 h 4203865"/>
                <a:gd name="connsiteX6" fmla="*/ 3301340 w 6258296"/>
                <a:gd name="connsiteY6" fmla="*/ 2315688 h 4203865"/>
                <a:gd name="connsiteX7" fmla="*/ 3348842 w 6258296"/>
                <a:gd name="connsiteY7" fmla="*/ 2101932 h 4203865"/>
                <a:gd name="connsiteX8" fmla="*/ 3479470 w 6258296"/>
                <a:gd name="connsiteY8" fmla="*/ 2006930 h 4203865"/>
                <a:gd name="connsiteX9" fmla="*/ 3503221 w 6258296"/>
                <a:gd name="connsiteY9" fmla="*/ 1733797 h 4203865"/>
                <a:gd name="connsiteX10" fmla="*/ 3610099 w 6258296"/>
                <a:gd name="connsiteY10" fmla="*/ 1698171 h 4203865"/>
                <a:gd name="connsiteX11" fmla="*/ 3586348 w 6258296"/>
                <a:gd name="connsiteY11" fmla="*/ 938151 h 4203865"/>
                <a:gd name="connsiteX12" fmla="*/ 3230088 w 6258296"/>
                <a:gd name="connsiteY12" fmla="*/ 807522 h 4203865"/>
                <a:gd name="connsiteX13" fmla="*/ 2909455 w 6258296"/>
                <a:gd name="connsiteY13" fmla="*/ 617517 h 4203865"/>
                <a:gd name="connsiteX14" fmla="*/ 2553195 w 6258296"/>
                <a:gd name="connsiteY14" fmla="*/ 534390 h 4203865"/>
                <a:gd name="connsiteX15" fmla="*/ 2017000 w 6258296"/>
                <a:gd name="connsiteY15" fmla="*/ 563651 h 4203865"/>
                <a:gd name="connsiteX16" fmla="*/ 1567543 w 6258296"/>
                <a:gd name="connsiteY16" fmla="*/ 736270 h 4203865"/>
                <a:gd name="connsiteX17" fmla="*/ 1496291 w 6258296"/>
                <a:gd name="connsiteY17" fmla="*/ 831273 h 4203865"/>
                <a:gd name="connsiteX18" fmla="*/ 1365662 w 6258296"/>
                <a:gd name="connsiteY18" fmla="*/ 1009403 h 4203865"/>
                <a:gd name="connsiteX19" fmla="*/ 1318161 w 6258296"/>
                <a:gd name="connsiteY19" fmla="*/ 1116280 h 4203865"/>
                <a:gd name="connsiteX20" fmla="*/ 1318161 w 6258296"/>
                <a:gd name="connsiteY20" fmla="*/ 1282535 h 4203865"/>
                <a:gd name="connsiteX21" fmla="*/ 1318161 w 6258296"/>
                <a:gd name="connsiteY21" fmla="*/ 1282535 h 4203865"/>
                <a:gd name="connsiteX22" fmla="*/ 1330036 w 6258296"/>
                <a:gd name="connsiteY22" fmla="*/ 1579418 h 4203865"/>
                <a:gd name="connsiteX23" fmla="*/ 1341912 w 6258296"/>
                <a:gd name="connsiteY23" fmla="*/ 1840675 h 4203865"/>
                <a:gd name="connsiteX24" fmla="*/ 1389413 w 6258296"/>
                <a:gd name="connsiteY24" fmla="*/ 1935678 h 4203865"/>
                <a:gd name="connsiteX25" fmla="*/ 1411358 w 6258296"/>
                <a:gd name="connsiteY25" fmla="*/ 2172234 h 4203865"/>
                <a:gd name="connsiteX26" fmla="*/ 1555668 w 6258296"/>
                <a:gd name="connsiteY26" fmla="*/ 2220686 h 4203865"/>
                <a:gd name="connsiteX27" fmla="*/ 1745673 w 6258296"/>
                <a:gd name="connsiteY27" fmla="*/ 2268187 h 4203865"/>
                <a:gd name="connsiteX28" fmla="*/ 1698172 w 6258296"/>
                <a:gd name="connsiteY28" fmla="*/ 2470067 h 4203865"/>
                <a:gd name="connsiteX29" fmla="*/ 1484416 w 6258296"/>
                <a:gd name="connsiteY29" fmla="*/ 2671948 h 4203865"/>
                <a:gd name="connsiteX30" fmla="*/ 1413164 w 6258296"/>
                <a:gd name="connsiteY30" fmla="*/ 2766951 h 4203865"/>
                <a:gd name="connsiteX31" fmla="*/ 1140031 w 6258296"/>
                <a:gd name="connsiteY31" fmla="*/ 2861953 h 4203865"/>
                <a:gd name="connsiteX32" fmla="*/ 1009403 w 6258296"/>
                <a:gd name="connsiteY32" fmla="*/ 3028208 h 4203865"/>
                <a:gd name="connsiteX33" fmla="*/ 926275 w 6258296"/>
                <a:gd name="connsiteY33" fmla="*/ 3099460 h 4203865"/>
                <a:gd name="connsiteX34" fmla="*/ 760021 w 6258296"/>
                <a:gd name="connsiteY34" fmla="*/ 3087584 h 4203865"/>
                <a:gd name="connsiteX35" fmla="*/ 629392 w 6258296"/>
                <a:gd name="connsiteY35" fmla="*/ 3194462 h 4203865"/>
                <a:gd name="connsiteX36" fmla="*/ 558140 w 6258296"/>
                <a:gd name="connsiteY36" fmla="*/ 3265714 h 4203865"/>
                <a:gd name="connsiteX37" fmla="*/ 415636 w 6258296"/>
                <a:gd name="connsiteY37" fmla="*/ 3313216 h 4203865"/>
                <a:gd name="connsiteX38" fmla="*/ 344385 w 6258296"/>
                <a:gd name="connsiteY38" fmla="*/ 3372592 h 4203865"/>
                <a:gd name="connsiteX39" fmla="*/ 154379 w 6258296"/>
                <a:gd name="connsiteY39" fmla="*/ 3431969 h 4203865"/>
                <a:gd name="connsiteX40" fmla="*/ 106878 w 6258296"/>
                <a:gd name="connsiteY40" fmla="*/ 3538847 h 4203865"/>
                <a:gd name="connsiteX41" fmla="*/ 35626 w 6258296"/>
                <a:gd name="connsiteY41" fmla="*/ 3633849 h 4203865"/>
                <a:gd name="connsiteX42" fmla="*/ 0 w 6258296"/>
                <a:gd name="connsiteY42" fmla="*/ 0 h 4203865"/>
                <a:gd name="connsiteX43" fmla="*/ 6258296 w 6258296"/>
                <a:gd name="connsiteY43" fmla="*/ 35626 h 4203865"/>
                <a:gd name="connsiteX44" fmla="*/ 6222670 w 6258296"/>
                <a:gd name="connsiteY44" fmla="*/ 4156364 h 4203865"/>
                <a:gd name="connsiteX45" fmla="*/ 6092042 w 6258296"/>
                <a:gd name="connsiteY45" fmla="*/ 4144488 h 4203865"/>
                <a:gd name="connsiteX46" fmla="*/ 3788229 w 6258296"/>
                <a:gd name="connsiteY46" fmla="*/ 4203865 h 4203865"/>
                <a:gd name="connsiteX0" fmla="*/ 3776353 w 6258296"/>
                <a:gd name="connsiteY0" fmla="*/ 4144488 h 4203865"/>
                <a:gd name="connsiteX1" fmla="*/ 3598224 w 6258296"/>
                <a:gd name="connsiteY1" fmla="*/ 3883231 h 4203865"/>
                <a:gd name="connsiteX2" fmla="*/ 3170712 w 6258296"/>
                <a:gd name="connsiteY2" fmla="*/ 3146961 h 4203865"/>
                <a:gd name="connsiteX3" fmla="*/ 3028208 w 6258296"/>
                <a:gd name="connsiteY3" fmla="*/ 2992582 h 4203865"/>
                <a:gd name="connsiteX4" fmla="*/ 2945081 w 6258296"/>
                <a:gd name="connsiteY4" fmla="*/ 2933205 h 4203865"/>
                <a:gd name="connsiteX5" fmla="*/ 3151521 w 6258296"/>
                <a:gd name="connsiteY5" fmla="*/ 2395205 h 4203865"/>
                <a:gd name="connsiteX6" fmla="*/ 3301340 w 6258296"/>
                <a:gd name="connsiteY6" fmla="*/ 2315688 h 4203865"/>
                <a:gd name="connsiteX7" fmla="*/ 3348842 w 6258296"/>
                <a:gd name="connsiteY7" fmla="*/ 2101932 h 4203865"/>
                <a:gd name="connsiteX8" fmla="*/ 3479470 w 6258296"/>
                <a:gd name="connsiteY8" fmla="*/ 2006930 h 4203865"/>
                <a:gd name="connsiteX9" fmla="*/ 3503221 w 6258296"/>
                <a:gd name="connsiteY9" fmla="*/ 1733797 h 4203865"/>
                <a:gd name="connsiteX10" fmla="*/ 3610099 w 6258296"/>
                <a:gd name="connsiteY10" fmla="*/ 1698171 h 4203865"/>
                <a:gd name="connsiteX11" fmla="*/ 3586348 w 6258296"/>
                <a:gd name="connsiteY11" fmla="*/ 938151 h 4203865"/>
                <a:gd name="connsiteX12" fmla="*/ 3230088 w 6258296"/>
                <a:gd name="connsiteY12" fmla="*/ 807522 h 4203865"/>
                <a:gd name="connsiteX13" fmla="*/ 2909455 w 6258296"/>
                <a:gd name="connsiteY13" fmla="*/ 617517 h 4203865"/>
                <a:gd name="connsiteX14" fmla="*/ 2553195 w 6258296"/>
                <a:gd name="connsiteY14" fmla="*/ 534390 h 4203865"/>
                <a:gd name="connsiteX15" fmla="*/ 2017000 w 6258296"/>
                <a:gd name="connsiteY15" fmla="*/ 563651 h 4203865"/>
                <a:gd name="connsiteX16" fmla="*/ 1567543 w 6258296"/>
                <a:gd name="connsiteY16" fmla="*/ 736270 h 4203865"/>
                <a:gd name="connsiteX17" fmla="*/ 1496291 w 6258296"/>
                <a:gd name="connsiteY17" fmla="*/ 831273 h 4203865"/>
                <a:gd name="connsiteX18" fmla="*/ 1365662 w 6258296"/>
                <a:gd name="connsiteY18" fmla="*/ 1009403 h 4203865"/>
                <a:gd name="connsiteX19" fmla="*/ 1318161 w 6258296"/>
                <a:gd name="connsiteY19" fmla="*/ 1116280 h 4203865"/>
                <a:gd name="connsiteX20" fmla="*/ 1318161 w 6258296"/>
                <a:gd name="connsiteY20" fmla="*/ 1282535 h 4203865"/>
                <a:gd name="connsiteX21" fmla="*/ 1318161 w 6258296"/>
                <a:gd name="connsiteY21" fmla="*/ 1282535 h 4203865"/>
                <a:gd name="connsiteX22" fmla="*/ 1330036 w 6258296"/>
                <a:gd name="connsiteY22" fmla="*/ 1579418 h 4203865"/>
                <a:gd name="connsiteX23" fmla="*/ 1341912 w 6258296"/>
                <a:gd name="connsiteY23" fmla="*/ 1840675 h 4203865"/>
                <a:gd name="connsiteX24" fmla="*/ 1389413 w 6258296"/>
                <a:gd name="connsiteY24" fmla="*/ 1935678 h 4203865"/>
                <a:gd name="connsiteX25" fmla="*/ 1411358 w 6258296"/>
                <a:gd name="connsiteY25" fmla="*/ 2172234 h 4203865"/>
                <a:gd name="connsiteX26" fmla="*/ 1555668 w 6258296"/>
                <a:gd name="connsiteY26" fmla="*/ 2220686 h 4203865"/>
                <a:gd name="connsiteX27" fmla="*/ 1745673 w 6258296"/>
                <a:gd name="connsiteY27" fmla="*/ 2268187 h 4203865"/>
                <a:gd name="connsiteX28" fmla="*/ 1698172 w 6258296"/>
                <a:gd name="connsiteY28" fmla="*/ 2470067 h 4203865"/>
                <a:gd name="connsiteX29" fmla="*/ 1484416 w 6258296"/>
                <a:gd name="connsiteY29" fmla="*/ 2671948 h 4203865"/>
                <a:gd name="connsiteX30" fmla="*/ 1413164 w 6258296"/>
                <a:gd name="connsiteY30" fmla="*/ 2766951 h 4203865"/>
                <a:gd name="connsiteX31" fmla="*/ 1140031 w 6258296"/>
                <a:gd name="connsiteY31" fmla="*/ 2861953 h 4203865"/>
                <a:gd name="connsiteX32" fmla="*/ 1009403 w 6258296"/>
                <a:gd name="connsiteY32" fmla="*/ 3028208 h 4203865"/>
                <a:gd name="connsiteX33" fmla="*/ 926275 w 6258296"/>
                <a:gd name="connsiteY33" fmla="*/ 3099460 h 4203865"/>
                <a:gd name="connsiteX34" fmla="*/ 760021 w 6258296"/>
                <a:gd name="connsiteY34" fmla="*/ 3087584 h 4203865"/>
                <a:gd name="connsiteX35" fmla="*/ 629392 w 6258296"/>
                <a:gd name="connsiteY35" fmla="*/ 3194462 h 4203865"/>
                <a:gd name="connsiteX36" fmla="*/ 558140 w 6258296"/>
                <a:gd name="connsiteY36" fmla="*/ 3265714 h 4203865"/>
                <a:gd name="connsiteX37" fmla="*/ 415636 w 6258296"/>
                <a:gd name="connsiteY37" fmla="*/ 3313216 h 4203865"/>
                <a:gd name="connsiteX38" fmla="*/ 344385 w 6258296"/>
                <a:gd name="connsiteY38" fmla="*/ 3372592 h 4203865"/>
                <a:gd name="connsiteX39" fmla="*/ 154379 w 6258296"/>
                <a:gd name="connsiteY39" fmla="*/ 3431969 h 4203865"/>
                <a:gd name="connsiteX40" fmla="*/ 106878 w 6258296"/>
                <a:gd name="connsiteY40" fmla="*/ 3538847 h 4203865"/>
                <a:gd name="connsiteX41" fmla="*/ 35626 w 6258296"/>
                <a:gd name="connsiteY41" fmla="*/ 3633849 h 4203865"/>
                <a:gd name="connsiteX42" fmla="*/ 0 w 6258296"/>
                <a:gd name="connsiteY42" fmla="*/ 0 h 4203865"/>
                <a:gd name="connsiteX43" fmla="*/ 6258296 w 6258296"/>
                <a:gd name="connsiteY43" fmla="*/ 35626 h 4203865"/>
                <a:gd name="connsiteX44" fmla="*/ 6222670 w 6258296"/>
                <a:gd name="connsiteY44" fmla="*/ 4156364 h 4203865"/>
                <a:gd name="connsiteX45" fmla="*/ 6092042 w 6258296"/>
                <a:gd name="connsiteY45" fmla="*/ 4144488 h 4203865"/>
                <a:gd name="connsiteX46" fmla="*/ 3788229 w 6258296"/>
                <a:gd name="connsiteY46" fmla="*/ 4203865 h 4203865"/>
                <a:gd name="connsiteX0" fmla="*/ 3776353 w 6258296"/>
                <a:gd name="connsiteY0" fmla="*/ 4144488 h 4203865"/>
                <a:gd name="connsiteX1" fmla="*/ 3598224 w 6258296"/>
                <a:gd name="connsiteY1" fmla="*/ 3883231 h 4203865"/>
                <a:gd name="connsiteX2" fmla="*/ 3170712 w 6258296"/>
                <a:gd name="connsiteY2" fmla="*/ 3146961 h 4203865"/>
                <a:gd name="connsiteX3" fmla="*/ 3028208 w 6258296"/>
                <a:gd name="connsiteY3" fmla="*/ 2992582 h 4203865"/>
                <a:gd name="connsiteX4" fmla="*/ 2945081 w 6258296"/>
                <a:gd name="connsiteY4" fmla="*/ 2933205 h 4203865"/>
                <a:gd name="connsiteX5" fmla="*/ 3151521 w 6258296"/>
                <a:gd name="connsiteY5" fmla="*/ 2395205 h 4203865"/>
                <a:gd name="connsiteX6" fmla="*/ 3301340 w 6258296"/>
                <a:gd name="connsiteY6" fmla="*/ 2315688 h 4203865"/>
                <a:gd name="connsiteX7" fmla="*/ 3348842 w 6258296"/>
                <a:gd name="connsiteY7" fmla="*/ 2101932 h 4203865"/>
                <a:gd name="connsiteX8" fmla="*/ 3479470 w 6258296"/>
                <a:gd name="connsiteY8" fmla="*/ 2006930 h 4203865"/>
                <a:gd name="connsiteX9" fmla="*/ 3503221 w 6258296"/>
                <a:gd name="connsiteY9" fmla="*/ 1733797 h 4203865"/>
                <a:gd name="connsiteX10" fmla="*/ 3610099 w 6258296"/>
                <a:gd name="connsiteY10" fmla="*/ 1698171 h 4203865"/>
                <a:gd name="connsiteX11" fmla="*/ 3586348 w 6258296"/>
                <a:gd name="connsiteY11" fmla="*/ 938151 h 4203865"/>
                <a:gd name="connsiteX12" fmla="*/ 3230088 w 6258296"/>
                <a:gd name="connsiteY12" fmla="*/ 807522 h 4203865"/>
                <a:gd name="connsiteX13" fmla="*/ 2909455 w 6258296"/>
                <a:gd name="connsiteY13" fmla="*/ 617517 h 4203865"/>
                <a:gd name="connsiteX14" fmla="*/ 2553195 w 6258296"/>
                <a:gd name="connsiteY14" fmla="*/ 534390 h 4203865"/>
                <a:gd name="connsiteX15" fmla="*/ 2017000 w 6258296"/>
                <a:gd name="connsiteY15" fmla="*/ 563651 h 4203865"/>
                <a:gd name="connsiteX16" fmla="*/ 1567543 w 6258296"/>
                <a:gd name="connsiteY16" fmla="*/ 736270 h 4203865"/>
                <a:gd name="connsiteX17" fmla="*/ 1496291 w 6258296"/>
                <a:gd name="connsiteY17" fmla="*/ 831273 h 4203865"/>
                <a:gd name="connsiteX18" fmla="*/ 1365662 w 6258296"/>
                <a:gd name="connsiteY18" fmla="*/ 1009403 h 4203865"/>
                <a:gd name="connsiteX19" fmla="*/ 1318161 w 6258296"/>
                <a:gd name="connsiteY19" fmla="*/ 1116280 h 4203865"/>
                <a:gd name="connsiteX20" fmla="*/ 1318161 w 6258296"/>
                <a:gd name="connsiteY20" fmla="*/ 1282535 h 4203865"/>
                <a:gd name="connsiteX21" fmla="*/ 1318161 w 6258296"/>
                <a:gd name="connsiteY21" fmla="*/ 1282535 h 4203865"/>
                <a:gd name="connsiteX22" fmla="*/ 1330036 w 6258296"/>
                <a:gd name="connsiteY22" fmla="*/ 1579418 h 4203865"/>
                <a:gd name="connsiteX23" fmla="*/ 1341912 w 6258296"/>
                <a:gd name="connsiteY23" fmla="*/ 1840675 h 4203865"/>
                <a:gd name="connsiteX24" fmla="*/ 1389413 w 6258296"/>
                <a:gd name="connsiteY24" fmla="*/ 1935678 h 4203865"/>
                <a:gd name="connsiteX25" fmla="*/ 1411358 w 6258296"/>
                <a:gd name="connsiteY25" fmla="*/ 2172234 h 4203865"/>
                <a:gd name="connsiteX26" fmla="*/ 1555668 w 6258296"/>
                <a:gd name="connsiteY26" fmla="*/ 2220686 h 4203865"/>
                <a:gd name="connsiteX27" fmla="*/ 1745673 w 6258296"/>
                <a:gd name="connsiteY27" fmla="*/ 2268187 h 4203865"/>
                <a:gd name="connsiteX28" fmla="*/ 1698172 w 6258296"/>
                <a:gd name="connsiteY28" fmla="*/ 2470067 h 4203865"/>
                <a:gd name="connsiteX29" fmla="*/ 1484416 w 6258296"/>
                <a:gd name="connsiteY29" fmla="*/ 2671948 h 4203865"/>
                <a:gd name="connsiteX30" fmla="*/ 1413164 w 6258296"/>
                <a:gd name="connsiteY30" fmla="*/ 2766951 h 4203865"/>
                <a:gd name="connsiteX31" fmla="*/ 1140031 w 6258296"/>
                <a:gd name="connsiteY31" fmla="*/ 2861953 h 4203865"/>
                <a:gd name="connsiteX32" fmla="*/ 1009403 w 6258296"/>
                <a:gd name="connsiteY32" fmla="*/ 3028208 h 4203865"/>
                <a:gd name="connsiteX33" fmla="*/ 926275 w 6258296"/>
                <a:gd name="connsiteY33" fmla="*/ 3099460 h 4203865"/>
                <a:gd name="connsiteX34" fmla="*/ 760021 w 6258296"/>
                <a:gd name="connsiteY34" fmla="*/ 3087584 h 4203865"/>
                <a:gd name="connsiteX35" fmla="*/ 629392 w 6258296"/>
                <a:gd name="connsiteY35" fmla="*/ 3194462 h 4203865"/>
                <a:gd name="connsiteX36" fmla="*/ 558140 w 6258296"/>
                <a:gd name="connsiteY36" fmla="*/ 3265714 h 4203865"/>
                <a:gd name="connsiteX37" fmla="*/ 415636 w 6258296"/>
                <a:gd name="connsiteY37" fmla="*/ 3313216 h 4203865"/>
                <a:gd name="connsiteX38" fmla="*/ 344385 w 6258296"/>
                <a:gd name="connsiteY38" fmla="*/ 3372592 h 4203865"/>
                <a:gd name="connsiteX39" fmla="*/ 154379 w 6258296"/>
                <a:gd name="connsiteY39" fmla="*/ 3431969 h 4203865"/>
                <a:gd name="connsiteX40" fmla="*/ 106878 w 6258296"/>
                <a:gd name="connsiteY40" fmla="*/ 3538847 h 4203865"/>
                <a:gd name="connsiteX41" fmla="*/ 35626 w 6258296"/>
                <a:gd name="connsiteY41" fmla="*/ 3633849 h 4203865"/>
                <a:gd name="connsiteX42" fmla="*/ 0 w 6258296"/>
                <a:gd name="connsiteY42" fmla="*/ 0 h 4203865"/>
                <a:gd name="connsiteX43" fmla="*/ 6258296 w 6258296"/>
                <a:gd name="connsiteY43" fmla="*/ 35626 h 4203865"/>
                <a:gd name="connsiteX44" fmla="*/ 6222670 w 6258296"/>
                <a:gd name="connsiteY44" fmla="*/ 4156364 h 4203865"/>
                <a:gd name="connsiteX45" fmla="*/ 6092042 w 6258296"/>
                <a:gd name="connsiteY45" fmla="*/ 4144488 h 4203865"/>
                <a:gd name="connsiteX46" fmla="*/ 3788229 w 6258296"/>
                <a:gd name="connsiteY46" fmla="*/ 4203865 h 4203865"/>
                <a:gd name="connsiteX0" fmla="*/ 3776353 w 6258296"/>
                <a:gd name="connsiteY0" fmla="*/ 4144488 h 4203865"/>
                <a:gd name="connsiteX1" fmla="*/ 3598224 w 6258296"/>
                <a:gd name="connsiteY1" fmla="*/ 3883231 h 4203865"/>
                <a:gd name="connsiteX2" fmla="*/ 3170712 w 6258296"/>
                <a:gd name="connsiteY2" fmla="*/ 3146961 h 4203865"/>
                <a:gd name="connsiteX3" fmla="*/ 3028208 w 6258296"/>
                <a:gd name="connsiteY3" fmla="*/ 2992582 h 4203865"/>
                <a:gd name="connsiteX4" fmla="*/ 2945081 w 6258296"/>
                <a:gd name="connsiteY4" fmla="*/ 2933205 h 4203865"/>
                <a:gd name="connsiteX5" fmla="*/ 3151521 w 6258296"/>
                <a:gd name="connsiteY5" fmla="*/ 2395205 h 4203865"/>
                <a:gd name="connsiteX6" fmla="*/ 3301340 w 6258296"/>
                <a:gd name="connsiteY6" fmla="*/ 2315688 h 4203865"/>
                <a:gd name="connsiteX7" fmla="*/ 3348842 w 6258296"/>
                <a:gd name="connsiteY7" fmla="*/ 2101932 h 4203865"/>
                <a:gd name="connsiteX8" fmla="*/ 3479470 w 6258296"/>
                <a:gd name="connsiteY8" fmla="*/ 2006930 h 4203865"/>
                <a:gd name="connsiteX9" fmla="*/ 3503221 w 6258296"/>
                <a:gd name="connsiteY9" fmla="*/ 1733797 h 4203865"/>
                <a:gd name="connsiteX10" fmla="*/ 3610099 w 6258296"/>
                <a:gd name="connsiteY10" fmla="*/ 1698171 h 4203865"/>
                <a:gd name="connsiteX11" fmla="*/ 3586348 w 6258296"/>
                <a:gd name="connsiteY11" fmla="*/ 938151 h 4203865"/>
                <a:gd name="connsiteX12" fmla="*/ 3230088 w 6258296"/>
                <a:gd name="connsiteY12" fmla="*/ 807522 h 4203865"/>
                <a:gd name="connsiteX13" fmla="*/ 2909455 w 6258296"/>
                <a:gd name="connsiteY13" fmla="*/ 617517 h 4203865"/>
                <a:gd name="connsiteX14" fmla="*/ 2553195 w 6258296"/>
                <a:gd name="connsiteY14" fmla="*/ 534390 h 4203865"/>
                <a:gd name="connsiteX15" fmla="*/ 2017000 w 6258296"/>
                <a:gd name="connsiteY15" fmla="*/ 563651 h 4203865"/>
                <a:gd name="connsiteX16" fmla="*/ 1567543 w 6258296"/>
                <a:gd name="connsiteY16" fmla="*/ 736270 h 4203865"/>
                <a:gd name="connsiteX17" fmla="*/ 1496291 w 6258296"/>
                <a:gd name="connsiteY17" fmla="*/ 831273 h 4203865"/>
                <a:gd name="connsiteX18" fmla="*/ 1365662 w 6258296"/>
                <a:gd name="connsiteY18" fmla="*/ 1009403 h 4203865"/>
                <a:gd name="connsiteX19" fmla="*/ 1318161 w 6258296"/>
                <a:gd name="connsiteY19" fmla="*/ 1116280 h 4203865"/>
                <a:gd name="connsiteX20" fmla="*/ 1318161 w 6258296"/>
                <a:gd name="connsiteY20" fmla="*/ 1282535 h 4203865"/>
                <a:gd name="connsiteX21" fmla="*/ 1318161 w 6258296"/>
                <a:gd name="connsiteY21" fmla="*/ 1282535 h 4203865"/>
                <a:gd name="connsiteX22" fmla="*/ 1330036 w 6258296"/>
                <a:gd name="connsiteY22" fmla="*/ 1579418 h 4203865"/>
                <a:gd name="connsiteX23" fmla="*/ 1341912 w 6258296"/>
                <a:gd name="connsiteY23" fmla="*/ 1840675 h 4203865"/>
                <a:gd name="connsiteX24" fmla="*/ 1389413 w 6258296"/>
                <a:gd name="connsiteY24" fmla="*/ 1935678 h 4203865"/>
                <a:gd name="connsiteX25" fmla="*/ 1411358 w 6258296"/>
                <a:gd name="connsiteY25" fmla="*/ 2172234 h 4203865"/>
                <a:gd name="connsiteX26" fmla="*/ 1555668 w 6258296"/>
                <a:gd name="connsiteY26" fmla="*/ 2220686 h 4203865"/>
                <a:gd name="connsiteX27" fmla="*/ 1745673 w 6258296"/>
                <a:gd name="connsiteY27" fmla="*/ 2268187 h 4203865"/>
                <a:gd name="connsiteX28" fmla="*/ 1698172 w 6258296"/>
                <a:gd name="connsiteY28" fmla="*/ 2470067 h 4203865"/>
                <a:gd name="connsiteX29" fmla="*/ 1484416 w 6258296"/>
                <a:gd name="connsiteY29" fmla="*/ 2671948 h 4203865"/>
                <a:gd name="connsiteX30" fmla="*/ 1413164 w 6258296"/>
                <a:gd name="connsiteY30" fmla="*/ 2766951 h 4203865"/>
                <a:gd name="connsiteX31" fmla="*/ 1140031 w 6258296"/>
                <a:gd name="connsiteY31" fmla="*/ 2861953 h 4203865"/>
                <a:gd name="connsiteX32" fmla="*/ 1009403 w 6258296"/>
                <a:gd name="connsiteY32" fmla="*/ 3028208 h 4203865"/>
                <a:gd name="connsiteX33" fmla="*/ 926275 w 6258296"/>
                <a:gd name="connsiteY33" fmla="*/ 3099460 h 4203865"/>
                <a:gd name="connsiteX34" fmla="*/ 760021 w 6258296"/>
                <a:gd name="connsiteY34" fmla="*/ 3087584 h 4203865"/>
                <a:gd name="connsiteX35" fmla="*/ 629392 w 6258296"/>
                <a:gd name="connsiteY35" fmla="*/ 3194462 h 4203865"/>
                <a:gd name="connsiteX36" fmla="*/ 558140 w 6258296"/>
                <a:gd name="connsiteY36" fmla="*/ 3265714 h 4203865"/>
                <a:gd name="connsiteX37" fmla="*/ 415636 w 6258296"/>
                <a:gd name="connsiteY37" fmla="*/ 3313216 h 4203865"/>
                <a:gd name="connsiteX38" fmla="*/ 344385 w 6258296"/>
                <a:gd name="connsiteY38" fmla="*/ 3372592 h 4203865"/>
                <a:gd name="connsiteX39" fmla="*/ 154379 w 6258296"/>
                <a:gd name="connsiteY39" fmla="*/ 3431969 h 4203865"/>
                <a:gd name="connsiteX40" fmla="*/ 106878 w 6258296"/>
                <a:gd name="connsiteY40" fmla="*/ 3538847 h 4203865"/>
                <a:gd name="connsiteX41" fmla="*/ 35626 w 6258296"/>
                <a:gd name="connsiteY41" fmla="*/ 3633849 h 4203865"/>
                <a:gd name="connsiteX42" fmla="*/ 0 w 6258296"/>
                <a:gd name="connsiteY42" fmla="*/ 0 h 4203865"/>
                <a:gd name="connsiteX43" fmla="*/ 6258296 w 6258296"/>
                <a:gd name="connsiteY43" fmla="*/ 35626 h 4203865"/>
                <a:gd name="connsiteX44" fmla="*/ 6222670 w 6258296"/>
                <a:gd name="connsiteY44" fmla="*/ 4156364 h 4203865"/>
                <a:gd name="connsiteX45" fmla="*/ 6092042 w 6258296"/>
                <a:gd name="connsiteY45" fmla="*/ 4144488 h 4203865"/>
                <a:gd name="connsiteX46" fmla="*/ 3788229 w 6258296"/>
                <a:gd name="connsiteY46" fmla="*/ 4203865 h 4203865"/>
                <a:gd name="connsiteX0" fmla="*/ 3776353 w 6258296"/>
                <a:gd name="connsiteY0" fmla="*/ 4144488 h 4203865"/>
                <a:gd name="connsiteX1" fmla="*/ 3598224 w 6258296"/>
                <a:gd name="connsiteY1" fmla="*/ 3883231 h 4203865"/>
                <a:gd name="connsiteX2" fmla="*/ 3170712 w 6258296"/>
                <a:gd name="connsiteY2" fmla="*/ 3146961 h 4203865"/>
                <a:gd name="connsiteX3" fmla="*/ 3028208 w 6258296"/>
                <a:gd name="connsiteY3" fmla="*/ 2992582 h 4203865"/>
                <a:gd name="connsiteX4" fmla="*/ 2945081 w 6258296"/>
                <a:gd name="connsiteY4" fmla="*/ 2933205 h 4203865"/>
                <a:gd name="connsiteX5" fmla="*/ 3151521 w 6258296"/>
                <a:gd name="connsiteY5" fmla="*/ 2395205 h 4203865"/>
                <a:gd name="connsiteX6" fmla="*/ 3301340 w 6258296"/>
                <a:gd name="connsiteY6" fmla="*/ 2315688 h 4203865"/>
                <a:gd name="connsiteX7" fmla="*/ 3348842 w 6258296"/>
                <a:gd name="connsiteY7" fmla="*/ 2101932 h 4203865"/>
                <a:gd name="connsiteX8" fmla="*/ 3479470 w 6258296"/>
                <a:gd name="connsiteY8" fmla="*/ 2006930 h 4203865"/>
                <a:gd name="connsiteX9" fmla="*/ 3503221 w 6258296"/>
                <a:gd name="connsiteY9" fmla="*/ 1733797 h 4203865"/>
                <a:gd name="connsiteX10" fmla="*/ 3610099 w 6258296"/>
                <a:gd name="connsiteY10" fmla="*/ 1698171 h 4203865"/>
                <a:gd name="connsiteX11" fmla="*/ 3586348 w 6258296"/>
                <a:gd name="connsiteY11" fmla="*/ 938151 h 4203865"/>
                <a:gd name="connsiteX12" fmla="*/ 3230088 w 6258296"/>
                <a:gd name="connsiteY12" fmla="*/ 807522 h 4203865"/>
                <a:gd name="connsiteX13" fmla="*/ 2909455 w 6258296"/>
                <a:gd name="connsiteY13" fmla="*/ 617517 h 4203865"/>
                <a:gd name="connsiteX14" fmla="*/ 2553195 w 6258296"/>
                <a:gd name="connsiteY14" fmla="*/ 534390 h 4203865"/>
                <a:gd name="connsiteX15" fmla="*/ 2017000 w 6258296"/>
                <a:gd name="connsiteY15" fmla="*/ 563651 h 4203865"/>
                <a:gd name="connsiteX16" fmla="*/ 1567543 w 6258296"/>
                <a:gd name="connsiteY16" fmla="*/ 736270 h 4203865"/>
                <a:gd name="connsiteX17" fmla="*/ 1496291 w 6258296"/>
                <a:gd name="connsiteY17" fmla="*/ 831273 h 4203865"/>
                <a:gd name="connsiteX18" fmla="*/ 1365662 w 6258296"/>
                <a:gd name="connsiteY18" fmla="*/ 1009403 h 4203865"/>
                <a:gd name="connsiteX19" fmla="*/ 1318161 w 6258296"/>
                <a:gd name="connsiteY19" fmla="*/ 1116280 h 4203865"/>
                <a:gd name="connsiteX20" fmla="*/ 1318161 w 6258296"/>
                <a:gd name="connsiteY20" fmla="*/ 1282535 h 4203865"/>
                <a:gd name="connsiteX21" fmla="*/ 1318161 w 6258296"/>
                <a:gd name="connsiteY21" fmla="*/ 1282535 h 4203865"/>
                <a:gd name="connsiteX22" fmla="*/ 1330036 w 6258296"/>
                <a:gd name="connsiteY22" fmla="*/ 1579418 h 4203865"/>
                <a:gd name="connsiteX23" fmla="*/ 1341912 w 6258296"/>
                <a:gd name="connsiteY23" fmla="*/ 1840675 h 4203865"/>
                <a:gd name="connsiteX24" fmla="*/ 1389413 w 6258296"/>
                <a:gd name="connsiteY24" fmla="*/ 1935678 h 4203865"/>
                <a:gd name="connsiteX25" fmla="*/ 1411358 w 6258296"/>
                <a:gd name="connsiteY25" fmla="*/ 2172234 h 4203865"/>
                <a:gd name="connsiteX26" fmla="*/ 1555668 w 6258296"/>
                <a:gd name="connsiteY26" fmla="*/ 2220686 h 4203865"/>
                <a:gd name="connsiteX27" fmla="*/ 1745673 w 6258296"/>
                <a:gd name="connsiteY27" fmla="*/ 2268187 h 4203865"/>
                <a:gd name="connsiteX28" fmla="*/ 1698172 w 6258296"/>
                <a:gd name="connsiteY28" fmla="*/ 2470067 h 4203865"/>
                <a:gd name="connsiteX29" fmla="*/ 1484416 w 6258296"/>
                <a:gd name="connsiteY29" fmla="*/ 2671948 h 4203865"/>
                <a:gd name="connsiteX30" fmla="*/ 1413164 w 6258296"/>
                <a:gd name="connsiteY30" fmla="*/ 2766951 h 4203865"/>
                <a:gd name="connsiteX31" fmla="*/ 1140031 w 6258296"/>
                <a:gd name="connsiteY31" fmla="*/ 2861953 h 4203865"/>
                <a:gd name="connsiteX32" fmla="*/ 1009403 w 6258296"/>
                <a:gd name="connsiteY32" fmla="*/ 3028208 h 4203865"/>
                <a:gd name="connsiteX33" fmla="*/ 926275 w 6258296"/>
                <a:gd name="connsiteY33" fmla="*/ 3099460 h 4203865"/>
                <a:gd name="connsiteX34" fmla="*/ 760021 w 6258296"/>
                <a:gd name="connsiteY34" fmla="*/ 3087584 h 4203865"/>
                <a:gd name="connsiteX35" fmla="*/ 629392 w 6258296"/>
                <a:gd name="connsiteY35" fmla="*/ 3194462 h 4203865"/>
                <a:gd name="connsiteX36" fmla="*/ 558140 w 6258296"/>
                <a:gd name="connsiteY36" fmla="*/ 3265714 h 4203865"/>
                <a:gd name="connsiteX37" fmla="*/ 415636 w 6258296"/>
                <a:gd name="connsiteY37" fmla="*/ 3313216 h 4203865"/>
                <a:gd name="connsiteX38" fmla="*/ 344385 w 6258296"/>
                <a:gd name="connsiteY38" fmla="*/ 3372592 h 4203865"/>
                <a:gd name="connsiteX39" fmla="*/ 154379 w 6258296"/>
                <a:gd name="connsiteY39" fmla="*/ 3431969 h 4203865"/>
                <a:gd name="connsiteX40" fmla="*/ 106878 w 6258296"/>
                <a:gd name="connsiteY40" fmla="*/ 3538847 h 4203865"/>
                <a:gd name="connsiteX41" fmla="*/ 35626 w 6258296"/>
                <a:gd name="connsiteY41" fmla="*/ 3633849 h 4203865"/>
                <a:gd name="connsiteX42" fmla="*/ 0 w 6258296"/>
                <a:gd name="connsiteY42" fmla="*/ 0 h 4203865"/>
                <a:gd name="connsiteX43" fmla="*/ 6258296 w 6258296"/>
                <a:gd name="connsiteY43" fmla="*/ 35626 h 4203865"/>
                <a:gd name="connsiteX44" fmla="*/ 6222670 w 6258296"/>
                <a:gd name="connsiteY44" fmla="*/ 4156364 h 4203865"/>
                <a:gd name="connsiteX45" fmla="*/ 6092042 w 6258296"/>
                <a:gd name="connsiteY45" fmla="*/ 4144488 h 4203865"/>
                <a:gd name="connsiteX46" fmla="*/ 3788229 w 6258296"/>
                <a:gd name="connsiteY46" fmla="*/ 4203865 h 4203865"/>
                <a:gd name="connsiteX0" fmla="*/ 3776353 w 6258296"/>
                <a:gd name="connsiteY0" fmla="*/ 4144488 h 4203865"/>
                <a:gd name="connsiteX1" fmla="*/ 3598224 w 6258296"/>
                <a:gd name="connsiteY1" fmla="*/ 3883231 h 4203865"/>
                <a:gd name="connsiteX2" fmla="*/ 3170712 w 6258296"/>
                <a:gd name="connsiteY2" fmla="*/ 3146961 h 4203865"/>
                <a:gd name="connsiteX3" fmla="*/ 3028208 w 6258296"/>
                <a:gd name="connsiteY3" fmla="*/ 2992582 h 4203865"/>
                <a:gd name="connsiteX4" fmla="*/ 2945081 w 6258296"/>
                <a:gd name="connsiteY4" fmla="*/ 2933205 h 4203865"/>
                <a:gd name="connsiteX5" fmla="*/ 3151521 w 6258296"/>
                <a:gd name="connsiteY5" fmla="*/ 2395205 h 4203865"/>
                <a:gd name="connsiteX6" fmla="*/ 3301340 w 6258296"/>
                <a:gd name="connsiteY6" fmla="*/ 2315688 h 4203865"/>
                <a:gd name="connsiteX7" fmla="*/ 3348842 w 6258296"/>
                <a:gd name="connsiteY7" fmla="*/ 2101932 h 4203865"/>
                <a:gd name="connsiteX8" fmla="*/ 3479470 w 6258296"/>
                <a:gd name="connsiteY8" fmla="*/ 2006930 h 4203865"/>
                <a:gd name="connsiteX9" fmla="*/ 3503221 w 6258296"/>
                <a:gd name="connsiteY9" fmla="*/ 1733797 h 4203865"/>
                <a:gd name="connsiteX10" fmla="*/ 3610099 w 6258296"/>
                <a:gd name="connsiteY10" fmla="*/ 1698171 h 4203865"/>
                <a:gd name="connsiteX11" fmla="*/ 3586348 w 6258296"/>
                <a:gd name="connsiteY11" fmla="*/ 938151 h 4203865"/>
                <a:gd name="connsiteX12" fmla="*/ 3230088 w 6258296"/>
                <a:gd name="connsiteY12" fmla="*/ 807522 h 4203865"/>
                <a:gd name="connsiteX13" fmla="*/ 2909455 w 6258296"/>
                <a:gd name="connsiteY13" fmla="*/ 617517 h 4203865"/>
                <a:gd name="connsiteX14" fmla="*/ 2553195 w 6258296"/>
                <a:gd name="connsiteY14" fmla="*/ 534390 h 4203865"/>
                <a:gd name="connsiteX15" fmla="*/ 2017000 w 6258296"/>
                <a:gd name="connsiteY15" fmla="*/ 563651 h 4203865"/>
                <a:gd name="connsiteX16" fmla="*/ 1567543 w 6258296"/>
                <a:gd name="connsiteY16" fmla="*/ 736270 h 4203865"/>
                <a:gd name="connsiteX17" fmla="*/ 1496291 w 6258296"/>
                <a:gd name="connsiteY17" fmla="*/ 831273 h 4203865"/>
                <a:gd name="connsiteX18" fmla="*/ 1365662 w 6258296"/>
                <a:gd name="connsiteY18" fmla="*/ 1009403 h 4203865"/>
                <a:gd name="connsiteX19" fmla="*/ 1318161 w 6258296"/>
                <a:gd name="connsiteY19" fmla="*/ 1116280 h 4203865"/>
                <a:gd name="connsiteX20" fmla="*/ 1318161 w 6258296"/>
                <a:gd name="connsiteY20" fmla="*/ 1282535 h 4203865"/>
                <a:gd name="connsiteX21" fmla="*/ 1318161 w 6258296"/>
                <a:gd name="connsiteY21" fmla="*/ 1282535 h 4203865"/>
                <a:gd name="connsiteX22" fmla="*/ 1330036 w 6258296"/>
                <a:gd name="connsiteY22" fmla="*/ 1579418 h 4203865"/>
                <a:gd name="connsiteX23" fmla="*/ 1341912 w 6258296"/>
                <a:gd name="connsiteY23" fmla="*/ 1840675 h 4203865"/>
                <a:gd name="connsiteX24" fmla="*/ 1389413 w 6258296"/>
                <a:gd name="connsiteY24" fmla="*/ 1935678 h 4203865"/>
                <a:gd name="connsiteX25" fmla="*/ 1411358 w 6258296"/>
                <a:gd name="connsiteY25" fmla="*/ 2172234 h 4203865"/>
                <a:gd name="connsiteX26" fmla="*/ 1555668 w 6258296"/>
                <a:gd name="connsiteY26" fmla="*/ 2220686 h 4203865"/>
                <a:gd name="connsiteX27" fmla="*/ 1745673 w 6258296"/>
                <a:gd name="connsiteY27" fmla="*/ 2268187 h 4203865"/>
                <a:gd name="connsiteX28" fmla="*/ 1698172 w 6258296"/>
                <a:gd name="connsiteY28" fmla="*/ 2470067 h 4203865"/>
                <a:gd name="connsiteX29" fmla="*/ 1484416 w 6258296"/>
                <a:gd name="connsiteY29" fmla="*/ 2671948 h 4203865"/>
                <a:gd name="connsiteX30" fmla="*/ 1413164 w 6258296"/>
                <a:gd name="connsiteY30" fmla="*/ 2766951 h 4203865"/>
                <a:gd name="connsiteX31" fmla="*/ 1140031 w 6258296"/>
                <a:gd name="connsiteY31" fmla="*/ 2861953 h 4203865"/>
                <a:gd name="connsiteX32" fmla="*/ 1009403 w 6258296"/>
                <a:gd name="connsiteY32" fmla="*/ 3028208 h 4203865"/>
                <a:gd name="connsiteX33" fmla="*/ 926275 w 6258296"/>
                <a:gd name="connsiteY33" fmla="*/ 3099460 h 4203865"/>
                <a:gd name="connsiteX34" fmla="*/ 760021 w 6258296"/>
                <a:gd name="connsiteY34" fmla="*/ 3087584 h 4203865"/>
                <a:gd name="connsiteX35" fmla="*/ 629392 w 6258296"/>
                <a:gd name="connsiteY35" fmla="*/ 3194462 h 4203865"/>
                <a:gd name="connsiteX36" fmla="*/ 558140 w 6258296"/>
                <a:gd name="connsiteY36" fmla="*/ 3265714 h 4203865"/>
                <a:gd name="connsiteX37" fmla="*/ 415636 w 6258296"/>
                <a:gd name="connsiteY37" fmla="*/ 3313216 h 4203865"/>
                <a:gd name="connsiteX38" fmla="*/ 344385 w 6258296"/>
                <a:gd name="connsiteY38" fmla="*/ 3372592 h 4203865"/>
                <a:gd name="connsiteX39" fmla="*/ 154379 w 6258296"/>
                <a:gd name="connsiteY39" fmla="*/ 3431969 h 4203865"/>
                <a:gd name="connsiteX40" fmla="*/ 106878 w 6258296"/>
                <a:gd name="connsiteY40" fmla="*/ 3538847 h 4203865"/>
                <a:gd name="connsiteX41" fmla="*/ 35626 w 6258296"/>
                <a:gd name="connsiteY41" fmla="*/ 3633849 h 4203865"/>
                <a:gd name="connsiteX42" fmla="*/ 0 w 6258296"/>
                <a:gd name="connsiteY42" fmla="*/ 0 h 4203865"/>
                <a:gd name="connsiteX43" fmla="*/ 6258296 w 6258296"/>
                <a:gd name="connsiteY43" fmla="*/ 35626 h 4203865"/>
                <a:gd name="connsiteX44" fmla="*/ 6222670 w 6258296"/>
                <a:gd name="connsiteY44" fmla="*/ 4156364 h 4203865"/>
                <a:gd name="connsiteX45" fmla="*/ 6092042 w 6258296"/>
                <a:gd name="connsiteY45" fmla="*/ 4144488 h 4203865"/>
                <a:gd name="connsiteX46" fmla="*/ 3788229 w 6258296"/>
                <a:gd name="connsiteY46" fmla="*/ 4203865 h 4203865"/>
                <a:gd name="connsiteX0" fmla="*/ 3784619 w 6266562"/>
                <a:gd name="connsiteY0" fmla="*/ 4144488 h 4203865"/>
                <a:gd name="connsiteX1" fmla="*/ 3606490 w 6266562"/>
                <a:gd name="connsiteY1" fmla="*/ 3883231 h 4203865"/>
                <a:gd name="connsiteX2" fmla="*/ 3178978 w 6266562"/>
                <a:gd name="connsiteY2" fmla="*/ 3146961 h 4203865"/>
                <a:gd name="connsiteX3" fmla="*/ 3036474 w 6266562"/>
                <a:gd name="connsiteY3" fmla="*/ 2992582 h 4203865"/>
                <a:gd name="connsiteX4" fmla="*/ 2953347 w 6266562"/>
                <a:gd name="connsiteY4" fmla="*/ 2933205 h 4203865"/>
                <a:gd name="connsiteX5" fmla="*/ 3159787 w 6266562"/>
                <a:gd name="connsiteY5" fmla="*/ 2395205 h 4203865"/>
                <a:gd name="connsiteX6" fmla="*/ 3309606 w 6266562"/>
                <a:gd name="connsiteY6" fmla="*/ 2315688 h 4203865"/>
                <a:gd name="connsiteX7" fmla="*/ 3357108 w 6266562"/>
                <a:gd name="connsiteY7" fmla="*/ 2101932 h 4203865"/>
                <a:gd name="connsiteX8" fmla="*/ 3487736 w 6266562"/>
                <a:gd name="connsiteY8" fmla="*/ 2006930 h 4203865"/>
                <a:gd name="connsiteX9" fmla="*/ 3511487 w 6266562"/>
                <a:gd name="connsiteY9" fmla="*/ 1733797 h 4203865"/>
                <a:gd name="connsiteX10" fmla="*/ 3618365 w 6266562"/>
                <a:gd name="connsiteY10" fmla="*/ 1698171 h 4203865"/>
                <a:gd name="connsiteX11" fmla="*/ 3594614 w 6266562"/>
                <a:gd name="connsiteY11" fmla="*/ 938151 h 4203865"/>
                <a:gd name="connsiteX12" fmla="*/ 3238354 w 6266562"/>
                <a:gd name="connsiteY12" fmla="*/ 807522 h 4203865"/>
                <a:gd name="connsiteX13" fmla="*/ 2917721 w 6266562"/>
                <a:gd name="connsiteY13" fmla="*/ 617517 h 4203865"/>
                <a:gd name="connsiteX14" fmla="*/ 2561461 w 6266562"/>
                <a:gd name="connsiteY14" fmla="*/ 534390 h 4203865"/>
                <a:gd name="connsiteX15" fmla="*/ 2025266 w 6266562"/>
                <a:gd name="connsiteY15" fmla="*/ 563651 h 4203865"/>
                <a:gd name="connsiteX16" fmla="*/ 1575809 w 6266562"/>
                <a:gd name="connsiteY16" fmla="*/ 736270 h 4203865"/>
                <a:gd name="connsiteX17" fmla="*/ 1504557 w 6266562"/>
                <a:gd name="connsiteY17" fmla="*/ 831273 h 4203865"/>
                <a:gd name="connsiteX18" fmla="*/ 1373928 w 6266562"/>
                <a:gd name="connsiteY18" fmla="*/ 1009403 h 4203865"/>
                <a:gd name="connsiteX19" fmla="*/ 1326427 w 6266562"/>
                <a:gd name="connsiteY19" fmla="*/ 1116280 h 4203865"/>
                <a:gd name="connsiteX20" fmla="*/ 1326427 w 6266562"/>
                <a:gd name="connsiteY20" fmla="*/ 1282535 h 4203865"/>
                <a:gd name="connsiteX21" fmla="*/ 1326427 w 6266562"/>
                <a:gd name="connsiteY21" fmla="*/ 1282535 h 4203865"/>
                <a:gd name="connsiteX22" fmla="*/ 1338302 w 6266562"/>
                <a:gd name="connsiteY22" fmla="*/ 1579418 h 4203865"/>
                <a:gd name="connsiteX23" fmla="*/ 1350178 w 6266562"/>
                <a:gd name="connsiteY23" fmla="*/ 1840675 h 4203865"/>
                <a:gd name="connsiteX24" fmla="*/ 1397679 w 6266562"/>
                <a:gd name="connsiteY24" fmla="*/ 1935678 h 4203865"/>
                <a:gd name="connsiteX25" fmla="*/ 1419624 w 6266562"/>
                <a:gd name="connsiteY25" fmla="*/ 2172234 h 4203865"/>
                <a:gd name="connsiteX26" fmla="*/ 1563934 w 6266562"/>
                <a:gd name="connsiteY26" fmla="*/ 2220686 h 4203865"/>
                <a:gd name="connsiteX27" fmla="*/ 1753939 w 6266562"/>
                <a:gd name="connsiteY27" fmla="*/ 2268187 h 4203865"/>
                <a:gd name="connsiteX28" fmla="*/ 1706438 w 6266562"/>
                <a:gd name="connsiteY28" fmla="*/ 2470067 h 4203865"/>
                <a:gd name="connsiteX29" fmla="*/ 1492682 w 6266562"/>
                <a:gd name="connsiteY29" fmla="*/ 2671948 h 4203865"/>
                <a:gd name="connsiteX30" fmla="*/ 1421430 w 6266562"/>
                <a:gd name="connsiteY30" fmla="*/ 2766951 h 4203865"/>
                <a:gd name="connsiteX31" fmla="*/ 1148297 w 6266562"/>
                <a:gd name="connsiteY31" fmla="*/ 2861953 h 4203865"/>
                <a:gd name="connsiteX32" fmla="*/ 1017669 w 6266562"/>
                <a:gd name="connsiteY32" fmla="*/ 3028208 h 4203865"/>
                <a:gd name="connsiteX33" fmla="*/ 934541 w 6266562"/>
                <a:gd name="connsiteY33" fmla="*/ 3099460 h 4203865"/>
                <a:gd name="connsiteX34" fmla="*/ 768287 w 6266562"/>
                <a:gd name="connsiteY34" fmla="*/ 3087584 h 4203865"/>
                <a:gd name="connsiteX35" fmla="*/ 637658 w 6266562"/>
                <a:gd name="connsiteY35" fmla="*/ 3194462 h 4203865"/>
                <a:gd name="connsiteX36" fmla="*/ 566406 w 6266562"/>
                <a:gd name="connsiteY36" fmla="*/ 3265714 h 4203865"/>
                <a:gd name="connsiteX37" fmla="*/ 423902 w 6266562"/>
                <a:gd name="connsiteY37" fmla="*/ 3313216 h 4203865"/>
                <a:gd name="connsiteX38" fmla="*/ 352651 w 6266562"/>
                <a:gd name="connsiteY38" fmla="*/ 3372592 h 4203865"/>
                <a:gd name="connsiteX39" fmla="*/ 162645 w 6266562"/>
                <a:gd name="connsiteY39" fmla="*/ 3431969 h 4203865"/>
                <a:gd name="connsiteX40" fmla="*/ 115144 w 6266562"/>
                <a:gd name="connsiteY40" fmla="*/ 3538847 h 4203865"/>
                <a:gd name="connsiteX41" fmla="*/ 0 w 6266562"/>
                <a:gd name="connsiteY41" fmla="*/ 3670425 h 4203865"/>
                <a:gd name="connsiteX42" fmla="*/ 8266 w 6266562"/>
                <a:gd name="connsiteY42" fmla="*/ 0 h 4203865"/>
                <a:gd name="connsiteX43" fmla="*/ 6266562 w 6266562"/>
                <a:gd name="connsiteY43" fmla="*/ 35626 h 4203865"/>
                <a:gd name="connsiteX44" fmla="*/ 6230936 w 6266562"/>
                <a:gd name="connsiteY44" fmla="*/ 4156364 h 4203865"/>
                <a:gd name="connsiteX45" fmla="*/ 6100308 w 6266562"/>
                <a:gd name="connsiteY45" fmla="*/ 4144488 h 4203865"/>
                <a:gd name="connsiteX46" fmla="*/ 3796495 w 6266562"/>
                <a:gd name="connsiteY46" fmla="*/ 4203865 h 4203865"/>
                <a:gd name="connsiteX0" fmla="*/ 3784619 w 6266562"/>
                <a:gd name="connsiteY0" fmla="*/ 4144488 h 4203865"/>
                <a:gd name="connsiteX1" fmla="*/ 3606490 w 6266562"/>
                <a:gd name="connsiteY1" fmla="*/ 3883231 h 4203865"/>
                <a:gd name="connsiteX2" fmla="*/ 3178978 w 6266562"/>
                <a:gd name="connsiteY2" fmla="*/ 3146961 h 4203865"/>
                <a:gd name="connsiteX3" fmla="*/ 3036474 w 6266562"/>
                <a:gd name="connsiteY3" fmla="*/ 2992582 h 4203865"/>
                <a:gd name="connsiteX4" fmla="*/ 2953347 w 6266562"/>
                <a:gd name="connsiteY4" fmla="*/ 2933205 h 4203865"/>
                <a:gd name="connsiteX5" fmla="*/ 3159787 w 6266562"/>
                <a:gd name="connsiteY5" fmla="*/ 2395205 h 4203865"/>
                <a:gd name="connsiteX6" fmla="*/ 3309606 w 6266562"/>
                <a:gd name="connsiteY6" fmla="*/ 2315688 h 4203865"/>
                <a:gd name="connsiteX7" fmla="*/ 3357108 w 6266562"/>
                <a:gd name="connsiteY7" fmla="*/ 2101932 h 4203865"/>
                <a:gd name="connsiteX8" fmla="*/ 3487736 w 6266562"/>
                <a:gd name="connsiteY8" fmla="*/ 2006930 h 4203865"/>
                <a:gd name="connsiteX9" fmla="*/ 3511487 w 6266562"/>
                <a:gd name="connsiteY9" fmla="*/ 1733797 h 4203865"/>
                <a:gd name="connsiteX10" fmla="*/ 3618365 w 6266562"/>
                <a:gd name="connsiteY10" fmla="*/ 1698171 h 4203865"/>
                <a:gd name="connsiteX11" fmla="*/ 3594614 w 6266562"/>
                <a:gd name="connsiteY11" fmla="*/ 938151 h 4203865"/>
                <a:gd name="connsiteX12" fmla="*/ 3238354 w 6266562"/>
                <a:gd name="connsiteY12" fmla="*/ 807522 h 4203865"/>
                <a:gd name="connsiteX13" fmla="*/ 2917721 w 6266562"/>
                <a:gd name="connsiteY13" fmla="*/ 617517 h 4203865"/>
                <a:gd name="connsiteX14" fmla="*/ 2561461 w 6266562"/>
                <a:gd name="connsiteY14" fmla="*/ 534390 h 4203865"/>
                <a:gd name="connsiteX15" fmla="*/ 2025266 w 6266562"/>
                <a:gd name="connsiteY15" fmla="*/ 563651 h 4203865"/>
                <a:gd name="connsiteX16" fmla="*/ 1575809 w 6266562"/>
                <a:gd name="connsiteY16" fmla="*/ 736270 h 4203865"/>
                <a:gd name="connsiteX17" fmla="*/ 1504557 w 6266562"/>
                <a:gd name="connsiteY17" fmla="*/ 831273 h 4203865"/>
                <a:gd name="connsiteX18" fmla="*/ 1373928 w 6266562"/>
                <a:gd name="connsiteY18" fmla="*/ 1009403 h 4203865"/>
                <a:gd name="connsiteX19" fmla="*/ 1326427 w 6266562"/>
                <a:gd name="connsiteY19" fmla="*/ 1116280 h 4203865"/>
                <a:gd name="connsiteX20" fmla="*/ 1326427 w 6266562"/>
                <a:gd name="connsiteY20" fmla="*/ 1282535 h 4203865"/>
                <a:gd name="connsiteX21" fmla="*/ 1326427 w 6266562"/>
                <a:gd name="connsiteY21" fmla="*/ 1282535 h 4203865"/>
                <a:gd name="connsiteX22" fmla="*/ 1338302 w 6266562"/>
                <a:gd name="connsiteY22" fmla="*/ 1579418 h 4203865"/>
                <a:gd name="connsiteX23" fmla="*/ 1350178 w 6266562"/>
                <a:gd name="connsiteY23" fmla="*/ 1840675 h 4203865"/>
                <a:gd name="connsiteX24" fmla="*/ 1397679 w 6266562"/>
                <a:gd name="connsiteY24" fmla="*/ 1935678 h 4203865"/>
                <a:gd name="connsiteX25" fmla="*/ 1419624 w 6266562"/>
                <a:gd name="connsiteY25" fmla="*/ 2172234 h 4203865"/>
                <a:gd name="connsiteX26" fmla="*/ 1563934 w 6266562"/>
                <a:gd name="connsiteY26" fmla="*/ 2220686 h 4203865"/>
                <a:gd name="connsiteX27" fmla="*/ 1753939 w 6266562"/>
                <a:gd name="connsiteY27" fmla="*/ 2268187 h 4203865"/>
                <a:gd name="connsiteX28" fmla="*/ 1706438 w 6266562"/>
                <a:gd name="connsiteY28" fmla="*/ 2470067 h 4203865"/>
                <a:gd name="connsiteX29" fmla="*/ 1492682 w 6266562"/>
                <a:gd name="connsiteY29" fmla="*/ 2671948 h 4203865"/>
                <a:gd name="connsiteX30" fmla="*/ 1421430 w 6266562"/>
                <a:gd name="connsiteY30" fmla="*/ 2766951 h 4203865"/>
                <a:gd name="connsiteX31" fmla="*/ 1148297 w 6266562"/>
                <a:gd name="connsiteY31" fmla="*/ 2861953 h 4203865"/>
                <a:gd name="connsiteX32" fmla="*/ 1017669 w 6266562"/>
                <a:gd name="connsiteY32" fmla="*/ 3028208 h 4203865"/>
                <a:gd name="connsiteX33" fmla="*/ 934541 w 6266562"/>
                <a:gd name="connsiteY33" fmla="*/ 3099460 h 4203865"/>
                <a:gd name="connsiteX34" fmla="*/ 768287 w 6266562"/>
                <a:gd name="connsiteY34" fmla="*/ 3087584 h 4203865"/>
                <a:gd name="connsiteX35" fmla="*/ 637658 w 6266562"/>
                <a:gd name="connsiteY35" fmla="*/ 3194462 h 4203865"/>
                <a:gd name="connsiteX36" fmla="*/ 566406 w 6266562"/>
                <a:gd name="connsiteY36" fmla="*/ 3265714 h 4203865"/>
                <a:gd name="connsiteX37" fmla="*/ 423902 w 6266562"/>
                <a:gd name="connsiteY37" fmla="*/ 3313216 h 4203865"/>
                <a:gd name="connsiteX38" fmla="*/ 352651 w 6266562"/>
                <a:gd name="connsiteY38" fmla="*/ 3372592 h 4203865"/>
                <a:gd name="connsiteX39" fmla="*/ 162645 w 6266562"/>
                <a:gd name="connsiteY39" fmla="*/ 3431969 h 4203865"/>
                <a:gd name="connsiteX40" fmla="*/ 115144 w 6266562"/>
                <a:gd name="connsiteY40" fmla="*/ 3538847 h 4203865"/>
                <a:gd name="connsiteX41" fmla="*/ 0 w 6266562"/>
                <a:gd name="connsiteY41" fmla="*/ 3670425 h 4203865"/>
                <a:gd name="connsiteX42" fmla="*/ 8266 w 6266562"/>
                <a:gd name="connsiteY42" fmla="*/ 0 h 4203865"/>
                <a:gd name="connsiteX43" fmla="*/ 6266562 w 6266562"/>
                <a:gd name="connsiteY43" fmla="*/ 35626 h 4203865"/>
                <a:gd name="connsiteX44" fmla="*/ 6230936 w 6266562"/>
                <a:gd name="connsiteY44" fmla="*/ 4156364 h 4203865"/>
                <a:gd name="connsiteX45" fmla="*/ 6100308 w 6266562"/>
                <a:gd name="connsiteY45" fmla="*/ 4144488 h 4203865"/>
                <a:gd name="connsiteX46" fmla="*/ 3796495 w 6266562"/>
                <a:gd name="connsiteY46" fmla="*/ 4203865 h 4203865"/>
                <a:gd name="connsiteX0" fmla="*/ 3784619 w 6266562"/>
                <a:gd name="connsiteY0" fmla="*/ 4144488 h 4203865"/>
                <a:gd name="connsiteX1" fmla="*/ 3606490 w 6266562"/>
                <a:gd name="connsiteY1" fmla="*/ 3883231 h 4203865"/>
                <a:gd name="connsiteX2" fmla="*/ 3178978 w 6266562"/>
                <a:gd name="connsiteY2" fmla="*/ 3146961 h 4203865"/>
                <a:gd name="connsiteX3" fmla="*/ 3036474 w 6266562"/>
                <a:gd name="connsiteY3" fmla="*/ 2992582 h 4203865"/>
                <a:gd name="connsiteX4" fmla="*/ 2953347 w 6266562"/>
                <a:gd name="connsiteY4" fmla="*/ 2933205 h 4203865"/>
                <a:gd name="connsiteX5" fmla="*/ 3159787 w 6266562"/>
                <a:gd name="connsiteY5" fmla="*/ 2395205 h 4203865"/>
                <a:gd name="connsiteX6" fmla="*/ 3309606 w 6266562"/>
                <a:gd name="connsiteY6" fmla="*/ 2315688 h 4203865"/>
                <a:gd name="connsiteX7" fmla="*/ 3357108 w 6266562"/>
                <a:gd name="connsiteY7" fmla="*/ 2101932 h 4203865"/>
                <a:gd name="connsiteX8" fmla="*/ 3487736 w 6266562"/>
                <a:gd name="connsiteY8" fmla="*/ 2006930 h 4203865"/>
                <a:gd name="connsiteX9" fmla="*/ 3511487 w 6266562"/>
                <a:gd name="connsiteY9" fmla="*/ 1733797 h 4203865"/>
                <a:gd name="connsiteX10" fmla="*/ 3618365 w 6266562"/>
                <a:gd name="connsiteY10" fmla="*/ 1698171 h 4203865"/>
                <a:gd name="connsiteX11" fmla="*/ 3594614 w 6266562"/>
                <a:gd name="connsiteY11" fmla="*/ 938151 h 4203865"/>
                <a:gd name="connsiteX12" fmla="*/ 3238354 w 6266562"/>
                <a:gd name="connsiteY12" fmla="*/ 807522 h 4203865"/>
                <a:gd name="connsiteX13" fmla="*/ 2917721 w 6266562"/>
                <a:gd name="connsiteY13" fmla="*/ 617517 h 4203865"/>
                <a:gd name="connsiteX14" fmla="*/ 2561461 w 6266562"/>
                <a:gd name="connsiteY14" fmla="*/ 534390 h 4203865"/>
                <a:gd name="connsiteX15" fmla="*/ 2025266 w 6266562"/>
                <a:gd name="connsiteY15" fmla="*/ 563651 h 4203865"/>
                <a:gd name="connsiteX16" fmla="*/ 1575809 w 6266562"/>
                <a:gd name="connsiteY16" fmla="*/ 736270 h 4203865"/>
                <a:gd name="connsiteX17" fmla="*/ 1504557 w 6266562"/>
                <a:gd name="connsiteY17" fmla="*/ 831273 h 4203865"/>
                <a:gd name="connsiteX18" fmla="*/ 1373928 w 6266562"/>
                <a:gd name="connsiteY18" fmla="*/ 1009403 h 4203865"/>
                <a:gd name="connsiteX19" fmla="*/ 1326427 w 6266562"/>
                <a:gd name="connsiteY19" fmla="*/ 1116280 h 4203865"/>
                <a:gd name="connsiteX20" fmla="*/ 1326427 w 6266562"/>
                <a:gd name="connsiteY20" fmla="*/ 1282535 h 4203865"/>
                <a:gd name="connsiteX21" fmla="*/ 1326427 w 6266562"/>
                <a:gd name="connsiteY21" fmla="*/ 1282535 h 4203865"/>
                <a:gd name="connsiteX22" fmla="*/ 1338302 w 6266562"/>
                <a:gd name="connsiteY22" fmla="*/ 1579418 h 4203865"/>
                <a:gd name="connsiteX23" fmla="*/ 1350178 w 6266562"/>
                <a:gd name="connsiteY23" fmla="*/ 1840675 h 4203865"/>
                <a:gd name="connsiteX24" fmla="*/ 1397679 w 6266562"/>
                <a:gd name="connsiteY24" fmla="*/ 1935678 h 4203865"/>
                <a:gd name="connsiteX25" fmla="*/ 1419624 w 6266562"/>
                <a:gd name="connsiteY25" fmla="*/ 2172234 h 4203865"/>
                <a:gd name="connsiteX26" fmla="*/ 1563934 w 6266562"/>
                <a:gd name="connsiteY26" fmla="*/ 2220686 h 4203865"/>
                <a:gd name="connsiteX27" fmla="*/ 1753939 w 6266562"/>
                <a:gd name="connsiteY27" fmla="*/ 2268187 h 4203865"/>
                <a:gd name="connsiteX28" fmla="*/ 1706438 w 6266562"/>
                <a:gd name="connsiteY28" fmla="*/ 2470067 h 4203865"/>
                <a:gd name="connsiteX29" fmla="*/ 1492682 w 6266562"/>
                <a:gd name="connsiteY29" fmla="*/ 2671948 h 4203865"/>
                <a:gd name="connsiteX30" fmla="*/ 1421430 w 6266562"/>
                <a:gd name="connsiteY30" fmla="*/ 2766951 h 4203865"/>
                <a:gd name="connsiteX31" fmla="*/ 1148297 w 6266562"/>
                <a:gd name="connsiteY31" fmla="*/ 2861953 h 4203865"/>
                <a:gd name="connsiteX32" fmla="*/ 1017669 w 6266562"/>
                <a:gd name="connsiteY32" fmla="*/ 3028208 h 4203865"/>
                <a:gd name="connsiteX33" fmla="*/ 934541 w 6266562"/>
                <a:gd name="connsiteY33" fmla="*/ 3099460 h 4203865"/>
                <a:gd name="connsiteX34" fmla="*/ 768287 w 6266562"/>
                <a:gd name="connsiteY34" fmla="*/ 3087584 h 4203865"/>
                <a:gd name="connsiteX35" fmla="*/ 637658 w 6266562"/>
                <a:gd name="connsiteY35" fmla="*/ 3194462 h 4203865"/>
                <a:gd name="connsiteX36" fmla="*/ 566406 w 6266562"/>
                <a:gd name="connsiteY36" fmla="*/ 3265714 h 4203865"/>
                <a:gd name="connsiteX37" fmla="*/ 423902 w 6266562"/>
                <a:gd name="connsiteY37" fmla="*/ 3313216 h 4203865"/>
                <a:gd name="connsiteX38" fmla="*/ 352651 w 6266562"/>
                <a:gd name="connsiteY38" fmla="*/ 3372592 h 4203865"/>
                <a:gd name="connsiteX39" fmla="*/ 162645 w 6266562"/>
                <a:gd name="connsiteY39" fmla="*/ 3431969 h 4203865"/>
                <a:gd name="connsiteX40" fmla="*/ 115144 w 6266562"/>
                <a:gd name="connsiteY40" fmla="*/ 3538847 h 4203865"/>
                <a:gd name="connsiteX41" fmla="*/ 0 w 6266562"/>
                <a:gd name="connsiteY41" fmla="*/ 3670425 h 4203865"/>
                <a:gd name="connsiteX42" fmla="*/ 8266 w 6266562"/>
                <a:gd name="connsiteY42" fmla="*/ 0 h 4203865"/>
                <a:gd name="connsiteX43" fmla="*/ 6266562 w 6266562"/>
                <a:gd name="connsiteY43" fmla="*/ 35626 h 4203865"/>
                <a:gd name="connsiteX44" fmla="*/ 6230936 w 6266562"/>
                <a:gd name="connsiteY44" fmla="*/ 4156364 h 4203865"/>
                <a:gd name="connsiteX45" fmla="*/ 6100308 w 6266562"/>
                <a:gd name="connsiteY45" fmla="*/ 4144488 h 4203865"/>
                <a:gd name="connsiteX46" fmla="*/ 3796495 w 6266562"/>
                <a:gd name="connsiteY46" fmla="*/ 4203865 h 4203865"/>
                <a:gd name="connsiteX0" fmla="*/ 3784619 w 6266562"/>
                <a:gd name="connsiteY0" fmla="*/ 4144488 h 4203865"/>
                <a:gd name="connsiteX1" fmla="*/ 3606490 w 6266562"/>
                <a:gd name="connsiteY1" fmla="*/ 3883231 h 4203865"/>
                <a:gd name="connsiteX2" fmla="*/ 3178978 w 6266562"/>
                <a:gd name="connsiteY2" fmla="*/ 3146961 h 4203865"/>
                <a:gd name="connsiteX3" fmla="*/ 3036474 w 6266562"/>
                <a:gd name="connsiteY3" fmla="*/ 2992582 h 4203865"/>
                <a:gd name="connsiteX4" fmla="*/ 2953347 w 6266562"/>
                <a:gd name="connsiteY4" fmla="*/ 2933205 h 4203865"/>
                <a:gd name="connsiteX5" fmla="*/ 3159787 w 6266562"/>
                <a:gd name="connsiteY5" fmla="*/ 2395205 h 4203865"/>
                <a:gd name="connsiteX6" fmla="*/ 3309606 w 6266562"/>
                <a:gd name="connsiteY6" fmla="*/ 2315688 h 4203865"/>
                <a:gd name="connsiteX7" fmla="*/ 3357108 w 6266562"/>
                <a:gd name="connsiteY7" fmla="*/ 2101932 h 4203865"/>
                <a:gd name="connsiteX8" fmla="*/ 3487736 w 6266562"/>
                <a:gd name="connsiteY8" fmla="*/ 2006930 h 4203865"/>
                <a:gd name="connsiteX9" fmla="*/ 3511487 w 6266562"/>
                <a:gd name="connsiteY9" fmla="*/ 1733797 h 4203865"/>
                <a:gd name="connsiteX10" fmla="*/ 3618365 w 6266562"/>
                <a:gd name="connsiteY10" fmla="*/ 1698171 h 4203865"/>
                <a:gd name="connsiteX11" fmla="*/ 3594614 w 6266562"/>
                <a:gd name="connsiteY11" fmla="*/ 938151 h 4203865"/>
                <a:gd name="connsiteX12" fmla="*/ 3238354 w 6266562"/>
                <a:gd name="connsiteY12" fmla="*/ 807522 h 4203865"/>
                <a:gd name="connsiteX13" fmla="*/ 2917721 w 6266562"/>
                <a:gd name="connsiteY13" fmla="*/ 617517 h 4203865"/>
                <a:gd name="connsiteX14" fmla="*/ 2561461 w 6266562"/>
                <a:gd name="connsiteY14" fmla="*/ 534390 h 4203865"/>
                <a:gd name="connsiteX15" fmla="*/ 2025266 w 6266562"/>
                <a:gd name="connsiteY15" fmla="*/ 563651 h 4203865"/>
                <a:gd name="connsiteX16" fmla="*/ 1575809 w 6266562"/>
                <a:gd name="connsiteY16" fmla="*/ 736270 h 4203865"/>
                <a:gd name="connsiteX17" fmla="*/ 1504557 w 6266562"/>
                <a:gd name="connsiteY17" fmla="*/ 831273 h 4203865"/>
                <a:gd name="connsiteX18" fmla="*/ 1373928 w 6266562"/>
                <a:gd name="connsiteY18" fmla="*/ 1009403 h 4203865"/>
                <a:gd name="connsiteX19" fmla="*/ 1326427 w 6266562"/>
                <a:gd name="connsiteY19" fmla="*/ 1116280 h 4203865"/>
                <a:gd name="connsiteX20" fmla="*/ 1326427 w 6266562"/>
                <a:gd name="connsiteY20" fmla="*/ 1282535 h 4203865"/>
                <a:gd name="connsiteX21" fmla="*/ 1326427 w 6266562"/>
                <a:gd name="connsiteY21" fmla="*/ 1282535 h 4203865"/>
                <a:gd name="connsiteX22" fmla="*/ 1338302 w 6266562"/>
                <a:gd name="connsiteY22" fmla="*/ 1579418 h 4203865"/>
                <a:gd name="connsiteX23" fmla="*/ 1350178 w 6266562"/>
                <a:gd name="connsiteY23" fmla="*/ 1840675 h 4203865"/>
                <a:gd name="connsiteX24" fmla="*/ 1397679 w 6266562"/>
                <a:gd name="connsiteY24" fmla="*/ 1935678 h 4203865"/>
                <a:gd name="connsiteX25" fmla="*/ 1419624 w 6266562"/>
                <a:gd name="connsiteY25" fmla="*/ 2172234 h 4203865"/>
                <a:gd name="connsiteX26" fmla="*/ 1563934 w 6266562"/>
                <a:gd name="connsiteY26" fmla="*/ 2220686 h 4203865"/>
                <a:gd name="connsiteX27" fmla="*/ 1753939 w 6266562"/>
                <a:gd name="connsiteY27" fmla="*/ 2268187 h 4203865"/>
                <a:gd name="connsiteX28" fmla="*/ 1706438 w 6266562"/>
                <a:gd name="connsiteY28" fmla="*/ 2470067 h 4203865"/>
                <a:gd name="connsiteX29" fmla="*/ 1492682 w 6266562"/>
                <a:gd name="connsiteY29" fmla="*/ 2671948 h 4203865"/>
                <a:gd name="connsiteX30" fmla="*/ 1421430 w 6266562"/>
                <a:gd name="connsiteY30" fmla="*/ 2766951 h 4203865"/>
                <a:gd name="connsiteX31" fmla="*/ 1148297 w 6266562"/>
                <a:gd name="connsiteY31" fmla="*/ 2861953 h 4203865"/>
                <a:gd name="connsiteX32" fmla="*/ 1017669 w 6266562"/>
                <a:gd name="connsiteY32" fmla="*/ 3028208 h 4203865"/>
                <a:gd name="connsiteX33" fmla="*/ 934541 w 6266562"/>
                <a:gd name="connsiteY33" fmla="*/ 3099460 h 4203865"/>
                <a:gd name="connsiteX34" fmla="*/ 775602 w 6266562"/>
                <a:gd name="connsiteY34" fmla="*/ 3102215 h 4203865"/>
                <a:gd name="connsiteX35" fmla="*/ 637658 w 6266562"/>
                <a:gd name="connsiteY35" fmla="*/ 3194462 h 4203865"/>
                <a:gd name="connsiteX36" fmla="*/ 566406 w 6266562"/>
                <a:gd name="connsiteY36" fmla="*/ 3265714 h 4203865"/>
                <a:gd name="connsiteX37" fmla="*/ 423902 w 6266562"/>
                <a:gd name="connsiteY37" fmla="*/ 3313216 h 4203865"/>
                <a:gd name="connsiteX38" fmla="*/ 352651 w 6266562"/>
                <a:gd name="connsiteY38" fmla="*/ 3372592 h 4203865"/>
                <a:gd name="connsiteX39" fmla="*/ 162645 w 6266562"/>
                <a:gd name="connsiteY39" fmla="*/ 3431969 h 4203865"/>
                <a:gd name="connsiteX40" fmla="*/ 115144 w 6266562"/>
                <a:gd name="connsiteY40" fmla="*/ 3538847 h 4203865"/>
                <a:gd name="connsiteX41" fmla="*/ 0 w 6266562"/>
                <a:gd name="connsiteY41" fmla="*/ 3670425 h 4203865"/>
                <a:gd name="connsiteX42" fmla="*/ 8266 w 6266562"/>
                <a:gd name="connsiteY42" fmla="*/ 0 h 4203865"/>
                <a:gd name="connsiteX43" fmla="*/ 6266562 w 6266562"/>
                <a:gd name="connsiteY43" fmla="*/ 35626 h 4203865"/>
                <a:gd name="connsiteX44" fmla="*/ 6230936 w 6266562"/>
                <a:gd name="connsiteY44" fmla="*/ 4156364 h 4203865"/>
                <a:gd name="connsiteX45" fmla="*/ 6100308 w 6266562"/>
                <a:gd name="connsiteY45" fmla="*/ 4144488 h 4203865"/>
                <a:gd name="connsiteX46" fmla="*/ 3796495 w 6266562"/>
                <a:gd name="connsiteY46" fmla="*/ 4203865 h 4203865"/>
                <a:gd name="connsiteX0" fmla="*/ 3784619 w 6266562"/>
                <a:gd name="connsiteY0" fmla="*/ 4144488 h 4203865"/>
                <a:gd name="connsiteX1" fmla="*/ 3606490 w 6266562"/>
                <a:gd name="connsiteY1" fmla="*/ 3883231 h 4203865"/>
                <a:gd name="connsiteX2" fmla="*/ 3178978 w 6266562"/>
                <a:gd name="connsiteY2" fmla="*/ 3146961 h 4203865"/>
                <a:gd name="connsiteX3" fmla="*/ 3036474 w 6266562"/>
                <a:gd name="connsiteY3" fmla="*/ 2992582 h 4203865"/>
                <a:gd name="connsiteX4" fmla="*/ 2953347 w 6266562"/>
                <a:gd name="connsiteY4" fmla="*/ 2933205 h 4203865"/>
                <a:gd name="connsiteX5" fmla="*/ 3159787 w 6266562"/>
                <a:gd name="connsiteY5" fmla="*/ 2395205 h 4203865"/>
                <a:gd name="connsiteX6" fmla="*/ 3309606 w 6266562"/>
                <a:gd name="connsiteY6" fmla="*/ 2315688 h 4203865"/>
                <a:gd name="connsiteX7" fmla="*/ 3357108 w 6266562"/>
                <a:gd name="connsiteY7" fmla="*/ 2101932 h 4203865"/>
                <a:gd name="connsiteX8" fmla="*/ 3487736 w 6266562"/>
                <a:gd name="connsiteY8" fmla="*/ 2006930 h 4203865"/>
                <a:gd name="connsiteX9" fmla="*/ 3511487 w 6266562"/>
                <a:gd name="connsiteY9" fmla="*/ 1733797 h 4203865"/>
                <a:gd name="connsiteX10" fmla="*/ 3618365 w 6266562"/>
                <a:gd name="connsiteY10" fmla="*/ 1698171 h 4203865"/>
                <a:gd name="connsiteX11" fmla="*/ 3594614 w 6266562"/>
                <a:gd name="connsiteY11" fmla="*/ 938151 h 4203865"/>
                <a:gd name="connsiteX12" fmla="*/ 3238354 w 6266562"/>
                <a:gd name="connsiteY12" fmla="*/ 807522 h 4203865"/>
                <a:gd name="connsiteX13" fmla="*/ 2917721 w 6266562"/>
                <a:gd name="connsiteY13" fmla="*/ 617517 h 4203865"/>
                <a:gd name="connsiteX14" fmla="*/ 2561461 w 6266562"/>
                <a:gd name="connsiteY14" fmla="*/ 534390 h 4203865"/>
                <a:gd name="connsiteX15" fmla="*/ 2025266 w 6266562"/>
                <a:gd name="connsiteY15" fmla="*/ 563651 h 4203865"/>
                <a:gd name="connsiteX16" fmla="*/ 1575809 w 6266562"/>
                <a:gd name="connsiteY16" fmla="*/ 736270 h 4203865"/>
                <a:gd name="connsiteX17" fmla="*/ 1504557 w 6266562"/>
                <a:gd name="connsiteY17" fmla="*/ 831273 h 4203865"/>
                <a:gd name="connsiteX18" fmla="*/ 1373928 w 6266562"/>
                <a:gd name="connsiteY18" fmla="*/ 1009403 h 4203865"/>
                <a:gd name="connsiteX19" fmla="*/ 1326427 w 6266562"/>
                <a:gd name="connsiteY19" fmla="*/ 1116280 h 4203865"/>
                <a:gd name="connsiteX20" fmla="*/ 1326427 w 6266562"/>
                <a:gd name="connsiteY20" fmla="*/ 1282535 h 4203865"/>
                <a:gd name="connsiteX21" fmla="*/ 1326427 w 6266562"/>
                <a:gd name="connsiteY21" fmla="*/ 1282535 h 4203865"/>
                <a:gd name="connsiteX22" fmla="*/ 1338302 w 6266562"/>
                <a:gd name="connsiteY22" fmla="*/ 1579418 h 4203865"/>
                <a:gd name="connsiteX23" fmla="*/ 1350178 w 6266562"/>
                <a:gd name="connsiteY23" fmla="*/ 1840675 h 4203865"/>
                <a:gd name="connsiteX24" fmla="*/ 1397679 w 6266562"/>
                <a:gd name="connsiteY24" fmla="*/ 1935678 h 4203865"/>
                <a:gd name="connsiteX25" fmla="*/ 1419624 w 6266562"/>
                <a:gd name="connsiteY25" fmla="*/ 2172234 h 4203865"/>
                <a:gd name="connsiteX26" fmla="*/ 1563934 w 6266562"/>
                <a:gd name="connsiteY26" fmla="*/ 2220686 h 4203865"/>
                <a:gd name="connsiteX27" fmla="*/ 1753939 w 6266562"/>
                <a:gd name="connsiteY27" fmla="*/ 2268187 h 4203865"/>
                <a:gd name="connsiteX28" fmla="*/ 1706438 w 6266562"/>
                <a:gd name="connsiteY28" fmla="*/ 2470067 h 4203865"/>
                <a:gd name="connsiteX29" fmla="*/ 1492682 w 6266562"/>
                <a:gd name="connsiteY29" fmla="*/ 2671948 h 4203865"/>
                <a:gd name="connsiteX30" fmla="*/ 1421430 w 6266562"/>
                <a:gd name="connsiteY30" fmla="*/ 2766951 h 4203865"/>
                <a:gd name="connsiteX31" fmla="*/ 1184873 w 6266562"/>
                <a:gd name="connsiteY31" fmla="*/ 2861953 h 4203865"/>
                <a:gd name="connsiteX32" fmla="*/ 1017669 w 6266562"/>
                <a:gd name="connsiteY32" fmla="*/ 3028208 h 4203865"/>
                <a:gd name="connsiteX33" fmla="*/ 934541 w 6266562"/>
                <a:gd name="connsiteY33" fmla="*/ 3099460 h 4203865"/>
                <a:gd name="connsiteX34" fmla="*/ 775602 w 6266562"/>
                <a:gd name="connsiteY34" fmla="*/ 3102215 h 4203865"/>
                <a:gd name="connsiteX35" fmla="*/ 637658 w 6266562"/>
                <a:gd name="connsiteY35" fmla="*/ 3194462 h 4203865"/>
                <a:gd name="connsiteX36" fmla="*/ 566406 w 6266562"/>
                <a:gd name="connsiteY36" fmla="*/ 3265714 h 4203865"/>
                <a:gd name="connsiteX37" fmla="*/ 423902 w 6266562"/>
                <a:gd name="connsiteY37" fmla="*/ 3313216 h 4203865"/>
                <a:gd name="connsiteX38" fmla="*/ 352651 w 6266562"/>
                <a:gd name="connsiteY38" fmla="*/ 3372592 h 4203865"/>
                <a:gd name="connsiteX39" fmla="*/ 162645 w 6266562"/>
                <a:gd name="connsiteY39" fmla="*/ 3431969 h 4203865"/>
                <a:gd name="connsiteX40" fmla="*/ 115144 w 6266562"/>
                <a:gd name="connsiteY40" fmla="*/ 3538847 h 4203865"/>
                <a:gd name="connsiteX41" fmla="*/ 0 w 6266562"/>
                <a:gd name="connsiteY41" fmla="*/ 3670425 h 4203865"/>
                <a:gd name="connsiteX42" fmla="*/ 8266 w 6266562"/>
                <a:gd name="connsiteY42" fmla="*/ 0 h 4203865"/>
                <a:gd name="connsiteX43" fmla="*/ 6266562 w 6266562"/>
                <a:gd name="connsiteY43" fmla="*/ 35626 h 4203865"/>
                <a:gd name="connsiteX44" fmla="*/ 6230936 w 6266562"/>
                <a:gd name="connsiteY44" fmla="*/ 4156364 h 4203865"/>
                <a:gd name="connsiteX45" fmla="*/ 6100308 w 6266562"/>
                <a:gd name="connsiteY45" fmla="*/ 4144488 h 4203865"/>
                <a:gd name="connsiteX46" fmla="*/ 3796495 w 6266562"/>
                <a:gd name="connsiteY46" fmla="*/ 4203865 h 4203865"/>
                <a:gd name="connsiteX0" fmla="*/ 3784619 w 6266562"/>
                <a:gd name="connsiteY0" fmla="*/ 4144488 h 4203865"/>
                <a:gd name="connsiteX1" fmla="*/ 3606490 w 6266562"/>
                <a:gd name="connsiteY1" fmla="*/ 3883231 h 4203865"/>
                <a:gd name="connsiteX2" fmla="*/ 3178978 w 6266562"/>
                <a:gd name="connsiteY2" fmla="*/ 3146961 h 4203865"/>
                <a:gd name="connsiteX3" fmla="*/ 3036474 w 6266562"/>
                <a:gd name="connsiteY3" fmla="*/ 2992582 h 4203865"/>
                <a:gd name="connsiteX4" fmla="*/ 2953347 w 6266562"/>
                <a:gd name="connsiteY4" fmla="*/ 2903944 h 4203865"/>
                <a:gd name="connsiteX5" fmla="*/ 3159787 w 6266562"/>
                <a:gd name="connsiteY5" fmla="*/ 2395205 h 4203865"/>
                <a:gd name="connsiteX6" fmla="*/ 3309606 w 6266562"/>
                <a:gd name="connsiteY6" fmla="*/ 2315688 h 4203865"/>
                <a:gd name="connsiteX7" fmla="*/ 3357108 w 6266562"/>
                <a:gd name="connsiteY7" fmla="*/ 2101932 h 4203865"/>
                <a:gd name="connsiteX8" fmla="*/ 3487736 w 6266562"/>
                <a:gd name="connsiteY8" fmla="*/ 2006930 h 4203865"/>
                <a:gd name="connsiteX9" fmla="*/ 3511487 w 6266562"/>
                <a:gd name="connsiteY9" fmla="*/ 1733797 h 4203865"/>
                <a:gd name="connsiteX10" fmla="*/ 3618365 w 6266562"/>
                <a:gd name="connsiteY10" fmla="*/ 1698171 h 4203865"/>
                <a:gd name="connsiteX11" fmla="*/ 3594614 w 6266562"/>
                <a:gd name="connsiteY11" fmla="*/ 938151 h 4203865"/>
                <a:gd name="connsiteX12" fmla="*/ 3238354 w 6266562"/>
                <a:gd name="connsiteY12" fmla="*/ 807522 h 4203865"/>
                <a:gd name="connsiteX13" fmla="*/ 2917721 w 6266562"/>
                <a:gd name="connsiteY13" fmla="*/ 617517 h 4203865"/>
                <a:gd name="connsiteX14" fmla="*/ 2561461 w 6266562"/>
                <a:gd name="connsiteY14" fmla="*/ 534390 h 4203865"/>
                <a:gd name="connsiteX15" fmla="*/ 2025266 w 6266562"/>
                <a:gd name="connsiteY15" fmla="*/ 563651 h 4203865"/>
                <a:gd name="connsiteX16" fmla="*/ 1575809 w 6266562"/>
                <a:gd name="connsiteY16" fmla="*/ 736270 h 4203865"/>
                <a:gd name="connsiteX17" fmla="*/ 1504557 w 6266562"/>
                <a:gd name="connsiteY17" fmla="*/ 831273 h 4203865"/>
                <a:gd name="connsiteX18" fmla="*/ 1373928 w 6266562"/>
                <a:gd name="connsiteY18" fmla="*/ 1009403 h 4203865"/>
                <a:gd name="connsiteX19" fmla="*/ 1326427 w 6266562"/>
                <a:gd name="connsiteY19" fmla="*/ 1116280 h 4203865"/>
                <a:gd name="connsiteX20" fmla="*/ 1326427 w 6266562"/>
                <a:gd name="connsiteY20" fmla="*/ 1282535 h 4203865"/>
                <a:gd name="connsiteX21" fmla="*/ 1326427 w 6266562"/>
                <a:gd name="connsiteY21" fmla="*/ 1282535 h 4203865"/>
                <a:gd name="connsiteX22" fmla="*/ 1338302 w 6266562"/>
                <a:gd name="connsiteY22" fmla="*/ 1579418 h 4203865"/>
                <a:gd name="connsiteX23" fmla="*/ 1350178 w 6266562"/>
                <a:gd name="connsiteY23" fmla="*/ 1840675 h 4203865"/>
                <a:gd name="connsiteX24" fmla="*/ 1397679 w 6266562"/>
                <a:gd name="connsiteY24" fmla="*/ 1935678 h 4203865"/>
                <a:gd name="connsiteX25" fmla="*/ 1419624 w 6266562"/>
                <a:gd name="connsiteY25" fmla="*/ 2172234 h 4203865"/>
                <a:gd name="connsiteX26" fmla="*/ 1563934 w 6266562"/>
                <a:gd name="connsiteY26" fmla="*/ 2220686 h 4203865"/>
                <a:gd name="connsiteX27" fmla="*/ 1753939 w 6266562"/>
                <a:gd name="connsiteY27" fmla="*/ 2268187 h 4203865"/>
                <a:gd name="connsiteX28" fmla="*/ 1706438 w 6266562"/>
                <a:gd name="connsiteY28" fmla="*/ 2470067 h 4203865"/>
                <a:gd name="connsiteX29" fmla="*/ 1492682 w 6266562"/>
                <a:gd name="connsiteY29" fmla="*/ 2671948 h 4203865"/>
                <a:gd name="connsiteX30" fmla="*/ 1421430 w 6266562"/>
                <a:gd name="connsiteY30" fmla="*/ 2766951 h 4203865"/>
                <a:gd name="connsiteX31" fmla="*/ 1184873 w 6266562"/>
                <a:gd name="connsiteY31" fmla="*/ 2861953 h 4203865"/>
                <a:gd name="connsiteX32" fmla="*/ 1017669 w 6266562"/>
                <a:gd name="connsiteY32" fmla="*/ 3028208 h 4203865"/>
                <a:gd name="connsiteX33" fmla="*/ 934541 w 6266562"/>
                <a:gd name="connsiteY33" fmla="*/ 3099460 h 4203865"/>
                <a:gd name="connsiteX34" fmla="*/ 775602 w 6266562"/>
                <a:gd name="connsiteY34" fmla="*/ 3102215 h 4203865"/>
                <a:gd name="connsiteX35" fmla="*/ 637658 w 6266562"/>
                <a:gd name="connsiteY35" fmla="*/ 3194462 h 4203865"/>
                <a:gd name="connsiteX36" fmla="*/ 566406 w 6266562"/>
                <a:gd name="connsiteY36" fmla="*/ 3265714 h 4203865"/>
                <a:gd name="connsiteX37" fmla="*/ 423902 w 6266562"/>
                <a:gd name="connsiteY37" fmla="*/ 3313216 h 4203865"/>
                <a:gd name="connsiteX38" fmla="*/ 352651 w 6266562"/>
                <a:gd name="connsiteY38" fmla="*/ 3372592 h 4203865"/>
                <a:gd name="connsiteX39" fmla="*/ 162645 w 6266562"/>
                <a:gd name="connsiteY39" fmla="*/ 3431969 h 4203865"/>
                <a:gd name="connsiteX40" fmla="*/ 115144 w 6266562"/>
                <a:gd name="connsiteY40" fmla="*/ 3538847 h 4203865"/>
                <a:gd name="connsiteX41" fmla="*/ 0 w 6266562"/>
                <a:gd name="connsiteY41" fmla="*/ 3670425 h 4203865"/>
                <a:gd name="connsiteX42" fmla="*/ 8266 w 6266562"/>
                <a:gd name="connsiteY42" fmla="*/ 0 h 4203865"/>
                <a:gd name="connsiteX43" fmla="*/ 6266562 w 6266562"/>
                <a:gd name="connsiteY43" fmla="*/ 35626 h 4203865"/>
                <a:gd name="connsiteX44" fmla="*/ 6230936 w 6266562"/>
                <a:gd name="connsiteY44" fmla="*/ 4156364 h 4203865"/>
                <a:gd name="connsiteX45" fmla="*/ 6100308 w 6266562"/>
                <a:gd name="connsiteY45" fmla="*/ 4144488 h 4203865"/>
                <a:gd name="connsiteX46" fmla="*/ 3796495 w 6266562"/>
                <a:gd name="connsiteY46" fmla="*/ 4203865 h 4203865"/>
                <a:gd name="connsiteX0" fmla="*/ 3784619 w 6266562"/>
                <a:gd name="connsiteY0" fmla="*/ 4144488 h 4203865"/>
                <a:gd name="connsiteX1" fmla="*/ 3606490 w 6266562"/>
                <a:gd name="connsiteY1" fmla="*/ 3883231 h 4203865"/>
                <a:gd name="connsiteX2" fmla="*/ 3178978 w 6266562"/>
                <a:gd name="connsiteY2" fmla="*/ 3146961 h 4203865"/>
                <a:gd name="connsiteX3" fmla="*/ 3036474 w 6266562"/>
                <a:gd name="connsiteY3" fmla="*/ 2992582 h 4203865"/>
                <a:gd name="connsiteX4" fmla="*/ 2953347 w 6266562"/>
                <a:gd name="connsiteY4" fmla="*/ 2903944 h 4203865"/>
                <a:gd name="connsiteX5" fmla="*/ 3159787 w 6266562"/>
                <a:gd name="connsiteY5" fmla="*/ 2395205 h 4203865"/>
                <a:gd name="connsiteX6" fmla="*/ 3309606 w 6266562"/>
                <a:gd name="connsiteY6" fmla="*/ 2315688 h 4203865"/>
                <a:gd name="connsiteX7" fmla="*/ 3357108 w 6266562"/>
                <a:gd name="connsiteY7" fmla="*/ 2101932 h 4203865"/>
                <a:gd name="connsiteX8" fmla="*/ 3487736 w 6266562"/>
                <a:gd name="connsiteY8" fmla="*/ 2006930 h 4203865"/>
                <a:gd name="connsiteX9" fmla="*/ 3511487 w 6266562"/>
                <a:gd name="connsiteY9" fmla="*/ 1733797 h 4203865"/>
                <a:gd name="connsiteX10" fmla="*/ 3618365 w 6266562"/>
                <a:gd name="connsiteY10" fmla="*/ 1698171 h 4203865"/>
                <a:gd name="connsiteX11" fmla="*/ 3594614 w 6266562"/>
                <a:gd name="connsiteY11" fmla="*/ 938151 h 4203865"/>
                <a:gd name="connsiteX12" fmla="*/ 3238354 w 6266562"/>
                <a:gd name="connsiteY12" fmla="*/ 807522 h 4203865"/>
                <a:gd name="connsiteX13" fmla="*/ 2917721 w 6266562"/>
                <a:gd name="connsiteY13" fmla="*/ 617517 h 4203865"/>
                <a:gd name="connsiteX14" fmla="*/ 2561461 w 6266562"/>
                <a:gd name="connsiteY14" fmla="*/ 534390 h 4203865"/>
                <a:gd name="connsiteX15" fmla="*/ 2025266 w 6266562"/>
                <a:gd name="connsiteY15" fmla="*/ 563651 h 4203865"/>
                <a:gd name="connsiteX16" fmla="*/ 1575809 w 6266562"/>
                <a:gd name="connsiteY16" fmla="*/ 736270 h 4203865"/>
                <a:gd name="connsiteX17" fmla="*/ 1504557 w 6266562"/>
                <a:gd name="connsiteY17" fmla="*/ 831273 h 4203865"/>
                <a:gd name="connsiteX18" fmla="*/ 1373928 w 6266562"/>
                <a:gd name="connsiteY18" fmla="*/ 1009403 h 4203865"/>
                <a:gd name="connsiteX19" fmla="*/ 1326427 w 6266562"/>
                <a:gd name="connsiteY19" fmla="*/ 1116280 h 4203865"/>
                <a:gd name="connsiteX20" fmla="*/ 1326427 w 6266562"/>
                <a:gd name="connsiteY20" fmla="*/ 1282535 h 4203865"/>
                <a:gd name="connsiteX21" fmla="*/ 1326427 w 6266562"/>
                <a:gd name="connsiteY21" fmla="*/ 1282535 h 4203865"/>
                <a:gd name="connsiteX22" fmla="*/ 1338302 w 6266562"/>
                <a:gd name="connsiteY22" fmla="*/ 1579418 h 4203865"/>
                <a:gd name="connsiteX23" fmla="*/ 1350178 w 6266562"/>
                <a:gd name="connsiteY23" fmla="*/ 1840675 h 4203865"/>
                <a:gd name="connsiteX24" fmla="*/ 1397679 w 6266562"/>
                <a:gd name="connsiteY24" fmla="*/ 1935678 h 4203865"/>
                <a:gd name="connsiteX25" fmla="*/ 1419624 w 6266562"/>
                <a:gd name="connsiteY25" fmla="*/ 2172234 h 4203865"/>
                <a:gd name="connsiteX26" fmla="*/ 1563934 w 6266562"/>
                <a:gd name="connsiteY26" fmla="*/ 2220686 h 4203865"/>
                <a:gd name="connsiteX27" fmla="*/ 1753939 w 6266562"/>
                <a:gd name="connsiteY27" fmla="*/ 2268187 h 4203865"/>
                <a:gd name="connsiteX28" fmla="*/ 1706438 w 6266562"/>
                <a:gd name="connsiteY28" fmla="*/ 2470067 h 4203865"/>
                <a:gd name="connsiteX29" fmla="*/ 1492682 w 6266562"/>
                <a:gd name="connsiteY29" fmla="*/ 2671948 h 4203865"/>
                <a:gd name="connsiteX30" fmla="*/ 1421430 w 6266562"/>
                <a:gd name="connsiteY30" fmla="*/ 2766951 h 4203865"/>
                <a:gd name="connsiteX31" fmla="*/ 1184873 w 6266562"/>
                <a:gd name="connsiteY31" fmla="*/ 2861953 h 4203865"/>
                <a:gd name="connsiteX32" fmla="*/ 1017669 w 6266562"/>
                <a:gd name="connsiteY32" fmla="*/ 3028208 h 4203865"/>
                <a:gd name="connsiteX33" fmla="*/ 934541 w 6266562"/>
                <a:gd name="connsiteY33" fmla="*/ 3099460 h 4203865"/>
                <a:gd name="connsiteX34" fmla="*/ 775602 w 6266562"/>
                <a:gd name="connsiteY34" fmla="*/ 3102215 h 4203865"/>
                <a:gd name="connsiteX35" fmla="*/ 637658 w 6266562"/>
                <a:gd name="connsiteY35" fmla="*/ 3194462 h 4203865"/>
                <a:gd name="connsiteX36" fmla="*/ 566406 w 6266562"/>
                <a:gd name="connsiteY36" fmla="*/ 3265714 h 4203865"/>
                <a:gd name="connsiteX37" fmla="*/ 423902 w 6266562"/>
                <a:gd name="connsiteY37" fmla="*/ 3313216 h 4203865"/>
                <a:gd name="connsiteX38" fmla="*/ 352651 w 6266562"/>
                <a:gd name="connsiteY38" fmla="*/ 3372592 h 4203865"/>
                <a:gd name="connsiteX39" fmla="*/ 162645 w 6266562"/>
                <a:gd name="connsiteY39" fmla="*/ 3431969 h 4203865"/>
                <a:gd name="connsiteX40" fmla="*/ 115144 w 6266562"/>
                <a:gd name="connsiteY40" fmla="*/ 3538847 h 4203865"/>
                <a:gd name="connsiteX41" fmla="*/ 0 w 6266562"/>
                <a:gd name="connsiteY41" fmla="*/ 3670425 h 4203865"/>
                <a:gd name="connsiteX42" fmla="*/ 8266 w 6266562"/>
                <a:gd name="connsiteY42" fmla="*/ 0 h 4203865"/>
                <a:gd name="connsiteX43" fmla="*/ 6266562 w 6266562"/>
                <a:gd name="connsiteY43" fmla="*/ 35626 h 4203865"/>
                <a:gd name="connsiteX44" fmla="*/ 6230936 w 6266562"/>
                <a:gd name="connsiteY44" fmla="*/ 4156364 h 4203865"/>
                <a:gd name="connsiteX45" fmla="*/ 6100308 w 6266562"/>
                <a:gd name="connsiteY45" fmla="*/ 4144488 h 4203865"/>
                <a:gd name="connsiteX46" fmla="*/ 3796495 w 6266562"/>
                <a:gd name="connsiteY46" fmla="*/ 4203865 h 4203865"/>
                <a:gd name="connsiteX0" fmla="*/ 3784619 w 6266562"/>
                <a:gd name="connsiteY0" fmla="*/ 4144488 h 4203865"/>
                <a:gd name="connsiteX1" fmla="*/ 3606490 w 6266562"/>
                <a:gd name="connsiteY1" fmla="*/ 3883231 h 4203865"/>
                <a:gd name="connsiteX2" fmla="*/ 3178978 w 6266562"/>
                <a:gd name="connsiteY2" fmla="*/ 3146961 h 4203865"/>
                <a:gd name="connsiteX3" fmla="*/ 3036474 w 6266562"/>
                <a:gd name="connsiteY3" fmla="*/ 2992582 h 4203865"/>
                <a:gd name="connsiteX4" fmla="*/ 2953347 w 6266562"/>
                <a:gd name="connsiteY4" fmla="*/ 2903944 h 4203865"/>
                <a:gd name="connsiteX5" fmla="*/ 3159787 w 6266562"/>
                <a:gd name="connsiteY5" fmla="*/ 2395205 h 4203865"/>
                <a:gd name="connsiteX6" fmla="*/ 3309606 w 6266562"/>
                <a:gd name="connsiteY6" fmla="*/ 2315688 h 4203865"/>
                <a:gd name="connsiteX7" fmla="*/ 3357108 w 6266562"/>
                <a:gd name="connsiteY7" fmla="*/ 2101932 h 4203865"/>
                <a:gd name="connsiteX8" fmla="*/ 3487736 w 6266562"/>
                <a:gd name="connsiteY8" fmla="*/ 2006930 h 4203865"/>
                <a:gd name="connsiteX9" fmla="*/ 3511487 w 6266562"/>
                <a:gd name="connsiteY9" fmla="*/ 1733797 h 4203865"/>
                <a:gd name="connsiteX10" fmla="*/ 3618365 w 6266562"/>
                <a:gd name="connsiteY10" fmla="*/ 1698171 h 4203865"/>
                <a:gd name="connsiteX11" fmla="*/ 3594614 w 6266562"/>
                <a:gd name="connsiteY11" fmla="*/ 938151 h 4203865"/>
                <a:gd name="connsiteX12" fmla="*/ 3238354 w 6266562"/>
                <a:gd name="connsiteY12" fmla="*/ 807522 h 4203865"/>
                <a:gd name="connsiteX13" fmla="*/ 2917721 w 6266562"/>
                <a:gd name="connsiteY13" fmla="*/ 617517 h 4203865"/>
                <a:gd name="connsiteX14" fmla="*/ 2561461 w 6266562"/>
                <a:gd name="connsiteY14" fmla="*/ 534390 h 4203865"/>
                <a:gd name="connsiteX15" fmla="*/ 2025266 w 6266562"/>
                <a:gd name="connsiteY15" fmla="*/ 563651 h 4203865"/>
                <a:gd name="connsiteX16" fmla="*/ 1575809 w 6266562"/>
                <a:gd name="connsiteY16" fmla="*/ 736270 h 4203865"/>
                <a:gd name="connsiteX17" fmla="*/ 1526503 w 6266562"/>
                <a:gd name="connsiteY17" fmla="*/ 823958 h 4203865"/>
                <a:gd name="connsiteX18" fmla="*/ 1373928 w 6266562"/>
                <a:gd name="connsiteY18" fmla="*/ 1009403 h 4203865"/>
                <a:gd name="connsiteX19" fmla="*/ 1326427 w 6266562"/>
                <a:gd name="connsiteY19" fmla="*/ 1116280 h 4203865"/>
                <a:gd name="connsiteX20" fmla="*/ 1326427 w 6266562"/>
                <a:gd name="connsiteY20" fmla="*/ 1282535 h 4203865"/>
                <a:gd name="connsiteX21" fmla="*/ 1326427 w 6266562"/>
                <a:gd name="connsiteY21" fmla="*/ 1282535 h 4203865"/>
                <a:gd name="connsiteX22" fmla="*/ 1338302 w 6266562"/>
                <a:gd name="connsiteY22" fmla="*/ 1579418 h 4203865"/>
                <a:gd name="connsiteX23" fmla="*/ 1350178 w 6266562"/>
                <a:gd name="connsiteY23" fmla="*/ 1840675 h 4203865"/>
                <a:gd name="connsiteX24" fmla="*/ 1397679 w 6266562"/>
                <a:gd name="connsiteY24" fmla="*/ 1935678 h 4203865"/>
                <a:gd name="connsiteX25" fmla="*/ 1419624 w 6266562"/>
                <a:gd name="connsiteY25" fmla="*/ 2172234 h 4203865"/>
                <a:gd name="connsiteX26" fmla="*/ 1563934 w 6266562"/>
                <a:gd name="connsiteY26" fmla="*/ 2220686 h 4203865"/>
                <a:gd name="connsiteX27" fmla="*/ 1753939 w 6266562"/>
                <a:gd name="connsiteY27" fmla="*/ 2268187 h 4203865"/>
                <a:gd name="connsiteX28" fmla="*/ 1706438 w 6266562"/>
                <a:gd name="connsiteY28" fmla="*/ 2470067 h 4203865"/>
                <a:gd name="connsiteX29" fmla="*/ 1492682 w 6266562"/>
                <a:gd name="connsiteY29" fmla="*/ 2671948 h 4203865"/>
                <a:gd name="connsiteX30" fmla="*/ 1421430 w 6266562"/>
                <a:gd name="connsiteY30" fmla="*/ 2766951 h 4203865"/>
                <a:gd name="connsiteX31" fmla="*/ 1184873 w 6266562"/>
                <a:gd name="connsiteY31" fmla="*/ 2861953 h 4203865"/>
                <a:gd name="connsiteX32" fmla="*/ 1017669 w 6266562"/>
                <a:gd name="connsiteY32" fmla="*/ 3028208 h 4203865"/>
                <a:gd name="connsiteX33" fmla="*/ 934541 w 6266562"/>
                <a:gd name="connsiteY33" fmla="*/ 3099460 h 4203865"/>
                <a:gd name="connsiteX34" fmla="*/ 775602 w 6266562"/>
                <a:gd name="connsiteY34" fmla="*/ 3102215 h 4203865"/>
                <a:gd name="connsiteX35" fmla="*/ 637658 w 6266562"/>
                <a:gd name="connsiteY35" fmla="*/ 3194462 h 4203865"/>
                <a:gd name="connsiteX36" fmla="*/ 566406 w 6266562"/>
                <a:gd name="connsiteY36" fmla="*/ 3265714 h 4203865"/>
                <a:gd name="connsiteX37" fmla="*/ 423902 w 6266562"/>
                <a:gd name="connsiteY37" fmla="*/ 3313216 h 4203865"/>
                <a:gd name="connsiteX38" fmla="*/ 352651 w 6266562"/>
                <a:gd name="connsiteY38" fmla="*/ 3372592 h 4203865"/>
                <a:gd name="connsiteX39" fmla="*/ 162645 w 6266562"/>
                <a:gd name="connsiteY39" fmla="*/ 3431969 h 4203865"/>
                <a:gd name="connsiteX40" fmla="*/ 115144 w 6266562"/>
                <a:gd name="connsiteY40" fmla="*/ 3538847 h 4203865"/>
                <a:gd name="connsiteX41" fmla="*/ 0 w 6266562"/>
                <a:gd name="connsiteY41" fmla="*/ 3670425 h 4203865"/>
                <a:gd name="connsiteX42" fmla="*/ 8266 w 6266562"/>
                <a:gd name="connsiteY42" fmla="*/ 0 h 4203865"/>
                <a:gd name="connsiteX43" fmla="*/ 6266562 w 6266562"/>
                <a:gd name="connsiteY43" fmla="*/ 35626 h 4203865"/>
                <a:gd name="connsiteX44" fmla="*/ 6230936 w 6266562"/>
                <a:gd name="connsiteY44" fmla="*/ 4156364 h 4203865"/>
                <a:gd name="connsiteX45" fmla="*/ 6100308 w 6266562"/>
                <a:gd name="connsiteY45" fmla="*/ 4144488 h 4203865"/>
                <a:gd name="connsiteX46" fmla="*/ 3796495 w 6266562"/>
                <a:gd name="connsiteY46" fmla="*/ 4203865 h 4203865"/>
                <a:gd name="connsiteX0" fmla="*/ 3784619 w 6266562"/>
                <a:gd name="connsiteY0" fmla="*/ 4144488 h 4203865"/>
                <a:gd name="connsiteX1" fmla="*/ 3606490 w 6266562"/>
                <a:gd name="connsiteY1" fmla="*/ 3883231 h 4203865"/>
                <a:gd name="connsiteX2" fmla="*/ 3361193 w 6266562"/>
                <a:gd name="connsiteY2" fmla="*/ 3419048 h 4203865"/>
                <a:gd name="connsiteX3" fmla="*/ 3178978 w 6266562"/>
                <a:gd name="connsiteY3" fmla="*/ 3146961 h 4203865"/>
                <a:gd name="connsiteX4" fmla="*/ 3036474 w 6266562"/>
                <a:gd name="connsiteY4" fmla="*/ 2992582 h 4203865"/>
                <a:gd name="connsiteX5" fmla="*/ 2953347 w 6266562"/>
                <a:gd name="connsiteY5" fmla="*/ 2903944 h 4203865"/>
                <a:gd name="connsiteX6" fmla="*/ 3159787 w 6266562"/>
                <a:gd name="connsiteY6" fmla="*/ 2395205 h 4203865"/>
                <a:gd name="connsiteX7" fmla="*/ 3309606 w 6266562"/>
                <a:gd name="connsiteY7" fmla="*/ 2315688 h 4203865"/>
                <a:gd name="connsiteX8" fmla="*/ 3357108 w 6266562"/>
                <a:gd name="connsiteY8" fmla="*/ 2101932 h 4203865"/>
                <a:gd name="connsiteX9" fmla="*/ 3487736 w 6266562"/>
                <a:gd name="connsiteY9" fmla="*/ 2006930 h 4203865"/>
                <a:gd name="connsiteX10" fmla="*/ 3511487 w 6266562"/>
                <a:gd name="connsiteY10" fmla="*/ 1733797 h 4203865"/>
                <a:gd name="connsiteX11" fmla="*/ 3618365 w 6266562"/>
                <a:gd name="connsiteY11" fmla="*/ 1698171 h 4203865"/>
                <a:gd name="connsiteX12" fmla="*/ 3594614 w 6266562"/>
                <a:gd name="connsiteY12" fmla="*/ 938151 h 4203865"/>
                <a:gd name="connsiteX13" fmla="*/ 3238354 w 6266562"/>
                <a:gd name="connsiteY13" fmla="*/ 807522 h 4203865"/>
                <a:gd name="connsiteX14" fmla="*/ 2917721 w 6266562"/>
                <a:gd name="connsiteY14" fmla="*/ 617517 h 4203865"/>
                <a:gd name="connsiteX15" fmla="*/ 2561461 w 6266562"/>
                <a:gd name="connsiteY15" fmla="*/ 534390 h 4203865"/>
                <a:gd name="connsiteX16" fmla="*/ 2025266 w 6266562"/>
                <a:gd name="connsiteY16" fmla="*/ 563651 h 4203865"/>
                <a:gd name="connsiteX17" fmla="*/ 1575809 w 6266562"/>
                <a:gd name="connsiteY17" fmla="*/ 736270 h 4203865"/>
                <a:gd name="connsiteX18" fmla="*/ 1526503 w 6266562"/>
                <a:gd name="connsiteY18" fmla="*/ 823958 h 4203865"/>
                <a:gd name="connsiteX19" fmla="*/ 1373928 w 6266562"/>
                <a:gd name="connsiteY19" fmla="*/ 1009403 h 4203865"/>
                <a:gd name="connsiteX20" fmla="*/ 1326427 w 6266562"/>
                <a:gd name="connsiteY20" fmla="*/ 1116280 h 4203865"/>
                <a:gd name="connsiteX21" fmla="*/ 1326427 w 6266562"/>
                <a:gd name="connsiteY21" fmla="*/ 1282535 h 4203865"/>
                <a:gd name="connsiteX22" fmla="*/ 1326427 w 6266562"/>
                <a:gd name="connsiteY22" fmla="*/ 1282535 h 4203865"/>
                <a:gd name="connsiteX23" fmla="*/ 1338302 w 6266562"/>
                <a:gd name="connsiteY23" fmla="*/ 1579418 h 4203865"/>
                <a:gd name="connsiteX24" fmla="*/ 1350178 w 6266562"/>
                <a:gd name="connsiteY24" fmla="*/ 1840675 h 4203865"/>
                <a:gd name="connsiteX25" fmla="*/ 1397679 w 6266562"/>
                <a:gd name="connsiteY25" fmla="*/ 1935678 h 4203865"/>
                <a:gd name="connsiteX26" fmla="*/ 1419624 w 6266562"/>
                <a:gd name="connsiteY26" fmla="*/ 2172234 h 4203865"/>
                <a:gd name="connsiteX27" fmla="*/ 1563934 w 6266562"/>
                <a:gd name="connsiteY27" fmla="*/ 2220686 h 4203865"/>
                <a:gd name="connsiteX28" fmla="*/ 1753939 w 6266562"/>
                <a:gd name="connsiteY28" fmla="*/ 2268187 h 4203865"/>
                <a:gd name="connsiteX29" fmla="*/ 1706438 w 6266562"/>
                <a:gd name="connsiteY29" fmla="*/ 2470067 h 4203865"/>
                <a:gd name="connsiteX30" fmla="*/ 1492682 w 6266562"/>
                <a:gd name="connsiteY30" fmla="*/ 2671948 h 4203865"/>
                <a:gd name="connsiteX31" fmla="*/ 1421430 w 6266562"/>
                <a:gd name="connsiteY31" fmla="*/ 2766951 h 4203865"/>
                <a:gd name="connsiteX32" fmla="*/ 1184873 w 6266562"/>
                <a:gd name="connsiteY32" fmla="*/ 2861953 h 4203865"/>
                <a:gd name="connsiteX33" fmla="*/ 1017669 w 6266562"/>
                <a:gd name="connsiteY33" fmla="*/ 3028208 h 4203865"/>
                <a:gd name="connsiteX34" fmla="*/ 934541 w 6266562"/>
                <a:gd name="connsiteY34" fmla="*/ 3099460 h 4203865"/>
                <a:gd name="connsiteX35" fmla="*/ 775602 w 6266562"/>
                <a:gd name="connsiteY35" fmla="*/ 3102215 h 4203865"/>
                <a:gd name="connsiteX36" fmla="*/ 637658 w 6266562"/>
                <a:gd name="connsiteY36" fmla="*/ 3194462 h 4203865"/>
                <a:gd name="connsiteX37" fmla="*/ 566406 w 6266562"/>
                <a:gd name="connsiteY37" fmla="*/ 3265714 h 4203865"/>
                <a:gd name="connsiteX38" fmla="*/ 423902 w 6266562"/>
                <a:gd name="connsiteY38" fmla="*/ 3313216 h 4203865"/>
                <a:gd name="connsiteX39" fmla="*/ 352651 w 6266562"/>
                <a:gd name="connsiteY39" fmla="*/ 3372592 h 4203865"/>
                <a:gd name="connsiteX40" fmla="*/ 162645 w 6266562"/>
                <a:gd name="connsiteY40" fmla="*/ 3431969 h 4203865"/>
                <a:gd name="connsiteX41" fmla="*/ 115144 w 6266562"/>
                <a:gd name="connsiteY41" fmla="*/ 3538847 h 4203865"/>
                <a:gd name="connsiteX42" fmla="*/ 0 w 6266562"/>
                <a:gd name="connsiteY42" fmla="*/ 3670425 h 4203865"/>
                <a:gd name="connsiteX43" fmla="*/ 8266 w 6266562"/>
                <a:gd name="connsiteY43" fmla="*/ 0 h 4203865"/>
                <a:gd name="connsiteX44" fmla="*/ 6266562 w 6266562"/>
                <a:gd name="connsiteY44" fmla="*/ 35626 h 4203865"/>
                <a:gd name="connsiteX45" fmla="*/ 6230936 w 6266562"/>
                <a:gd name="connsiteY45" fmla="*/ 4156364 h 4203865"/>
                <a:gd name="connsiteX46" fmla="*/ 6100308 w 6266562"/>
                <a:gd name="connsiteY46" fmla="*/ 4144488 h 4203865"/>
                <a:gd name="connsiteX47" fmla="*/ 3796495 w 6266562"/>
                <a:gd name="connsiteY47" fmla="*/ 4203865 h 4203865"/>
                <a:gd name="connsiteX0" fmla="*/ 3784619 w 6266562"/>
                <a:gd name="connsiteY0" fmla="*/ 4144488 h 4203865"/>
                <a:gd name="connsiteX1" fmla="*/ 3547969 w 6266562"/>
                <a:gd name="connsiteY1" fmla="*/ 3810079 h 4203865"/>
                <a:gd name="connsiteX2" fmla="*/ 3361193 w 6266562"/>
                <a:gd name="connsiteY2" fmla="*/ 3419048 h 4203865"/>
                <a:gd name="connsiteX3" fmla="*/ 3178978 w 6266562"/>
                <a:gd name="connsiteY3" fmla="*/ 3146961 h 4203865"/>
                <a:gd name="connsiteX4" fmla="*/ 3036474 w 6266562"/>
                <a:gd name="connsiteY4" fmla="*/ 2992582 h 4203865"/>
                <a:gd name="connsiteX5" fmla="*/ 2953347 w 6266562"/>
                <a:gd name="connsiteY5" fmla="*/ 2903944 h 4203865"/>
                <a:gd name="connsiteX6" fmla="*/ 3159787 w 6266562"/>
                <a:gd name="connsiteY6" fmla="*/ 2395205 h 4203865"/>
                <a:gd name="connsiteX7" fmla="*/ 3309606 w 6266562"/>
                <a:gd name="connsiteY7" fmla="*/ 2315688 h 4203865"/>
                <a:gd name="connsiteX8" fmla="*/ 3357108 w 6266562"/>
                <a:gd name="connsiteY8" fmla="*/ 2101932 h 4203865"/>
                <a:gd name="connsiteX9" fmla="*/ 3487736 w 6266562"/>
                <a:gd name="connsiteY9" fmla="*/ 2006930 h 4203865"/>
                <a:gd name="connsiteX10" fmla="*/ 3511487 w 6266562"/>
                <a:gd name="connsiteY10" fmla="*/ 1733797 h 4203865"/>
                <a:gd name="connsiteX11" fmla="*/ 3618365 w 6266562"/>
                <a:gd name="connsiteY11" fmla="*/ 1698171 h 4203865"/>
                <a:gd name="connsiteX12" fmla="*/ 3594614 w 6266562"/>
                <a:gd name="connsiteY12" fmla="*/ 938151 h 4203865"/>
                <a:gd name="connsiteX13" fmla="*/ 3238354 w 6266562"/>
                <a:gd name="connsiteY13" fmla="*/ 807522 h 4203865"/>
                <a:gd name="connsiteX14" fmla="*/ 2917721 w 6266562"/>
                <a:gd name="connsiteY14" fmla="*/ 617517 h 4203865"/>
                <a:gd name="connsiteX15" fmla="*/ 2561461 w 6266562"/>
                <a:gd name="connsiteY15" fmla="*/ 534390 h 4203865"/>
                <a:gd name="connsiteX16" fmla="*/ 2025266 w 6266562"/>
                <a:gd name="connsiteY16" fmla="*/ 563651 h 4203865"/>
                <a:gd name="connsiteX17" fmla="*/ 1575809 w 6266562"/>
                <a:gd name="connsiteY17" fmla="*/ 736270 h 4203865"/>
                <a:gd name="connsiteX18" fmla="*/ 1526503 w 6266562"/>
                <a:gd name="connsiteY18" fmla="*/ 823958 h 4203865"/>
                <a:gd name="connsiteX19" fmla="*/ 1373928 w 6266562"/>
                <a:gd name="connsiteY19" fmla="*/ 1009403 h 4203865"/>
                <a:gd name="connsiteX20" fmla="*/ 1326427 w 6266562"/>
                <a:gd name="connsiteY20" fmla="*/ 1116280 h 4203865"/>
                <a:gd name="connsiteX21" fmla="*/ 1326427 w 6266562"/>
                <a:gd name="connsiteY21" fmla="*/ 1282535 h 4203865"/>
                <a:gd name="connsiteX22" fmla="*/ 1326427 w 6266562"/>
                <a:gd name="connsiteY22" fmla="*/ 1282535 h 4203865"/>
                <a:gd name="connsiteX23" fmla="*/ 1338302 w 6266562"/>
                <a:gd name="connsiteY23" fmla="*/ 1579418 h 4203865"/>
                <a:gd name="connsiteX24" fmla="*/ 1350178 w 6266562"/>
                <a:gd name="connsiteY24" fmla="*/ 1840675 h 4203865"/>
                <a:gd name="connsiteX25" fmla="*/ 1397679 w 6266562"/>
                <a:gd name="connsiteY25" fmla="*/ 1935678 h 4203865"/>
                <a:gd name="connsiteX26" fmla="*/ 1419624 w 6266562"/>
                <a:gd name="connsiteY26" fmla="*/ 2172234 h 4203865"/>
                <a:gd name="connsiteX27" fmla="*/ 1563934 w 6266562"/>
                <a:gd name="connsiteY27" fmla="*/ 2220686 h 4203865"/>
                <a:gd name="connsiteX28" fmla="*/ 1753939 w 6266562"/>
                <a:gd name="connsiteY28" fmla="*/ 2268187 h 4203865"/>
                <a:gd name="connsiteX29" fmla="*/ 1706438 w 6266562"/>
                <a:gd name="connsiteY29" fmla="*/ 2470067 h 4203865"/>
                <a:gd name="connsiteX30" fmla="*/ 1492682 w 6266562"/>
                <a:gd name="connsiteY30" fmla="*/ 2671948 h 4203865"/>
                <a:gd name="connsiteX31" fmla="*/ 1421430 w 6266562"/>
                <a:gd name="connsiteY31" fmla="*/ 2766951 h 4203865"/>
                <a:gd name="connsiteX32" fmla="*/ 1184873 w 6266562"/>
                <a:gd name="connsiteY32" fmla="*/ 2861953 h 4203865"/>
                <a:gd name="connsiteX33" fmla="*/ 1017669 w 6266562"/>
                <a:gd name="connsiteY33" fmla="*/ 3028208 h 4203865"/>
                <a:gd name="connsiteX34" fmla="*/ 934541 w 6266562"/>
                <a:gd name="connsiteY34" fmla="*/ 3099460 h 4203865"/>
                <a:gd name="connsiteX35" fmla="*/ 775602 w 6266562"/>
                <a:gd name="connsiteY35" fmla="*/ 3102215 h 4203865"/>
                <a:gd name="connsiteX36" fmla="*/ 637658 w 6266562"/>
                <a:gd name="connsiteY36" fmla="*/ 3194462 h 4203865"/>
                <a:gd name="connsiteX37" fmla="*/ 566406 w 6266562"/>
                <a:gd name="connsiteY37" fmla="*/ 3265714 h 4203865"/>
                <a:gd name="connsiteX38" fmla="*/ 423902 w 6266562"/>
                <a:gd name="connsiteY38" fmla="*/ 3313216 h 4203865"/>
                <a:gd name="connsiteX39" fmla="*/ 352651 w 6266562"/>
                <a:gd name="connsiteY39" fmla="*/ 3372592 h 4203865"/>
                <a:gd name="connsiteX40" fmla="*/ 162645 w 6266562"/>
                <a:gd name="connsiteY40" fmla="*/ 3431969 h 4203865"/>
                <a:gd name="connsiteX41" fmla="*/ 115144 w 6266562"/>
                <a:gd name="connsiteY41" fmla="*/ 3538847 h 4203865"/>
                <a:gd name="connsiteX42" fmla="*/ 0 w 6266562"/>
                <a:gd name="connsiteY42" fmla="*/ 3670425 h 4203865"/>
                <a:gd name="connsiteX43" fmla="*/ 8266 w 6266562"/>
                <a:gd name="connsiteY43" fmla="*/ 0 h 4203865"/>
                <a:gd name="connsiteX44" fmla="*/ 6266562 w 6266562"/>
                <a:gd name="connsiteY44" fmla="*/ 35626 h 4203865"/>
                <a:gd name="connsiteX45" fmla="*/ 6230936 w 6266562"/>
                <a:gd name="connsiteY45" fmla="*/ 4156364 h 4203865"/>
                <a:gd name="connsiteX46" fmla="*/ 6100308 w 6266562"/>
                <a:gd name="connsiteY46" fmla="*/ 4144488 h 4203865"/>
                <a:gd name="connsiteX47" fmla="*/ 3796495 w 6266562"/>
                <a:gd name="connsiteY47" fmla="*/ 4203865 h 4203865"/>
                <a:gd name="connsiteX0" fmla="*/ 3784619 w 6266562"/>
                <a:gd name="connsiteY0" fmla="*/ 4144488 h 4203865"/>
                <a:gd name="connsiteX1" fmla="*/ 3547969 w 6266562"/>
                <a:gd name="connsiteY1" fmla="*/ 3810079 h 4203865"/>
                <a:gd name="connsiteX2" fmla="*/ 3361193 w 6266562"/>
                <a:gd name="connsiteY2" fmla="*/ 3419048 h 4203865"/>
                <a:gd name="connsiteX3" fmla="*/ 3259445 w 6266562"/>
                <a:gd name="connsiteY3" fmla="*/ 3095754 h 4203865"/>
                <a:gd name="connsiteX4" fmla="*/ 3036474 w 6266562"/>
                <a:gd name="connsiteY4" fmla="*/ 2992582 h 4203865"/>
                <a:gd name="connsiteX5" fmla="*/ 2953347 w 6266562"/>
                <a:gd name="connsiteY5" fmla="*/ 2903944 h 4203865"/>
                <a:gd name="connsiteX6" fmla="*/ 3159787 w 6266562"/>
                <a:gd name="connsiteY6" fmla="*/ 2395205 h 4203865"/>
                <a:gd name="connsiteX7" fmla="*/ 3309606 w 6266562"/>
                <a:gd name="connsiteY7" fmla="*/ 2315688 h 4203865"/>
                <a:gd name="connsiteX8" fmla="*/ 3357108 w 6266562"/>
                <a:gd name="connsiteY8" fmla="*/ 2101932 h 4203865"/>
                <a:gd name="connsiteX9" fmla="*/ 3487736 w 6266562"/>
                <a:gd name="connsiteY9" fmla="*/ 2006930 h 4203865"/>
                <a:gd name="connsiteX10" fmla="*/ 3511487 w 6266562"/>
                <a:gd name="connsiteY10" fmla="*/ 1733797 h 4203865"/>
                <a:gd name="connsiteX11" fmla="*/ 3618365 w 6266562"/>
                <a:gd name="connsiteY11" fmla="*/ 1698171 h 4203865"/>
                <a:gd name="connsiteX12" fmla="*/ 3594614 w 6266562"/>
                <a:gd name="connsiteY12" fmla="*/ 938151 h 4203865"/>
                <a:gd name="connsiteX13" fmla="*/ 3238354 w 6266562"/>
                <a:gd name="connsiteY13" fmla="*/ 807522 h 4203865"/>
                <a:gd name="connsiteX14" fmla="*/ 2917721 w 6266562"/>
                <a:gd name="connsiteY14" fmla="*/ 617517 h 4203865"/>
                <a:gd name="connsiteX15" fmla="*/ 2561461 w 6266562"/>
                <a:gd name="connsiteY15" fmla="*/ 534390 h 4203865"/>
                <a:gd name="connsiteX16" fmla="*/ 2025266 w 6266562"/>
                <a:gd name="connsiteY16" fmla="*/ 563651 h 4203865"/>
                <a:gd name="connsiteX17" fmla="*/ 1575809 w 6266562"/>
                <a:gd name="connsiteY17" fmla="*/ 736270 h 4203865"/>
                <a:gd name="connsiteX18" fmla="*/ 1526503 w 6266562"/>
                <a:gd name="connsiteY18" fmla="*/ 823958 h 4203865"/>
                <a:gd name="connsiteX19" fmla="*/ 1373928 w 6266562"/>
                <a:gd name="connsiteY19" fmla="*/ 1009403 h 4203865"/>
                <a:gd name="connsiteX20" fmla="*/ 1326427 w 6266562"/>
                <a:gd name="connsiteY20" fmla="*/ 1116280 h 4203865"/>
                <a:gd name="connsiteX21" fmla="*/ 1326427 w 6266562"/>
                <a:gd name="connsiteY21" fmla="*/ 1282535 h 4203865"/>
                <a:gd name="connsiteX22" fmla="*/ 1326427 w 6266562"/>
                <a:gd name="connsiteY22" fmla="*/ 1282535 h 4203865"/>
                <a:gd name="connsiteX23" fmla="*/ 1338302 w 6266562"/>
                <a:gd name="connsiteY23" fmla="*/ 1579418 h 4203865"/>
                <a:gd name="connsiteX24" fmla="*/ 1350178 w 6266562"/>
                <a:gd name="connsiteY24" fmla="*/ 1840675 h 4203865"/>
                <a:gd name="connsiteX25" fmla="*/ 1397679 w 6266562"/>
                <a:gd name="connsiteY25" fmla="*/ 1935678 h 4203865"/>
                <a:gd name="connsiteX26" fmla="*/ 1419624 w 6266562"/>
                <a:gd name="connsiteY26" fmla="*/ 2172234 h 4203865"/>
                <a:gd name="connsiteX27" fmla="*/ 1563934 w 6266562"/>
                <a:gd name="connsiteY27" fmla="*/ 2220686 h 4203865"/>
                <a:gd name="connsiteX28" fmla="*/ 1753939 w 6266562"/>
                <a:gd name="connsiteY28" fmla="*/ 2268187 h 4203865"/>
                <a:gd name="connsiteX29" fmla="*/ 1706438 w 6266562"/>
                <a:gd name="connsiteY29" fmla="*/ 2470067 h 4203865"/>
                <a:gd name="connsiteX30" fmla="*/ 1492682 w 6266562"/>
                <a:gd name="connsiteY30" fmla="*/ 2671948 h 4203865"/>
                <a:gd name="connsiteX31" fmla="*/ 1421430 w 6266562"/>
                <a:gd name="connsiteY31" fmla="*/ 2766951 h 4203865"/>
                <a:gd name="connsiteX32" fmla="*/ 1184873 w 6266562"/>
                <a:gd name="connsiteY32" fmla="*/ 2861953 h 4203865"/>
                <a:gd name="connsiteX33" fmla="*/ 1017669 w 6266562"/>
                <a:gd name="connsiteY33" fmla="*/ 3028208 h 4203865"/>
                <a:gd name="connsiteX34" fmla="*/ 934541 w 6266562"/>
                <a:gd name="connsiteY34" fmla="*/ 3099460 h 4203865"/>
                <a:gd name="connsiteX35" fmla="*/ 775602 w 6266562"/>
                <a:gd name="connsiteY35" fmla="*/ 3102215 h 4203865"/>
                <a:gd name="connsiteX36" fmla="*/ 637658 w 6266562"/>
                <a:gd name="connsiteY36" fmla="*/ 3194462 h 4203865"/>
                <a:gd name="connsiteX37" fmla="*/ 566406 w 6266562"/>
                <a:gd name="connsiteY37" fmla="*/ 3265714 h 4203865"/>
                <a:gd name="connsiteX38" fmla="*/ 423902 w 6266562"/>
                <a:gd name="connsiteY38" fmla="*/ 3313216 h 4203865"/>
                <a:gd name="connsiteX39" fmla="*/ 352651 w 6266562"/>
                <a:gd name="connsiteY39" fmla="*/ 3372592 h 4203865"/>
                <a:gd name="connsiteX40" fmla="*/ 162645 w 6266562"/>
                <a:gd name="connsiteY40" fmla="*/ 3431969 h 4203865"/>
                <a:gd name="connsiteX41" fmla="*/ 115144 w 6266562"/>
                <a:gd name="connsiteY41" fmla="*/ 3538847 h 4203865"/>
                <a:gd name="connsiteX42" fmla="*/ 0 w 6266562"/>
                <a:gd name="connsiteY42" fmla="*/ 3670425 h 4203865"/>
                <a:gd name="connsiteX43" fmla="*/ 8266 w 6266562"/>
                <a:gd name="connsiteY43" fmla="*/ 0 h 4203865"/>
                <a:gd name="connsiteX44" fmla="*/ 6266562 w 6266562"/>
                <a:gd name="connsiteY44" fmla="*/ 35626 h 4203865"/>
                <a:gd name="connsiteX45" fmla="*/ 6230936 w 6266562"/>
                <a:gd name="connsiteY45" fmla="*/ 4156364 h 4203865"/>
                <a:gd name="connsiteX46" fmla="*/ 6100308 w 6266562"/>
                <a:gd name="connsiteY46" fmla="*/ 4144488 h 4203865"/>
                <a:gd name="connsiteX47" fmla="*/ 3796495 w 6266562"/>
                <a:gd name="connsiteY47" fmla="*/ 4203865 h 4203865"/>
                <a:gd name="connsiteX0" fmla="*/ 3784619 w 6266562"/>
                <a:gd name="connsiteY0" fmla="*/ 4144488 h 4203865"/>
                <a:gd name="connsiteX1" fmla="*/ 3547969 w 6266562"/>
                <a:gd name="connsiteY1" fmla="*/ 3810079 h 4203865"/>
                <a:gd name="connsiteX2" fmla="*/ 3361193 w 6266562"/>
                <a:gd name="connsiteY2" fmla="*/ 3419048 h 4203865"/>
                <a:gd name="connsiteX3" fmla="*/ 3259445 w 6266562"/>
                <a:gd name="connsiteY3" fmla="*/ 3095754 h 4203865"/>
                <a:gd name="connsiteX4" fmla="*/ 3138887 w 6266562"/>
                <a:gd name="connsiteY4" fmla="*/ 2882854 h 4203865"/>
                <a:gd name="connsiteX5" fmla="*/ 2953347 w 6266562"/>
                <a:gd name="connsiteY5" fmla="*/ 2903944 h 4203865"/>
                <a:gd name="connsiteX6" fmla="*/ 3159787 w 6266562"/>
                <a:gd name="connsiteY6" fmla="*/ 2395205 h 4203865"/>
                <a:gd name="connsiteX7" fmla="*/ 3309606 w 6266562"/>
                <a:gd name="connsiteY7" fmla="*/ 2315688 h 4203865"/>
                <a:gd name="connsiteX8" fmla="*/ 3357108 w 6266562"/>
                <a:gd name="connsiteY8" fmla="*/ 2101932 h 4203865"/>
                <a:gd name="connsiteX9" fmla="*/ 3487736 w 6266562"/>
                <a:gd name="connsiteY9" fmla="*/ 2006930 h 4203865"/>
                <a:gd name="connsiteX10" fmla="*/ 3511487 w 6266562"/>
                <a:gd name="connsiteY10" fmla="*/ 1733797 h 4203865"/>
                <a:gd name="connsiteX11" fmla="*/ 3618365 w 6266562"/>
                <a:gd name="connsiteY11" fmla="*/ 1698171 h 4203865"/>
                <a:gd name="connsiteX12" fmla="*/ 3594614 w 6266562"/>
                <a:gd name="connsiteY12" fmla="*/ 938151 h 4203865"/>
                <a:gd name="connsiteX13" fmla="*/ 3238354 w 6266562"/>
                <a:gd name="connsiteY13" fmla="*/ 807522 h 4203865"/>
                <a:gd name="connsiteX14" fmla="*/ 2917721 w 6266562"/>
                <a:gd name="connsiteY14" fmla="*/ 617517 h 4203865"/>
                <a:gd name="connsiteX15" fmla="*/ 2561461 w 6266562"/>
                <a:gd name="connsiteY15" fmla="*/ 534390 h 4203865"/>
                <a:gd name="connsiteX16" fmla="*/ 2025266 w 6266562"/>
                <a:gd name="connsiteY16" fmla="*/ 563651 h 4203865"/>
                <a:gd name="connsiteX17" fmla="*/ 1575809 w 6266562"/>
                <a:gd name="connsiteY17" fmla="*/ 736270 h 4203865"/>
                <a:gd name="connsiteX18" fmla="*/ 1526503 w 6266562"/>
                <a:gd name="connsiteY18" fmla="*/ 823958 h 4203865"/>
                <a:gd name="connsiteX19" fmla="*/ 1373928 w 6266562"/>
                <a:gd name="connsiteY19" fmla="*/ 1009403 h 4203865"/>
                <a:gd name="connsiteX20" fmla="*/ 1326427 w 6266562"/>
                <a:gd name="connsiteY20" fmla="*/ 1116280 h 4203865"/>
                <a:gd name="connsiteX21" fmla="*/ 1326427 w 6266562"/>
                <a:gd name="connsiteY21" fmla="*/ 1282535 h 4203865"/>
                <a:gd name="connsiteX22" fmla="*/ 1326427 w 6266562"/>
                <a:gd name="connsiteY22" fmla="*/ 1282535 h 4203865"/>
                <a:gd name="connsiteX23" fmla="*/ 1338302 w 6266562"/>
                <a:gd name="connsiteY23" fmla="*/ 1579418 h 4203865"/>
                <a:gd name="connsiteX24" fmla="*/ 1350178 w 6266562"/>
                <a:gd name="connsiteY24" fmla="*/ 1840675 h 4203865"/>
                <a:gd name="connsiteX25" fmla="*/ 1397679 w 6266562"/>
                <a:gd name="connsiteY25" fmla="*/ 1935678 h 4203865"/>
                <a:gd name="connsiteX26" fmla="*/ 1419624 w 6266562"/>
                <a:gd name="connsiteY26" fmla="*/ 2172234 h 4203865"/>
                <a:gd name="connsiteX27" fmla="*/ 1563934 w 6266562"/>
                <a:gd name="connsiteY27" fmla="*/ 2220686 h 4203865"/>
                <a:gd name="connsiteX28" fmla="*/ 1753939 w 6266562"/>
                <a:gd name="connsiteY28" fmla="*/ 2268187 h 4203865"/>
                <a:gd name="connsiteX29" fmla="*/ 1706438 w 6266562"/>
                <a:gd name="connsiteY29" fmla="*/ 2470067 h 4203865"/>
                <a:gd name="connsiteX30" fmla="*/ 1492682 w 6266562"/>
                <a:gd name="connsiteY30" fmla="*/ 2671948 h 4203865"/>
                <a:gd name="connsiteX31" fmla="*/ 1421430 w 6266562"/>
                <a:gd name="connsiteY31" fmla="*/ 2766951 h 4203865"/>
                <a:gd name="connsiteX32" fmla="*/ 1184873 w 6266562"/>
                <a:gd name="connsiteY32" fmla="*/ 2861953 h 4203865"/>
                <a:gd name="connsiteX33" fmla="*/ 1017669 w 6266562"/>
                <a:gd name="connsiteY33" fmla="*/ 3028208 h 4203865"/>
                <a:gd name="connsiteX34" fmla="*/ 934541 w 6266562"/>
                <a:gd name="connsiteY34" fmla="*/ 3099460 h 4203865"/>
                <a:gd name="connsiteX35" fmla="*/ 775602 w 6266562"/>
                <a:gd name="connsiteY35" fmla="*/ 3102215 h 4203865"/>
                <a:gd name="connsiteX36" fmla="*/ 637658 w 6266562"/>
                <a:gd name="connsiteY36" fmla="*/ 3194462 h 4203865"/>
                <a:gd name="connsiteX37" fmla="*/ 566406 w 6266562"/>
                <a:gd name="connsiteY37" fmla="*/ 3265714 h 4203865"/>
                <a:gd name="connsiteX38" fmla="*/ 423902 w 6266562"/>
                <a:gd name="connsiteY38" fmla="*/ 3313216 h 4203865"/>
                <a:gd name="connsiteX39" fmla="*/ 352651 w 6266562"/>
                <a:gd name="connsiteY39" fmla="*/ 3372592 h 4203865"/>
                <a:gd name="connsiteX40" fmla="*/ 162645 w 6266562"/>
                <a:gd name="connsiteY40" fmla="*/ 3431969 h 4203865"/>
                <a:gd name="connsiteX41" fmla="*/ 115144 w 6266562"/>
                <a:gd name="connsiteY41" fmla="*/ 3538847 h 4203865"/>
                <a:gd name="connsiteX42" fmla="*/ 0 w 6266562"/>
                <a:gd name="connsiteY42" fmla="*/ 3670425 h 4203865"/>
                <a:gd name="connsiteX43" fmla="*/ 8266 w 6266562"/>
                <a:gd name="connsiteY43" fmla="*/ 0 h 4203865"/>
                <a:gd name="connsiteX44" fmla="*/ 6266562 w 6266562"/>
                <a:gd name="connsiteY44" fmla="*/ 35626 h 4203865"/>
                <a:gd name="connsiteX45" fmla="*/ 6230936 w 6266562"/>
                <a:gd name="connsiteY45" fmla="*/ 4156364 h 4203865"/>
                <a:gd name="connsiteX46" fmla="*/ 6100308 w 6266562"/>
                <a:gd name="connsiteY46" fmla="*/ 4144488 h 4203865"/>
                <a:gd name="connsiteX47" fmla="*/ 3796495 w 6266562"/>
                <a:gd name="connsiteY47" fmla="*/ 4203865 h 4203865"/>
                <a:gd name="connsiteX0" fmla="*/ 3784619 w 6266562"/>
                <a:gd name="connsiteY0" fmla="*/ 4144488 h 4203865"/>
                <a:gd name="connsiteX1" fmla="*/ 3547969 w 6266562"/>
                <a:gd name="connsiteY1" fmla="*/ 3810079 h 4203865"/>
                <a:gd name="connsiteX2" fmla="*/ 3361193 w 6266562"/>
                <a:gd name="connsiteY2" fmla="*/ 3419048 h 4203865"/>
                <a:gd name="connsiteX3" fmla="*/ 3259445 w 6266562"/>
                <a:gd name="connsiteY3" fmla="*/ 3095754 h 4203865"/>
                <a:gd name="connsiteX4" fmla="*/ 3043789 w 6266562"/>
                <a:gd name="connsiteY4" fmla="*/ 2985267 h 4203865"/>
                <a:gd name="connsiteX5" fmla="*/ 2953347 w 6266562"/>
                <a:gd name="connsiteY5" fmla="*/ 2903944 h 4203865"/>
                <a:gd name="connsiteX6" fmla="*/ 3159787 w 6266562"/>
                <a:gd name="connsiteY6" fmla="*/ 2395205 h 4203865"/>
                <a:gd name="connsiteX7" fmla="*/ 3309606 w 6266562"/>
                <a:gd name="connsiteY7" fmla="*/ 2315688 h 4203865"/>
                <a:gd name="connsiteX8" fmla="*/ 3357108 w 6266562"/>
                <a:gd name="connsiteY8" fmla="*/ 2101932 h 4203865"/>
                <a:gd name="connsiteX9" fmla="*/ 3487736 w 6266562"/>
                <a:gd name="connsiteY9" fmla="*/ 2006930 h 4203865"/>
                <a:gd name="connsiteX10" fmla="*/ 3511487 w 6266562"/>
                <a:gd name="connsiteY10" fmla="*/ 1733797 h 4203865"/>
                <a:gd name="connsiteX11" fmla="*/ 3618365 w 6266562"/>
                <a:gd name="connsiteY11" fmla="*/ 1698171 h 4203865"/>
                <a:gd name="connsiteX12" fmla="*/ 3594614 w 6266562"/>
                <a:gd name="connsiteY12" fmla="*/ 938151 h 4203865"/>
                <a:gd name="connsiteX13" fmla="*/ 3238354 w 6266562"/>
                <a:gd name="connsiteY13" fmla="*/ 807522 h 4203865"/>
                <a:gd name="connsiteX14" fmla="*/ 2917721 w 6266562"/>
                <a:gd name="connsiteY14" fmla="*/ 617517 h 4203865"/>
                <a:gd name="connsiteX15" fmla="*/ 2561461 w 6266562"/>
                <a:gd name="connsiteY15" fmla="*/ 534390 h 4203865"/>
                <a:gd name="connsiteX16" fmla="*/ 2025266 w 6266562"/>
                <a:gd name="connsiteY16" fmla="*/ 563651 h 4203865"/>
                <a:gd name="connsiteX17" fmla="*/ 1575809 w 6266562"/>
                <a:gd name="connsiteY17" fmla="*/ 736270 h 4203865"/>
                <a:gd name="connsiteX18" fmla="*/ 1526503 w 6266562"/>
                <a:gd name="connsiteY18" fmla="*/ 823958 h 4203865"/>
                <a:gd name="connsiteX19" fmla="*/ 1373928 w 6266562"/>
                <a:gd name="connsiteY19" fmla="*/ 1009403 h 4203865"/>
                <a:gd name="connsiteX20" fmla="*/ 1326427 w 6266562"/>
                <a:gd name="connsiteY20" fmla="*/ 1116280 h 4203865"/>
                <a:gd name="connsiteX21" fmla="*/ 1326427 w 6266562"/>
                <a:gd name="connsiteY21" fmla="*/ 1282535 h 4203865"/>
                <a:gd name="connsiteX22" fmla="*/ 1326427 w 6266562"/>
                <a:gd name="connsiteY22" fmla="*/ 1282535 h 4203865"/>
                <a:gd name="connsiteX23" fmla="*/ 1338302 w 6266562"/>
                <a:gd name="connsiteY23" fmla="*/ 1579418 h 4203865"/>
                <a:gd name="connsiteX24" fmla="*/ 1350178 w 6266562"/>
                <a:gd name="connsiteY24" fmla="*/ 1840675 h 4203865"/>
                <a:gd name="connsiteX25" fmla="*/ 1397679 w 6266562"/>
                <a:gd name="connsiteY25" fmla="*/ 1935678 h 4203865"/>
                <a:gd name="connsiteX26" fmla="*/ 1419624 w 6266562"/>
                <a:gd name="connsiteY26" fmla="*/ 2172234 h 4203865"/>
                <a:gd name="connsiteX27" fmla="*/ 1563934 w 6266562"/>
                <a:gd name="connsiteY27" fmla="*/ 2220686 h 4203865"/>
                <a:gd name="connsiteX28" fmla="*/ 1753939 w 6266562"/>
                <a:gd name="connsiteY28" fmla="*/ 2268187 h 4203865"/>
                <a:gd name="connsiteX29" fmla="*/ 1706438 w 6266562"/>
                <a:gd name="connsiteY29" fmla="*/ 2470067 h 4203865"/>
                <a:gd name="connsiteX30" fmla="*/ 1492682 w 6266562"/>
                <a:gd name="connsiteY30" fmla="*/ 2671948 h 4203865"/>
                <a:gd name="connsiteX31" fmla="*/ 1421430 w 6266562"/>
                <a:gd name="connsiteY31" fmla="*/ 2766951 h 4203865"/>
                <a:gd name="connsiteX32" fmla="*/ 1184873 w 6266562"/>
                <a:gd name="connsiteY32" fmla="*/ 2861953 h 4203865"/>
                <a:gd name="connsiteX33" fmla="*/ 1017669 w 6266562"/>
                <a:gd name="connsiteY33" fmla="*/ 3028208 h 4203865"/>
                <a:gd name="connsiteX34" fmla="*/ 934541 w 6266562"/>
                <a:gd name="connsiteY34" fmla="*/ 3099460 h 4203865"/>
                <a:gd name="connsiteX35" fmla="*/ 775602 w 6266562"/>
                <a:gd name="connsiteY35" fmla="*/ 3102215 h 4203865"/>
                <a:gd name="connsiteX36" fmla="*/ 637658 w 6266562"/>
                <a:gd name="connsiteY36" fmla="*/ 3194462 h 4203865"/>
                <a:gd name="connsiteX37" fmla="*/ 566406 w 6266562"/>
                <a:gd name="connsiteY37" fmla="*/ 3265714 h 4203865"/>
                <a:gd name="connsiteX38" fmla="*/ 423902 w 6266562"/>
                <a:gd name="connsiteY38" fmla="*/ 3313216 h 4203865"/>
                <a:gd name="connsiteX39" fmla="*/ 352651 w 6266562"/>
                <a:gd name="connsiteY39" fmla="*/ 3372592 h 4203865"/>
                <a:gd name="connsiteX40" fmla="*/ 162645 w 6266562"/>
                <a:gd name="connsiteY40" fmla="*/ 3431969 h 4203865"/>
                <a:gd name="connsiteX41" fmla="*/ 115144 w 6266562"/>
                <a:gd name="connsiteY41" fmla="*/ 3538847 h 4203865"/>
                <a:gd name="connsiteX42" fmla="*/ 0 w 6266562"/>
                <a:gd name="connsiteY42" fmla="*/ 3670425 h 4203865"/>
                <a:gd name="connsiteX43" fmla="*/ 8266 w 6266562"/>
                <a:gd name="connsiteY43" fmla="*/ 0 h 4203865"/>
                <a:gd name="connsiteX44" fmla="*/ 6266562 w 6266562"/>
                <a:gd name="connsiteY44" fmla="*/ 35626 h 4203865"/>
                <a:gd name="connsiteX45" fmla="*/ 6230936 w 6266562"/>
                <a:gd name="connsiteY45" fmla="*/ 4156364 h 4203865"/>
                <a:gd name="connsiteX46" fmla="*/ 6100308 w 6266562"/>
                <a:gd name="connsiteY46" fmla="*/ 4144488 h 4203865"/>
                <a:gd name="connsiteX47" fmla="*/ 3796495 w 6266562"/>
                <a:gd name="connsiteY47" fmla="*/ 4203865 h 4203865"/>
                <a:gd name="connsiteX0" fmla="*/ 3784619 w 6266562"/>
                <a:gd name="connsiteY0" fmla="*/ 4144488 h 4203865"/>
                <a:gd name="connsiteX1" fmla="*/ 3547969 w 6266562"/>
                <a:gd name="connsiteY1" fmla="*/ 3810079 h 4203865"/>
                <a:gd name="connsiteX2" fmla="*/ 3361193 w 6266562"/>
                <a:gd name="connsiteY2" fmla="*/ 3419048 h 4203865"/>
                <a:gd name="connsiteX3" fmla="*/ 3259445 w 6266562"/>
                <a:gd name="connsiteY3" fmla="*/ 3095754 h 4203865"/>
                <a:gd name="connsiteX4" fmla="*/ 3043789 w 6266562"/>
                <a:gd name="connsiteY4" fmla="*/ 2985267 h 4203865"/>
                <a:gd name="connsiteX5" fmla="*/ 2931401 w 6266562"/>
                <a:gd name="connsiteY5" fmla="*/ 2925890 h 4203865"/>
                <a:gd name="connsiteX6" fmla="*/ 3159787 w 6266562"/>
                <a:gd name="connsiteY6" fmla="*/ 2395205 h 4203865"/>
                <a:gd name="connsiteX7" fmla="*/ 3309606 w 6266562"/>
                <a:gd name="connsiteY7" fmla="*/ 2315688 h 4203865"/>
                <a:gd name="connsiteX8" fmla="*/ 3357108 w 6266562"/>
                <a:gd name="connsiteY8" fmla="*/ 2101932 h 4203865"/>
                <a:gd name="connsiteX9" fmla="*/ 3487736 w 6266562"/>
                <a:gd name="connsiteY9" fmla="*/ 2006930 h 4203865"/>
                <a:gd name="connsiteX10" fmla="*/ 3511487 w 6266562"/>
                <a:gd name="connsiteY10" fmla="*/ 1733797 h 4203865"/>
                <a:gd name="connsiteX11" fmla="*/ 3618365 w 6266562"/>
                <a:gd name="connsiteY11" fmla="*/ 1698171 h 4203865"/>
                <a:gd name="connsiteX12" fmla="*/ 3594614 w 6266562"/>
                <a:gd name="connsiteY12" fmla="*/ 938151 h 4203865"/>
                <a:gd name="connsiteX13" fmla="*/ 3238354 w 6266562"/>
                <a:gd name="connsiteY13" fmla="*/ 807522 h 4203865"/>
                <a:gd name="connsiteX14" fmla="*/ 2917721 w 6266562"/>
                <a:gd name="connsiteY14" fmla="*/ 617517 h 4203865"/>
                <a:gd name="connsiteX15" fmla="*/ 2561461 w 6266562"/>
                <a:gd name="connsiteY15" fmla="*/ 534390 h 4203865"/>
                <a:gd name="connsiteX16" fmla="*/ 2025266 w 6266562"/>
                <a:gd name="connsiteY16" fmla="*/ 563651 h 4203865"/>
                <a:gd name="connsiteX17" fmla="*/ 1575809 w 6266562"/>
                <a:gd name="connsiteY17" fmla="*/ 736270 h 4203865"/>
                <a:gd name="connsiteX18" fmla="*/ 1526503 w 6266562"/>
                <a:gd name="connsiteY18" fmla="*/ 823958 h 4203865"/>
                <a:gd name="connsiteX19" fmla="*/ 1373928 w 6266562"/>
                <a:gd name="connsiteY19" fmla="*/ 1009403 h 4203865"/>
                <a:gd name="connsiteX20" fmla="*/ 1326427 w 6266562"/>
                <a:gd name="connsiteY20" fmla="*/ 1116280 h 4203865"/>
                <a:gd name="connsiteX21" fmla="*/ 1326427 w 6266562"/>
                <a:gd name="connsiteY21" fmla="*/ 1282535 h 4203865"/>
                <a:gd name="connsiteX22" fmla="*/ 1326427 w 6266562"/>
                <a:gd name="connsiteY22" fmla="*/ 1282535 h 4203865"/>
                <a:gd name="connsiteX23" fmla="*/ 1338302 w 6266562"/>
                <a:gd name="connsiteY23" fmla="*/ 1579418 h 4203865"/>
                <a:gd name="connsiteX24" fmla="*/ 1350178 w 6266562"/>
                <a:gd name="connsiteY24" fmla="*/ 1840675 h 4203865"/>
                <a:gd name="connsiteX25" fmla="*/ 1397679 w 6266562"/>
                <a:gd name="connsiteY25" fmla="*/ 1935678 h 4203865"/>
                <a:gd name="connsiteX26" fmla="*/ 1419624 w 6266562"/>
                <a:gd name="connsiteY26" fmla="*/ 2172234 h 4203865"/>
                <a:gd name="connsiteX27" fmla="*/ 1563934 w 6266562"/>
                <a:gd name="connsiteY27" fmla="*/ 2220686 h 4203865"/>
                <a:gd name="connsiteX28" fmla="*/ 1753939 w 6266562"/>
                <a:gd name="connsiteY28" fmla="*/ 2268187 h 4203865"/>
                <a:gd name="connsiteX29" fmla="*/ 1706438 w 6266562"/>
                <a:gd name="connsiteY29" fmla="*/ 2470067 h 4203865"/>
                <a:gd name="connsiteX30" fmla="*/ 1492682 w 6266562"/>
                <a:gd name="connsiteY30" fmla="*/ 2671948 h 4203865"/>
                <a:gd name="connsiteX31" fmla="*/ 1421430 w 6266562"/>
                <a:gd name="connsiteY31" fmla="*/ 2766951 h 4203865"/>
                <a:gd name="connsiteX32" fmla="*/ 1184873 w 6266562"/>
                <a:gd name="connsiteY32" fmla="*/ 2861953 h 4203865"/>
                <a:gd name="connsiteX33" fmla="*/ 1017669 w 6266562"/>
                <a:gd name="connsiteY33" fmla="*/ 3028208 h 4203865"/>
                <a:gd name="connsiteX34" fmla="*/ 934541 w 6266562"/>
                <a:gd name="connsiteY34" fmla="*/ 3099460 h 4203865"/>
                <a:gd name="connsiteX35" fmla="*/ 775602 w 6266562"/>
                <a:gd name="connsiteY35" fmla="*/ 3102215 h 4203865"/>
                <a:gd name="connsiteX36" fmla="*/ 637658 w 6266562"/>
                <a:gd name="connsiteY36" fmla="*/ 3194462 h 4203865"/>
                <a:gd name="connsiteX37" fmla="*/ 566406 w 6266562"/>
                <a:gd name="connsiteY37" fmla="*/ 3265714 h 4203865"/>
                <a:gd name="connsiteX38" fmla="*/ 423902 w 6266562"/>
                <a:gd name="connsiteY38" fmla="*/ 3313216 h 4203865"/>
                <a:gd name="connsiteX39" fmla="*/ 352651 w 6266562"/>
                <a:gd name="connsiteY39" fmla="*/ 3372592 h 4203865"/>
                <a:gd name="connsiteX40" fmla="*/ 162645 w 6266562"/>
                <a:gd name="connsiteY40" fmla="*/ 3431969 h 4203865"/>
                <a:gd name="connsiteX41" fmla="*/ 115144 w 6266562"/>
                <a:gd name="connsiteY41" fmla="*/ 3538847 h 4203865"/>
                <a:gd name="connsiteX42" fmla="*/ 0 w 6266562"/>
                <a:gd name="connsiteY42" fmla="*/ 3670425 h 4203865"/>
                <a:gd name="connsiteX43" fmla="*/ 8266 w 6266562"/>
                <a:gd name="connsiteY43" fmla="*/ 0 h 4203865"/>
                <a:gd name="connsiteX44" fmla="*/ 6266562 w 6266562"/>
                <a:gd name="connsiteY44" fmla="*/ 35626 h 4203865"/>
                <a:gd name="connsiteX45" fmla="*/ 6230936 w 6266562"/>
                <a:gd name="connsiteY45" fmla="*/ 4156364 h 4203865"/>
                <a:gd name="connsiteX46" fmla="*/ 6100308 w 6266562"/>
                <a:gd name="connsiteY46" fmla="*/ 4144488 h 4203865"/>
                <a:gd name="connsiteX47" fmla="*/ 3796495 w 6266562"/>
                <a:gd name="connsiteY47" fmla="*/ 4203865 h 4203865"/>
                <a:gd name="connsiteX0" fmla="*/ 3784619 w 6266562"/>
                <a:gd name="connsiteY0" fmla="*/ 4144488 h 4203865"/>
                <a:gd name="connsiteX1" fmla="*/ 3547969 w 6266562"/>
                <a:gd name="connsiteY1" fmla="*/ 3810079 h 4203865"/>
                <a:gd name="connsiteX2" fmla="*/ 3361193 w 6266562"/>
                <a:gd name="connsiteY2" fmla="*/ 3419048 h 4203865"/>
                <a:gd name="connsiteX3" fmla="*/ 3230184 w 6266562"/>
                <a:gd name="connsiteY3" fmla="*/ 3132330 h 4203865"/>
                <a:gd name="connsiteX4" fmla="*/ 3043789 w 6266562"/>
                <a:gd name="connsiteY4" fmla="*/ 2985267 h 4203865"/>
                <a:gd name="connsiteX5" fmla="*/ 2931401 w 6266562"/>
                <a:gd name="connsiteY5" fmla="*/ 2925890 h 4203865"/>
                <a:gd name="connsiteX6" fmla="*/ 3159787 w 6266562"/>
                <a:gd name="connsiteY6" fmla="*/ 2395205 h 4203865"/>
                <a:gd name="connsiteX7" fmla="*/ 3309606 w 6266562"/>
                <a:gd name="connsiteY7" fmla="*/ 2315688 h 4203865"/>
                <a:gd name="connsiteX8" fmla="*/ 3357108 w 6266562"/>
                <a:gd name="connsiteY8" fmla="*/ 2101932 h 4203865"/>
                <a:gd name="connsiteX9" fmla="*/ 3487736 w 6266562"/>
                <a:gd name="connsiteY9" fmla="*/ 2006930 h 4203865"/>
                <a:gd name="connsiteX10" fmla="*/ 3511487 w 6266562"/>
                <a:gd name="connsiteY10" fmla="*/ 1733797 h 4203865"/>
                <a:gd name="connsiteX11" fmla="*/ 3618365 w 6266562"/>
                <a:gd name="connsiteY11" fmla="*/ 1698171 h 4203865"/>
                <a:gd name="connsiteX12" fmla="*/ 3594614 w 6266562"/>
                <a:gd name="connsiteY12" fmla="*/ 938151 h 4203865"/>
                <a:gd name="connsiteX13" fmla="*/ 3238354 w 6266562"/>
                <a:gd name="connsiteY13" fmla="*/ 807522 h 4203865"/>
                <a:gd name="connsiteX14" fmla="*/ 2917721 w 6266562"/>
                <a:gd name="connsiteY14" fmla="*/ 617517 h 4203865"/>
                <a:gd name="connsiteX15" fmla="*/ 2561461 w 6266562"/>
                <a:gd name="connsiteY15" fmla="*/ 534390 h 4203865"/>
                <a:gd name="connsiteX16" fmla="*/ 2025266 w 6266562"/>
                <a:gd name="connsiteY16" fmla="*/ 563651 h 4203865"/>
                <a:gd name="connsiteX17" fmla="*/ 1575809 w 6266562"/>
                <a:gd name="connsiteY17" fmla="*/ 736270 h 4203865"/>
                <a:gd name="connsiteX18" fmla="*/ 1526503 w 6266562"/>
                <a:gd name="connsiteY18" fmla="*/ 823958 h 4203865"/>
                <a:gd name="connsiteX19" fmla="*/ 1373928 w 6266562"/>
                <a:gd name="connsiteY19" fmla="*/ 1009403 h 4203865"/>
                <a:gd name="connsiteX20" fmla="*/ 1326427 w 6266562"/>
                <a:gd name="connsiteY20" fmla="*/ 1116280 h 4203865"/>
                <a:gd name="connsiteX21" fmla="*/ 1326427 w 6266562"/>
                <a:gd name="connsiteY21" fmla="*/ 1282535 h 4203865"/>
                <a:gd name="connsiteX22" fmla="*/ 1326427 w 6266562"/>
                <a:gd name="connsiteY22" fmla="*/ 1282535 h 4203865"/>
                <a:gd name="connsiteX23" fmla="*/ 1338302 w 6266562"/>
                <a:gd name="connsiteY23" fmla="*/ 1579418 h 4203865"/>
                <a:gd name="connsiteX24" fmla="*/ 1350178 w 6266562"/>
                <a:gd name="connsiteY24" fmla="*/ 1840675 h 4203865"/>
                <a:gd name="connsiteX25" fmla="*/ 1397679 w 6266562"/>
                <a:gd name="connsiteY25" fmla="*/ 1935678 h 4203865"/>
                <a:gd name="connsiteX26" fmla="*/ 1419624 w 6266562"/>
                <a:gd name="connsiteY26" fmla="*/ 2172234 h 4203865"/>
                <a:gd name="connsiteX27" fmla="*/ 1563934 w 6266562"/>
                <a:gd name="connsiteY27" fmla="*/ 2220686 h 4203865"/>
                <a:gd name="connsiteX28" fmla="*/ 1753939 w 6266562"/>
                <a:gd name="connsiteY28" fmla="*/ 2268187 h 4203865"/>
                <a:gd name="connsiteX29" fmla="*/ 1706438 w 6266562"/>
                <a:gd name="connsiteY29" fmla="*/ 2470067 h 4203865"/>
                <a:gd name="connsiteX30" fmla="*/ 1492682 w 6266562"/>
                <a:gd name="connsiteY30" fmla="*/ 2671948 h 4203865"/>
                <a:gd name="connsiteX31" fmla="*/ 1421430 w 6266562"/>
                <a:gd name="connsiteY31" fmla="*/ 2766951 h 4203865"/>
                <a:gd name="connsiteX32" fmla="*/ 1184873 w 6266562"/>
                <a:gd name="connsiteY32" fmla="*/ 2861953 h 4203865"/>
                <a:gd name="connsiteX33" fmla="*/ 1017669 w 6266562"/>
                <a:gd name="connsiteY33" fmla="*/ 3028208 h 4203865"/>
                <a:gd name="connsiteX34" fmla="*/ 934541 w 6266562"/>
                <a:gd name="connsiteY34" fmla="*/ 3099460 h 4203865"/>
                <a:gd name="connsiteX35" fmla="*/ 775602 w 6266562"/>
                <a:gd name="connsiteY35" fmla="*/ 3102215 h 4203865"/>
                <a:gd name="connsiteX36" fmla="*/ 637658 w 6266562"/>
                <a:gd name="connsiteY36" fmla="*/ 3194462 h 4203865"/>
                <a:gd name="connsiteX37" fmla="*/ 566406 w 6266562"/>
                <a:gd name="connsiteY37" fmla="*/ 3265714 h 4203865"/>
                <a:gd name="connsiteX38" fmla="*/ 423902 w 6266562"/>
                <a:gd name="connsiteY38" fmla="*/ 3313216 h 4203865"/>
                <a:gd name="connsiteX39" fmla="*/ 352651 w 6266562"/>
                <a:gd name="connsiteY39" fmla="*/ 3372592 h 4203865"/>
                <a:gd name="connsiteX40" fmla="*/ 162645 w 6266562"/>
                <a:gd name="connsiteY40" fmla="*/ 3431969 h 4203865"/>
                <a:gd name="connsiteX41" fmla="*/ 115144 w 6266562"/>
                <a:gd name="connsiteY41" fmla="*/ 3538847 h 4203865"/>
                <a:gd name="connsiteX42" fmla="*/ 0 w 6266562"/>
                <a:gd name="connsiteY42" fmla="*/ 3670425 h 4203865"/>
                <a:gd name="connsiteX43" fmla="*/ 8266 w 6266562"/>
                <a:gd name="connsiteY43" fmla="*/ 0 h 4203865"/>
                <a:gd name="connsiteX44" fmla="*/ 6266562 w 6266562"/>
                <a:gd name="connsiteY44" fmla="*/ 35626 h 4203865"/>
                <a:gd name="connsiteX45" fmla="*/ 6230936 w 6266562"/>
                <a:gd name="connsiteY45" fmla="*/ 4156364 h 4203865"/>
                <a:gd name="connsiteX46" fmla="*/ 6100308 w 6266562"/>
                <a:gd name="connsiteY46" fmla="*/ 4144488 h 4203865"/>
                <a:gd name="connsiteX47" fmla="*/ 3796495 w 6266562"/>
                <a:gd name="connsiteY47" fmla="*/ 4203865 h 4203865"/>
                <a:gd name="connsiteX0" fmla="*/ 3784619 w 6266562"/>
                <a:gd name="connsiteY0" fmla="*/ 4144488 h 4203865"/>
                <a:gd name="connsiteX1" fmla="*/ 3547969 w 6266562"/>
                <a:gd name="connsiteY1" fmla="*/ 3810079 h 4203865"/>
                <a:gd name="connsiteX2" fmla="*/ 3361193 w 6266562"/>
                <a:gd name="connsiteY2" fmla="*/ 3419048 h 4203865"/>
                <a:gd name="connsiteX3" fmla="*/ 3266095 w 6266562"/>
                <a:gd name="connsiteY3" fmla="*/ 3294690 h 4203865"/>
                <a:gd name="connsiteX4" fmla="*/ 3230184 w 6266562"/>
                <a:gd name="connsiteY4" fmla="*/ 3132330 h 4203865"/>
                <a:gd name="connsiteX5" fmla="*/ 3043789 w 6266562"/>
                <a:gd name="connsiteY5" fmla="*/ 2985267 h 4203865"/>
                <a:gd name="connsiteX6" fmla="*/ 2931401 w 6266562"/>
                <a:gd name="connsiteY6" fmla="*/ 2925890 h 4203865"/>
                <a:gd name="connsiteX7" fmla="*/ 3159787 w 6266562"/>
                <a:gd name="connsiteY7" fmla="*/ 2395205 h 4203865"/>
                <a:gd name="connsiteX8" fmla="*/ 3309606 w 6266562"/>
                <a:gd name="connsiteY8" fmla="*/ 2315688 h 4203865"/>
                <a:gd name="connsiteX9" fmla="*/ 3357108 w 6266562"/>
                <a:gd name="connsiteY9" fmla="*/ 2101932 h 4203865"/>
                <a:gd name="connsiteX10" fmla="*/ 3487736 w 6266562"/>
                <a:gd name="connsiteY10" fmla="*/ 2006930 h 4203865"/>
                <a:gd name="connsiteX11" fmla="*/ 3511487 w 6266562"/>
                <a:gd name="connsiteY11" fmla="*/ 1733797 h 4203865"/>
                <a:gd name="connsiteX12" fmla="*/ 3618365 w 6266562"/>
                <a:gd name="connsiteY12" fmla="*/ 1698171 h 4203865"/>
                <a:gd name="connsiteX13" fmla="*/ 3594614 w 6266562"/>
                <a:gd name="connsiteY13" fmla="*/ 938151 h 4203865"/>
                <a:gd name="connsiteX14" fmla="*/ 3238354 w 6266562"/>
                <a:gd name="connsiteY14" fmla="*/ 807522 h 4203865"/>
                <a:gd name="connsiteX15" fmla="*/ 2917721 w 6266562"/>
                <a:gd name="connsiteY15" fmla="*/ 617517 h 4203865"/>
                <a:gd name="connsiteX16" fmla="*/ 2561461 w 6266562"/>
                <a:gd name="connsiteY16" fmla="*/ 534390 h 4203865"/>
                <a:gd name="connsiteX17" fmla="*/ 2025266 w 6266562"/>
                <a:gd name="connsiteY17" fmla="*/ 563651 h 4203865"/>
                <a:gd name="connsiteX18" fmla="*/ 1575809 w 6266562"/>
                <a:gd name="connsiteY18" fmla="*/ 736270 h 4203865"/>
                <a:gd name="connsiteX19" fmla="*/ 1526503 w 6266562"/>
                <a:gd name="connsiteY19" fmla="*/ 823958 h 4203865"/>
                <a:gd name="connsiteX20" fmla="*/ 1373928 w 6266562"/>
                <a:gd name="connsiteY20" fmla="*/ 1009403 h 4203865"/>
                <a:gd name="connsiteX21" fmla="*/ 1326427 w 6266562"/>
                <a:gd name="connsiteY21" fmla="*/ 1116280 h 4203865"/>
                <a:gd name="connsiteX22" fmla="*/ 1326427 w 6266562"/>
                <a:gd name="connsiteY22" fmla="*/ 1282535 h 4203865"/>
                <a:gd name="connsiteX23" fmla="*/ 1326427 w 6266562"/>
                <a:gd name="connsiteY23" fmla="*/ 1282535 h 4203865"/>
                <a:gd name="connsiteX24" fmla="*/ 1338302 w 6266562"/>
                <a:gd name="connsiteY24" fmla="*/ 1579418 h 4203865"/>
                <a:gd name="connsiteX25" fmla="*/ 1350178 w 6266562"/>
                <a:gd name="connsiteY25" fmla="*/ 1840675 h 4203865"/>
                <a:gd name="connsiteX26" fmla="*/ 1397679 w 6266562"/>
                <a:gd name="connsiteY26" fmla="*/ 1935678 h 4203865"/>
                <a:gd name="connsiteX27" fmla="*/ 1419624 w 6266562"/>
                <a:gd name="connsiteY27" fmla="*/ 2172234 h 4203865"/>
                <a:gd name="connsiteX28" fmla="*/ 1563934 w 6266562"/>
                <a:gd name="connsiteY28" fmla="*/ 2220686 h 4203865"/>
                <a:gd name="connsiteX29" fmla="*/ 1753939 w 6266562"/>
                <a:gd name="connsiteY29" fmla="*/ 2268187 h 4203865"/>
                <a:gd name="connsiteX30" fmla="*/ 1706438 w 6266562"/>
                <a:gd name="connsiteY30" fmla="*/ 2470067 h 4203865"/>
                <a:gd name="connsiteX31" fmla="*/ 1492682 w 6266562"/>
                <a:gd name="connsiteY31" fmla="*/ 2671948 h 4203865"/>
                <a:gd name="connsiteX32" fmla="*/ 1421430 w 6266562"/>
                <a:gd name="connsiteY32" fmla="*/ 2766951 h 4203865"/>
                <a:gd name="connsiteX33" fmla="*/ 1184873 w 6266562"/>
                <a:gd name="connsiteY33" fmla="*/ 2861953 h 4203865"/>
                <a:gd name="connsiteX34" fmla="*/ 1017669 w 6266562"/>
                <a:gd name="connsiteY34" fmla="*/ 3028208 h 4203865"/>
                <a:gd name="connsiteX35" fmla="*/ 934541 w 6266562"/>
                <a:gd name="connsiteY35" fmla="*/ 3099460 h 4203865"/>
                <a:gd name="connsiteX36" fmla="*/ 775602 w 6266562"/>
                <a:gd name="connsiteY36" fmla="*/ 3102215 h 4203865"/>
                <a:gd name="connsiteX37" fmla="*/ 637658 w 6266562"/>
                <a:gd name="connsiteY37" fmla="*/ 3194462 h 4203865"/>
                <a:gd name="connsiteX38" fmla="*/ 566406 w 6266562"/>
                <a:gd name="connsiteY38" fmla="*/ 3265714 h 4203865"/>
                <a:gd name="connsiteX39" fmla="*/ 423902 w 6266562"/>
                <a:gd name="connsiteY39" fmla="*/ 3313216 h 4203865"/>
                <a:gd name="connsiteX40" fmla="*/ 352651 w 6266562"/>
                <a:gd name="connsiteY40" fmla="*/ 3372592 h 4203865"/>
                <a:gd name="connsiteX41" fmla="*/ 162645 w 6266562"/>
                <a:gd name="connsiteY41" fmla="*/ 3431969 h 4203865"/>
                <a:gd name="connsiteX42" fmla="*/ 115144 w 6266562"/>
                <a:gd name="connsiteY42" fmla="*/ 3538847 h 4203865"/>
                <a:gd name="connsiteX43" fmla="*/ 0 w 6266562"/>
                <a:gd name="connsiteY43" fmla="*/ 3670425 h 4203865"/>
                <a:gd name="connsiteX44" fmla="*/ 8266 w 6266562"/>
                <a:gd name="connsiteY44" fmla="*/ 0 h 4203865"/>
                <a:gd name="connsiteX45" fmla="*/ 6266562 w 6266562"/>
                <a:gd name="connsiteY45" fmla="*/ 35626 h 4203865"/>
                <a:gd name="connsiteX46" fmla="*/ 6230936 w 6266562"/>
                <a:gd name="connsiteY46" fmla="*/ 4156364 h 4203865"/>
                <a:gd name="connsiteX47" fmla="*/ 6100308 w 6266562"/>
                <a:gd name="connsiteY47" fmla="*/ 4144488 h 4203865"/>
                <a:gd name="connsiteX48" fmla="*/ 3796495 w 6266562"/>
                <a:gd name="connsiteY48" fmla="*/ 4203865 h 4203865"/>
                <a:gd name="connsiteX0" fmla="*/ 3784619 w 6266562"/>
                <a:gd name="connsiteY0" fmla="*/ 4144488 h 4203865"/>
                <a:gd name="connsiteX1" fmla="*/ 3547969 w 6266562"/>
                <a:gd name="connsiteY1" fmla="*/ 3810079 h 4203865"/>
                <a:gd name="connsiteX2" fmla="*/ 3397769 w 6266562"/>
                <a:gd name="connsiteY2" fmla="*/ 3587298 h 4203865"/>
                <a:gd name="connsiteX3" fmla="*/ 3361193 w 6266562"/>
                <a:gd name="connsiteY3" fmla="*/ 3419048 h 4203865"/>
                <a:gd name="connsiteX4" fmla="*/ 3266095 w 6266562"/>
                <a:gd name="connsiteY4" fmla="*/ 3294690 h 4203865"/>
                <a:gd name="connsiteX5" fmla="*/ 3230184 w 6266562"/>
                <a:gd name="connsiteY5" fmla="*/ 3132330 h 4203865"/>
                <a:gd name="connsiteX6" fmla="*/ 3043789 w 6266562"/>
                <a:gd name="connsiteY6" fmla="*/ 2985267 h 4203865"/>
                <a:gd name="connsiteX7" fmla="*/ 2931401 w 6266562"/>
                <a:gd name="connsiteY7" fmla="*/ 2925890 h 4203865"/>
                <a:gd name="connsiteX8" fmla="*/ 3159787 w 6266562"/>
                <a:gd name="connsiteY8" fmla="*/ 2395205 h 4203865"/>
                <a:gd name="connsiteX9" fmla="*/ 3309606 w 6266562"/>
                <a:gd name="connsiteY9" fmla="*/ 2315688 h 4203865"/>
                <a:gd name="connsiteX10" fmla="*/ 3357108 w 6266562"/>
                <a:gd name="connsiteY10" fmla="*/ 2101932 h 4203865"/>
                <a:gd name="connsiteX11" fmla="*/ 3487736 w 6266562"/>
                <a:gd name="connsiteY11" fmla="*/ 2006930 h 4203865"/>
                <a:gd name="connsiteX12" fmla="*/ 3511487 w 6266562"/>
                <a:gd name="connsiteY12" fmla="*/ 1733797 h 4203865"/>
                <a:gd name="connsiteX13" fmla="*/ 3618365 w 6266562"/>
                <a:gd name="connsiteY13" fmla="*/ 1698171 h 4203865"/>
                <a:gd name="connsiteX14" fmla="*/ 3594614 w 6266562"/>
                <a:gd name="connsiteY14" fmla="*/ 938151 h 4203865"/>
                <a:gd name="connsiteX15" fmla="*/ 3238354 w 6266562"/>
                <a:gd name="connsiteY15" fmla="*/ 807522 h 4203865"/>
                <a:gd name="connsiteX16" fmla="*/ 2917721 w 6266562"/>
                <a:gd name="connsiteY16" fmla="*/ 617517 h 4203865"/>
                <a:gd name="connsiteX17" fmla="*/ 2561461 w 6266562"/>
                <a:gd name="connsiteY17" fmla="*/ 534390 h 4203865"/>
                <a:gd name="connsiteX18" fmla="*/ 2025266 w 6266562"/>
                <a:gd name="connsiteY18" fmla="*/ 563651 h 4203865"/>
                <a:gd name="connsiteX19" fmla="*/ 1575809 w 6266562"/>
                <a:gd name="connsiteY19" fmla="*/ 736270 h 4203865"/>
                <a:gd name="connsiteX20" fmla="*/ 1526503 w 6266562"/>
                <a:gd name="connsiteY20" fmla="*/ 823958 h 4203865"/>
                <a:gd name="connsiteX21" fmla="*/ 1373928 w 6266562"/>
                <a:gd name="connsiteY21" fmla="*/ 1009403 h 4203865"/>
                <a:gd name="connsiteX22" fmla="*/ 1326427 w 6266562"/>
                <a:gd name="connsiteY22" fmla="*/ 1116280 h 4203865"/>
                <a:gd name="connsiteX23" fmla="*/ 1326427 w 6266562"/>
                <a:gd name="connsiteY23" fmla="*/ 1282535 h 4203865"/>
                <a:gd name="connsiteX24" fmla="*/ 1326427 w 6266562"/>
                <a:gd name="connsiteY24" fmla="*/ 1282535 h 4203865"/>
                <a:gd name="connsiteX25" fmla="*/ 1338302 w 6266562"/>
                <a:gd name="connsiteY25" fmla="*/ 1579418 h 4203865"/>
                <a:gd name="connsiteX26" fmla="*/ 1350178 w 6266562"/>
                <a:gd name="connsiteY26" fmla="*/ 1840675 h 4203865"/>
                <a:gd name="connsiteX27" fmla="*/ 1397679 w 6266562"/>
                <a:gd name="connsiteY27" fmla="*/ 1935678 h 4203865"/>
                <a:gd name="connsiteX28" fmla="*/ 1419624 w 6266562"/>
                <a:gd name="connsiteY28" fmla="*/ 2172234 h 4203865"/>
                <a:gd name="connsiteX29" fmla="*/ 1563934 w 6266562"/>
                <a:gd name="connsiteY29" fmla="*/ 2220686 h 4203865"/>
                <a:gd name="connsiteX30" fmla="*/ 1753939 w 6266562"/>
                <a:gd name="connsiteY30" fmla="*/ 2268187 h 4203865"/>
                <a:gd name="connsiteX31" fmla="*/ 1706438 w 6266562"/>
                <a:gd name="connsiteY31" fmla="*/ 2470067 h 4203865"/>
                <a:gd name="connsiteX32" fmla="*/ 1492682 w 6266562"/>
                <a:gd name="connsiteY32" fmla="*/ 2671948 h 4203865"/>
                <a:gd name="connsiteX33" fmla="*/ 1421430 w 6266562"/>
                <a:gd name="connsiteY33" fmla="*/ 2766951 h 4203865"/>
                <a:gd name="connsiteX34" fmla="*/ 1184873 w 6266562"/>
                <a:gd name="connsiteY34" fmla="*/ 2861953 h 4203865"/>
                <a:gd name="connsiteX35" fmla="*/ 1017669 w 6266562"/>
                <a:gd name="connsiteY35" fmla="*/ 3028208 h 4203865"/>
                <a:gd name="connsiteX36" fmla="*/ 934541 w 6266562"/>
                <a:gd name="connsiteY36" fmla="*/ 3099460 h 4203865"/>
                <a:gd name="connsiteX37" fmla="*/ 775602 w 6266562"/>
                <a:gd name="connsiteY37" fmla="*/ 3102215 h 4203865"/>
                <a:gd name="connsiteX38" fmla="*/ 637658 w 6266562"/>
                <a:gd name="connsiteY38" fmla="*/ 3194462 h 4203865"/>
                <a:gd name="connsiteX39" fmla="*/ 566406 w 6266562"/>
                <a:gd name="connsiteY39" fmla="*/ 3265714 h 4203865"/>
                <a:gd name="connsiteX40" fmla="*/ 423902 w 6266562"/>
                <a:gd name="connsiteY40" fmla="*/ 3313216 h 4203865"/>
                <a:gd name="connsiteX41" fmla="*/ 352651 w 6266562"/>
                <a:gd name="connsiteY41" fmla="*/ 3372592 h 4203865"/>
                <a:gd name="connsiteX42" fmla="*/ 162645 w 6266562"/>
                <a:gd name="connsiteY42" fmla="*/ 3431969 h 4203865"/>
                <a:gd name="connsiteX43" fmla="*/ 115144 w 6266562"/>
                <a:gd name="connsiteY43" fmla="*/ 3538847 h 4203865"/>
                <a:gd name="connsiteX44" fmla="*/ 0 w 6266562"/>
                <a:gd name="connsiteY44" fmla="*/ 3670425 h 4203865"/>
                <a:gd name="connsiteX45" fmla="*/ 8266 w 6266562"/>
                <a:gd name="connsiteY45" fmla="*/ 0 h 4203865"/>
                <a:gd name="connsiteX46" fmla="*/ 6266562 w 6266562"/>
                <a:gd name="connsiteY46" fmla="*/ 35626 h 4203865"/>
                <a:gd name="connsiteX47" fmla="*/ 6230936 w 6266562"/>
                <a:gd name="connsiteY47" fmla="*/ 4156364 h 4203865"/>
                <a:gd name="connsiteX48" fmla="*/ 6100308 w 6266562"/>
                <a:gd name="connsiteY48" fmla="*/ 4144488 h 4203865"/>
                <a:gd name="connsiteX49" fmla="*/ 3796495 w 6266562"/>
                <a:gd name="connsiteY49" fmla="*/ 4203865 h 4203865"/>
                <a:gd name="connsiteX0" fmla="*/ 3784619 w 6266562"/>
                <a:gd name="connsiteY0" fmla="*/ 4144488 h 4203865"/>
                <a:gd name="connsiteX1" fmla="*/ 3547969 w 6266562"/>
                <a:gd name="connsiteY1" fmla="*/ 3810079 h 4203865"/>
                <a:gd name="connsiteX2" fmla="*/ 3397769 w 6266562"/>
                <a:gd name="connsiteY2" fmla="*/ 3587298 h 4203865"/>
                <a:gd name="connsiteX3" fmla="*/ 3361193 w 6266562"/>
                <a:gd name="connsiteY3" fmla="*/ 3419048 h 4203865"/>
                <a:gd name="connsiteX4" fmla="*/ 3266095 w 6266562"/>
                <a:gd name="connsiteY4" fmla="*/ 3294690 h 4203865"/>
                <a:gd name="connsiteX5" fmla="*/ 3230184 w 6266562"/>
                <a:gd name="connsiteY5" fmla="*/ 3132330 h 4203865"/>
                <a:gd name="connsiteX6" fmla="*/ 3043789 w 6266562"/>
                <a:gd name="connsiteY6" fmla="*/ 2985267 h 4203865"/>
                <a:gd name="connsiteX7" fmla="*/ 2931401 w 6266562"/>
                <a:gd name="connsiteY7" fmla="*/ 2925890 h 4203865"/>
                <a:gd name="connsiteX8" fmla="*/ 3159787 w 6266562"/>
                <a:gd name="connsiteY8" fmla="*/ 2395205 h 4203865"/>
                <a:gd name="connsiteX9" fmla="*/ 3309606 w 6266562"/>
                <a:gd name="connsiteY9" fmla="*/ 2315688 h 4203865"/>
                <a:gd name="connsiteX10" fmla="*/ 3357108 w 6266562"/>
                <a:gd name="connsiteY10" fmla="*/ 2101932 h 4203865"/>
                <a:gd name="connsiteX11" fmla="*/ 3487736 w 6266562"/>
                <a:gd name="connsiteY11" fmla="*/ 2006930 h 4203865"/>
                <a:gd name="connsiteX12" fmla="*/ 3511487 w 6266562"/>
                <a:gd name="connsiteY12" fmla="*/ 1733797 h 4203865"/>
                <a:gd name="connsiteX13" fmla="*/ 3618365 w 6266562"/>
                <a:gd name="connsiteY13" fmla="*/ 1698171 h 4203865"/>
                <a:gd name="connsiteX14" fmla="*/ 3594614 w 6266562"/>
                <a:gd name="connsiteY14" fmla="*/ 938151 h 4203865"/>
                <a:gd name="connsiteX15" fmla="*/ 3238354 w 6266562"/>
                <a:gd name="connsiteY15" fmla="*/ 807522 h 4203865"/>
                <a:gd name="connsiteX16" fmla="*/ 2917721 w 6266562"/>
                <a:gd name="connsiteY16" fmla="*/ 617517 h 4203865"/>
                <a:gd name="connsiteX17" fmla="*/ 2561461 w 6266562"/>
                <a:gd name="connsiteY17" fmla="*/ 534390 h 4203865"/>
                <a:gd name="connsiteX18" fmla="*/ 2025266 w 6266562"/>
                <a:gd name="connsiteY18" fmla="*/ 563651 h 4203865"/>
                <a:gd name="connsiteX19" fmla="*/ 1575809 w 6266562"/>
                <a:gd name="connsiteY19" fmla="*/ 736270 h 4203865"/>
                <a:gd name="connsiteX20" fmla="*/ 1526503 w 6266562"/>
                <a:gd name="connsiteY20" fmla="*/ 823958 h 4203865"/>
                <a:gd name="connsiteX21" fmla="*/ 1373928 w 6266562"/>
                <a:gd name="connsiteY21" fmla="*/ 1009403 h 4203865"/>
                <a:gd name="connsiteX22" fmla="*/ 1326427 w 6266562"/>
                <a:gd name="connsiteY22" fmla="*/ 1116280 h 4203865"/>
                <a:gd name="connsiteX23" fmla="*/ 1326427 w 6266562"/>
                <a:gd name="connsiteY23" fmla="*/ 1282535 h 4203865"/>
                <a:gd name="connsiteX24" fmla="*/ 1326427 w 6266562"/>
                <a:gd name="connsiteY24" fmla="*/ 1282535 h 4203865"/>
                <a:gd name="connsiteX25" fmla="*/ 1338302 w 6266562"/>
                <a:gd name="connsiteY25" fmla="*/ 1579418 h 4203865"/>
                <a:gd name="connsiteX26" fmla="*/ 1350178 w 6266562"/>
                <a:gd name="connsiteY26" fmla="*/ 1840675 h 4203865"/>
                <a:gd name="connsiteX27" fmla="*/ 1397679 w 6266562"/>
                <a:gd name="connsiteY27" fmla="*/ 1935678 h 4203865"/>
                <a:gd name="connsiteX28" fmla="*/ 1419624 w 6266562"/>
                <a:gd name="connsiteY28" fmla="*/ 2172234 h 4203865"/>
                <a:gd name="connsiteX29" fmla="*/ 1563934 w 6266562"/>
                <a:gd name="connsiteY29" fmla="*/ 2220686 h 4203865"/>
                <a:gd name="connsiteX30" fmla="*/ 1753939 w 6266562"/>
                <a:gd name="connsiteY30" fmla="*/ 2268187 h 4203865"/>
                <a:gd name="connsiteX31" fmla="*/ 1706438 w 6266562"/>
                <a:gd name="connsiteY31" fmla="*/ 2470067 h 4203865"/>
                <a:gd name="connsiteX32" fmla="*/ 1492682 w 6266562"/>
                <a:gd name="connsiteY32" fmla="*/ 2671948 h 4203865"/>
                <a:gd name="connsiteX33" fmla="*/ 1421430 w 6266562"/>
                <a:gd name="connsiteY33" fmla="*/ 2766951 h 4203865"/>
                <a:gd name="connsiteX34" fmla="*/ 1184873 w 6266562"/>
                <a:gd name="connsiteY34" fmla="*/ 2861953 h 4203865"/>
                <a:gd name="connsiteX35" fmla="*/ 1017669 w 6266562"/>
                <a:gd name="connsiteY35" fmla="*/ 3028208 h 4203865"/>
                <a:gd name="connsiteX36" fmla="*/ 934541 w 6266562"/>
                <a:gd name="connsiteY36" fmla="*/ 3099460 h 4203865"/>
                <a:gd name="connsiteX37" fmla="*/ 775602 w 6266562"/>
                <a:gd name="connsiteY37" fmla="*/ 3102215 h 4203865"/>
                <a:gd name="connsiteX38" fmla="*/ 637658 w 6266562"/>
                <a:gd name="connsiteY38" fmla="*/ 3194462 h 4203865"/>
                <a:gd name="connsiteX39" fmla="*/ 566406 w 6266562"/>
                <a:gd name="connsiteY39" fmla="*/ 3265714 h 4203865"/>
                <a:gd name="connsiteX40" fmla="*/ 423902 w 6266562"/>
                <a:gd name="connsiteY40" fmla="*/ 3313216 h 4203865"/>
                <a:gd name="connsiteX41" fmla="*/ 352651 w 6266562"/>
                <a:gd name="connsiteY41" fmla="*/ 3372592 h 4203865"/>
                <a:gd name="connsiteX42" fmla="*/ 162645 w 6266562"/>
                <a:gd name="connsiteY42" fmla="*/ 3431969 h 4203865"/>
                <a:gd name="connsiteX43" fmla="*/ 115144 w 6266562"/>
                <a:gd name="connsiteY43" fmla="*/ 3538847 h 4203865"/>
                <a:gd name="connsiteX44" fmla="*/ 0 w 6266562"/>
                <a:gd name="connsiteY44" fmla="*/ 3670425 h 4203865"/>
                <a:gd name="connsiteX45" fmla="*/ 8266 w 6266562"/>
                <a:gd name="connsiteY45" fmla="*/ 0 h 4203865"/>
                <a:gd name="connsiteX46" fmla="*/ 6266562 w 6266562"/>
                <a:gd name="connsiteY46" fmla="*/ 35626 h 4203865"/>
                <a:gd name="connsiteX47" fmla="*/ 6230936 w 6266562"/>
                <a:gd name="connsiteY47" fmla="*/ 4156364 h 4203865"/>
                <a:gd name="connsiteX48" fmla="*/ 6100308 w 6266562"/>
                <a:gd name="connsiteY48" fmla="*/ 4144488 h 4203865"/>
                <a:gd name="connsiteX49" fmla="*/ 3796495 w 6266562"/>
                <a:gd name="connsiteY49" fmla="*/ 4203865 h 4203865"/>
                <a:gd name="connsiteX0" fmla="*/ 3784619 w 6266562"/>
                <a:gd name="connsiteY0" fmla="*/ 4144488 h 4203865"/>
                <a:gd name="connsiteX1" fmla="*/ 3547969 w 6266562"/>
                <a:gd name="connsiteY1" fmla="*/ 3810079 h 4203865"/>
                <a:gd name="connsiteX2" fmla="*/ 3397769 w 6266562"/>
                <a:gd name="connsiteY2" fmla="*/ 3587298 h 4203865"/>
                <a:gd name="connsiteX3" fmla="*/ 3361193 w 6266562"/>
                <a:gd name="connsiteY3" fmla="*/ 3419048 h 4203865"/>
                <a:gd name="connsiteX4" fmla="*/ 3266095 w 6266562"/>
                <a:gd name="connsiteY4" fmla="*/ 3294690 h 4203865"/>
                <a:gd name="connsiteX5" fmla="*/ 3230184 w 6266562"/>
                <a:gd name="connsiteY5" fmla="*/ 3132330 h 4203865"/>
                <a:gd name="connsiteX6" fmla="*/ 3043789 w 6266562"/>
                <a:gd name="connsiteY6" fmla="*/ 2985267 h 4203865"/>
                <a:gd name="connsiteX7" fmla="*/ 2931401 w 6266562"/>
                <a:gd name="connsiteY7" fmla="*/ 2925890 h 4203865"/>
                <a:gd name="connsiteX8" fmla="*/ 3159787 w 6266562"/>
                <a:gd name="connsiteY8" fmla="*/ 2395205 h 4203865"/>
                <a:gd name="connsiteX9" fmla="*/ 3309606 w 6266562"/>
                <a:gd name="connsiteY9" fmla="*/ 2315688 h 4203865"/>
                <a:gd name="connsiteX10" fmla="*/ 3357108 w 6266562"/>
                <a:gd name="connsiteY10" fmla="*/ 2101932 h 4203865"/>
                <a:gd name="connsiteX11" fmla="*/ 3487736 w 6266562"/>
                <a:gd name="connsiteY11" fmla="*/ 2006930 h 4203865"/>
                <a:gd name="connsiteX12" fmla="*/ 3511487 w 6266562"/>
                <a:gd name="connsiteY12" fmla="*/ 1733797 h 4203865"/>
                <a:gd name="connsiteX13" fmla="*/ 3618365 w 6266562"/>
                <a:gd name="connsiteY13" fmla="*/ 1698171 h 4203865"/>
                <a:gd name="connsiteX14" fmla="*/ 3594614 w 6266562"/>
                <a:gd name="connsiteY14" fmla="*/ 938151 h 4203865"/>
                <a:gd name="connsiteX15" fmla="*/ 3238354 w 6266562"/>
                <a:gd name="connsiteY15" fmla="*/ 807522 h 4203865"/>
                <a:gd name="connsiteX16" fmla="*/ 2917721 w 6266562"/>
                <a:gd name="connsiteY16" fmla="*/ 617517 h 4203865"/>
                <a:gd name="connsiteX17" fmla="*/ 2561461 w 6266562"/>
                <a:gd name="connsiteY17" fmla="*/ 534390 h 4203865"/>
                <a:gd name="connsiteX18" fmla="*/ 2025266 w 6266562"/>
                <a:gd name="connsiteY18" fmla="*/ 563651 h 4203865"/>
                <a:gd name="connsiteX19" fmla="*/ 1575809 w 6266562"/>
                <a:gd name="connsiteY19" fmla="*/ 736270 h 4203865"/>
                <a:gd name="connsiteX20" fmla="*/ 1526503 w 6266562"/>
                <a:gd name="connsiteY20" fmla="*/ 823958 h 4203865"/>
                <a:gd name="connsiteX21" fmla="*/ 1373928 w 6266562"/>
                <a:gd name="connsiteY21" fmla="*/ 1009403 h 4203865"/>
                <a:gd name="connsiteX22" fmla="*/ 1326427 w 6266562"/>
                <a:gd name="connsiteY22" fmla="*/ 1116280 h 4203865"/>
                <a:gd name="connsiteX23" fmla="*/ 1326427 w 6266562"/>
                <a:gd name="connsiteY23" fmla="*/ 1282535 h 4203865"/>
                <a:gd name="connsiteX24" fmla="*/ 1326427 w 6266562"/>
                <a:gd name="connsiteY24" fmla="*/ 1282535 h 4203865"/>
                <a:gd name="connsiteX25" fmla="*/ 1338302 w 6266562"/>
                <a:gd name="connsiteY25" fmla="*/ 1579418 h 4203865"/>
                <a:gd name="connsiteX26" fmla="*/ 1350178 w 6266562"/>
                <a:gd name="connsiteY26" fmla="*/ 1840675 h 4203865"/>
                <a:gd name="connsiteX27" fmla="*/ 1397679 w 6266562"/>
                <a:gd name="connsiteY27" fmla="*/ 1935678 h 4203865"/>
                <a:gd name="connsiteX28" fmla="*/ 1419624 w 6266562"/>
                <a:gd name="connsiteY28" fmla="*/ 2172234 h 4203865"/>
                <a:gd name="connsiteX29" fmla="*/ 1563934 w 6266562"/>
                <a:gd name="connsiteY29" fmla="*/ 2220686 h 4203865"/>
                <a:gd name="connsiteX30" fmla="*/ 1753939 w 6266562"/>
                <a:gd name="connsiteY30" fmla="*/ 2268187 h 4203865"/>
                <a:gd name="connsiteX31" fmla="*/ 1706438 w 6266562"/>
                <a:gd name="connsiteY31" fmla="*/ 2470067 h 4203865"/>
                <a:gd name="connsiteX32" fmla="*/ 1492682 w 6266562"/>
                <a:gd name="connsiteY32" fmla="*/ 2671948 h 4203865"/>
                <a:gd name="connsiteX33" fmla="*/ 1421430 w 6266562"/>
                <a:gd name="connsiteY33" fmla="*/ 2766951 h 4203865"/>
                <a:gd name="connsiteX34" fmla="*/ 1184873 w 6266562"/>
                <a:gd name="connsiteY34" fmla="*/ 2861953 h 4203865"/>
                <a:gd name="connsiteX35" fmla="*/ 1017669 w 6266562"/>
                <a:gd name="connsiteY35" fmla="*/ 3028208 h 4203865"/>
                <a:gd name="connsiteX36" fmla="*/ 934541 w 6266562"/>
                <a:gd name="connsiteY36" fmla="*/ 3099460 h 4203865"/>
                <a:gd name="connsiteX37" fmla="*/ 775602 w 6266562"/>
                <a:gd name="connsiteY37" fmla="*/ 3102215 h 4203865"/>
                <a:gd name="connsiteX38" fmla="*/ 637658 w 6266562"/>
                <a:gd name="connsiteY38" fmla="*/ 3194462 h 4203865"/>
                <a:gd name="connsiteX39" fmla="*/ 566406 w 6266562"/>
                <a:gd name="connsiteY39" fmla="*/ 3265714 h 4203865"/>
                <a:gd name="connsiteX40" fmla="*/ 423902 w 6266562"/>
                <a:gd name="connsiteY40" fmla="*/ 3313216 h 4203865"/>
                <a:gd name="connsiteX41" fmla="*/ 352651 w 6266562"/>
                <a:gd name="connsiteY41" fmla="*/ 3372592 h 4203865"/>
                <a:gd name="connsiteX42" fmla="*/ 162645 w 6266562"/>
                <a:gd name="connsiteY42" fmla="*/ 3431969 h 4203865"/>
                <a:gd name="connsiteX43" fmla="*/ 115144 w 6266562"/>
                <a:gd name="connsiteY43" fmla="*/ 3538847 h 4203865"/>
                <a:gd name="connsiteX44" fmla="*/ 0 w 6266562"/>
                <a:gd name="connsiteY44" fmla="*/ 3670425 h 4203865"/>
                <a:gd name="connsiteX45" fmla="*/ 8266 w 6266562"/>
                <a:gd name="connsiteY45" fmla="*/ 0 h 4203865"/>
                <a:gd name="connsiteX46" fmla="*/ 6266562 w 6266562"/>
                <a:gd name="connsiteY46" fmla="*/ 35626 h 4203865"/>
                <a:gd name="connsiteX47" fmla="*/ 6230936 w 6266562"/>
                <a:gd name="connsiteY47" fmla="*/ 4156364 h 4203865"/>
                <a:gd name="connsiteX48" fmla="*/ 6100308 w 6266562"/>
                <a:gd name="connsiteY48" fmla="*/ 4144488 h 4203865"/>
                <a:gd name="connsiteX49" fmla="*/ 3796495 w 6266562"/>
                <a:gd name="connsiteY49" fmla="*/ 4203865 h 4203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266562" h="4203865">
                  <a:moveTo>
                    <a:pt x="3784619" y="4144488"/>
                  </a:moveTo>
                  <a:lnTo>
                    <a:pt x="3547969" y="3810079"/>
                  </a:lnTo>
                  <a:cubicBezTo>
                    <a:pt x="3483494" y="3702584"/>
                    <a:pt x="3428898" y="3652470"/>
                    <a:pt x="3397769" y="3587298"/>
                  </a:cubicBezTo>
                  <a:cubicBezTo>
                    <a:pt x="3366640" y="3522126"/>
                    <a:pt x="3383139" y="3453186"/>
                    <a:pt x="3361193" y="3419048"/>
                  </a:cubicBezTo>
                  <a:cubicBezTo>
                    <a:pt x="3339247" y="3367842"/>
                    <a:pt x="3288041" y="3345896"/>
                    <a:pt x="3266095" y="3294690"/>
                  </a:cubicBezTo>
                  <a:cubicBezTo>
                    <a:pt x="3254125" y="3240570"/>
                    <a:pt x="3278730" y="3208395"/>
                    <a:pt x="3230184" y="3132330"/>
                  </a:cubicBezTo>
                  <a:cubicBezTo>
                    <a:pt x="3181638" y="3056265"/>
                    <a:pt x="3093586" y="3019674"/>
                    <a:pt x="3043789" y="2985267"/>
                  </a:cubicBezTo>
                  <a:lnTo>
                    <a:pt x="2931401" y="2925890"/>
                  </a:lnTo>
                  <a:cubicBezTo>
                    <a:pt x="3000214" y="2800202"/>
                    <a:pt x="3090974" y="2564785"/>
                    <a:pt x="3159787" y="2395205"/>
                  </a:cubicBezTo>
                  <a:cubicBezTo>
                    <a:pt x="3219163" y="2292286"/>
                    <a:pt x="3276719" y="2364567"/>
                    <a:pt x="3309606" y="2315688"/>
                  </a:cubicBezTo>
                  <a:cubicBezTo>
                    <a:pt x="3342493" y="2266809"/>
                    <a:pt x="3327420" y="2153392"/>
                    <a:pt x="3357108" y="2101932"/>
                  </a:cubicBezTo>
                  <a:cubicBezTo>
                    <a:pt x="3386796" y="2050472"/>
                    <a:pt x="3462006" y="2068286"/>
                    <a:pt x="3487736" y="2006930"/>
                  </a:cubicBezTo>
                  <a:cubicBezTo>
                    <a:pt x="3513466" y="1945574"/>
                    <a:pt x="3489716" y="1785257"/>
                    <a:pt x="3511487" y="1733797"/>
                  </a:cubicBezTo>
                  <a:lnTo>
                    <a:pt x="3618365" y="1698171"/>
                  </a:lnTo>
                  <a:lnTo>
                    <a:pt x="3594614" y="938151"/>
                  </a:lnTo>
                  <a:lnTo>
                    <a:pt x="3238354" y="807522"/>
                  </a:lnTo>
                  <a:cubicBezTo>
                    <a:pt x="3125539" y="754083"/>
                    <a:pt x="3030536" y="663039"/>
                    <a:pt x="2917721" y="617517"/>
                  </a:cubicBezTo>
                  <a:cubicBezTo>
                    <a:pt x="2804906" y="571995"/>
                    <a:pt x="2710203" y="543368"/>
                    <a:pt x="2561461" y="534390"/>
                  </a:cubicBezTo>
                  <a:cubicBezTo>
                    <a:pt x="2412719" y="525412"/>
                    <a:pt x="2189541" y="530004"/>
                    <a:pt x="2025266" y="563651"/>
                  </a:cubicBezTo>
                  <a:cubicBezTo>
                    <a:pt x="1860991" y="597298"/>
                    <a:pt x="1658936" y="692886"/>
                    <a:pt x="1575809" y="736270"/>
                  </a:cubicBezTo>
                  <a:cubicBezTo>
                    <a:pt x="1492682" y="779654"/>
                    <a:pt x="1542938" y="794729"/>
                    <a:pt x="1526503" y="823958"/>
                  </a:cubicBezTo>
                  <a:lnTo>
                    <a:pt x="1373928" y="1009403"/>
                  </a:lnTo>
                  <a:lnTo>
                    <a:pt x="1326427" y="1116280"/>
                  </a:lnTo>
                  <a:lnTo>
                    <a:pt x="1326427" y="1282535"/>
                  </a:lnTo>
                  <a:lnTo>
                    <a:pt x="1326427" y="1282535"/>
                  </a:lnTo>
                  <a:lnTo>
                    <a:pt x="1338302" y="1579418"/>
                  </a:lnTo>
                  <a:lnTo>
                    <a:pt x="1350178" y="1840675"/>
                  </a:lnTo>
                  <a:lnTo>
                    <a:pt x="1397679" y="1935678"/>
                  </a:lnTo>
                  <a:cubicBezTo>
                    <a:pt x="1405596" y="1997034"/>
                    <a:pt x="1393465" y="2131699"/>
                    <a:pt x="1419624" y="2172234"/>
                  </a:cubicBezTo>
                  <a:cubicBezTo>
                    <a:pt x="1445783" y="2212769"/>
                    <a:pt x="1508515" y="2216727"/>
                    <a:pt x="1563934" y="2220686"/>
                  </a:cubicBezTo>
                  <a:lnTo>
                    <a:pt x="1753939" y="2268187"/>
                  </a:lnTo>
                  <a:lnTo>
                    <a:pt x="1706438" y="2470067"/>
                  </a:lnTo>
                  <a:cubicBezTo>
                    <a:pt x="1662895" y="2537361"/>
                    <a:pt x="1540183" y="2622467"/>
                    <a:pt x="1492682" y="2671948"/>
                  </a:cubicBezTo>
                  <a:cubicBezTo>
                    <a:pt x="1445181" y="2721429"/>
                    <a:pt x="1478827" y="2735284"/>
                    <a:pt x="1421430" y="2766951"/>
                  </a:cubicBezTo>
                  <a:cubicBezTo>
                    <a:pt x="1364033" y="2798618"/>
                    <a:pt x="1252167" y="2818410"/>
                    <a:pt x="1184873" y="2861953"/>
                  </a:cubicBezTo>
                  <a:cubicBezTo>
                    <a:pt x="1117580" y="2905496"/>
                    <a:pt x="1053295" y="2988624"/>
                    <a:pt x="1017669" y="3028208"/>
                  </a:cubicBezTo>
                  <a:lnTo>
                    <a:pt x="934541" y="3099460"/>
                  </a:lnTo>
                  <a:cubicBezTo>
                    <a:pt x="892977" y="3109356"/>
                    <a:pt x="825082" y="3086381"/>
                    <a:pt x="775602" y="3102215"/>
                  </a:cubicBezTo>
                  <a:cubicBezTo>
                    <a:pt x="726122" y="3118049"/>
                    <a:pt x="671305" y="3164774"/>
                    <a:pt x="637658" y="3194462"/>
                  </a:cubicBezTo>
                  <a:lnTo>
                    <a:pt x="566406" y="3265714"/>
                  </a:lnTo>
                  <a:lnTo>
                    <a:pt x="423902" y="3313216"/>
                  </a:lnTo>
                  <a:cubicBezTo>
                    <a:pt x="388276" y="3331029"/>
                    <a:pt x="396194" y="3352800"/>
                    <a:pt x="352651" y="3372592"/>
                  </a:cubicBezTo>
                  <a:cubicBezTo>
                    <a:pt x="309108" y="3392384"/>
                    <a:pt x="215055" y="3396343"/>
                    <a:pt x="162645" y="3431969"/>
                  </a:cubicBezTo>
                  <a:cubicBezTo>
                    <a:pt x="110235" y="3467595"/>
                    <a:pt x="130978" y="3503221"/>
                    <a:pt x="115144" y="3538847"/>
                  </a:cubicBezTo>
                  <a:lnTo>
                    <a:pt x="0" y="3670425"/>
                  </a:lnTo>
                  <a:cubicBezTo>
                    <a:pt x="2755" y="2446950"/>
                    <a:pt x="5511" y="1223475"/>
                    <a:pt x="8266" y="0"/>
                  </a:cubicBezTo>
                  <a:lnTo>
                    <a:pt x="6266562" y="35626"/>
                  </a:lnTo>
                  <a:lnTo>
                    <a:pt x="6230936" y="4156364"/>
                  </a:lnTo>
                  <a:lnTo>
                    <a:pt x="6100308" y="4144488"/>
                  </a:lnTo>
                  <a:lnTo>
                    <a:pt x="3796495" y="4203865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>
              <a:off x="2267712" y="1748333"/>
              <a:ext cx="534010" cy="534009"/>
            </a:xfrm>
            <a:custGeom>
              <a:avLst/>
              <a:gdLst>
                <a:gd name="connsiteX0" fmla="*/ 153619 w 534010"/>
                <a:gd name="connsiteY0" fmla="*/ 468173 h 534009"/>
                <a:gd name="connsiteX1" fmla="*/ 80467 w 534010"/>
                <a:gd name="connsiteY1" fmla="*/ 512064 h 534009"/>
                <a:gd name="connsiteX2" fmla="*/ 0 w 534010"/>
                <a:gd name="connsiteY2" fmla="*/ 534009 h 534009"/>
                <a:gd name="connsiteX3" fmla="*/ 43891 w 534010"/>
                <a:gd name="connsiteY3" fmla="*/ 475488 h 534009"/>
                <a:gd name="connsiteX4" fmla="*/ 7315 w 534010"/>
                <a:gd name="connsiteY4" fmla="*/ 380390 h 534009"/>
                <a:gd name="connsiteX5" fmla="*/ 7315 w 534010"/>
                <a:gd name="connsiteY5" fmla="*/ 380390 h 534009"/>
                <a:gd name="connsiteX6" fmla="*/ 36576 w 534010"/>
                <a:gd name="connsiteY6" fmla="*/ 256032 h 534009"/>
                <a:gd name="connsiteX7" fmla="*/ 109728 w 534010"/>
                <a:gd name="connsiteY7" fmla="*/ 175565 h 534009"/>
                <a:gd name="connsiteX8" fmla="*/ 182880 w 534010"/>
                <a:gd name="connsiteY8" fmla="*/ 124358 h 534009"/>
                <a:gd name="connsiteX9" fmla="*/ 336499 w 534010"/>
                <a:gd name="connsiteY9" fmla="*/ 43891 h 534009"/>
                <a:gd name="connsiteX10" fmla="*/ 468173 w 534010"/>
                <a:gd name="connsiteY10" fmla="*/ 0 h 534009"/>
                <a:gd name="connsiteX11" fmla="*/ 534010 w 534010"/>
                <a:gd name="connsiteY11" fmla="*/ 21945 h 534009"/>
                <a:gd name="connsiteX12" fmla="*/ 373075 w 534010"/>
                <a:gd name="connsiteY12" fmla="*/ 58521 h 534009"/>
                <a:gd name="connsiteX13" fmla="*/ 277978 w 534010"/>
                <a:gd name="connsiteY13" fmla="*/ 102413 h 534009"/>
                <a:gd name="connsiteX14" fmla="*/ 219456 w 534010"/>
                <a:gd name="connsiteY14" fmla="*/ 138989 h 534009"/>
                <a:gd name="connsiteX15" fmla="*/ 168250 w 534010"/>
                <a:gd name="connsiteY15" fmla="*/ 204825 h 534009"/>
                <a:gd name="connsiteX16" fmla="*/ 124358 w 534010"/>
                <a:gd name="connsiteY16" fmla="*/ 256032 h 534009"/>
                <a:gd name="connsiteX17" fmla="*/ 102413 w 534010"/>
                <a:gd name="connsiteY17" fmla="*/ 336499 h 534009"/>
                <a:gd name="connsiteX18" fmla="*/ 153619 w 534010"/>
                <a:gd name="connsiteY18" fmla="*/ 468173 h 53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4010" h="534009">
                  <a:moveTo>
                    <a:pt x="153619" y="468173"/>
                  </a:moveTo>
                  <a:lnTo>
                    <a:pt x="80467" y="512064"/>
                  </a:lnTo>
                  <a:lnTo>
                    <a:pt x="0" y="534009"/>
                  </a:lnTo>
                  <a:lnTo>
                    <a:pt x="43891" y="475488"/>
                  </a:lnTo>
                  <a:lnTo>
                    <a:pt x="7315" y="380390"/>
                  </a:lnTo>
                  <a:lnTo>
                    <a:pt x="7315" y="380390"/>
                  </a:lnTo>
                  <a:lnTo>
                    <a:pt x="36576" y="256032"/>
                  </a:lnTo>
                  <a:lnTo>
                    <a:pt x="109728" y="175565"/>
                  </a:lnTo>
                  <a:lnTo>
                    <a:pt x="182880" y="124358"/>
                  </a:lnTo>
                  <a:lnTo>
                    <a:pt x="336499" y="43891"/>
                  </a:lnTo>
                  <a:lnTo>
                    <a:pt x="468173" y="0"/>
                  </a:lnTo>
                  <a:lnTo>
                    <a:pt x="534010" y="21945"/>
                  </a:lnTo>
                  <a:lnTo>
                    <a:pt x="373075" y="58521"/>
                  </a:lnTo>
                  <a:lnTo>
                    <a:pt x="277978" y="102413"/>
                  </a:lnTo>
                  <a:lnTo>
                    <a:pt x="219456" y="138989"/>
                  </a:lnTo>
                  <a:lnTo>
                    <a:pt x="168250" y="204825"/>
                  </a:lnTo>
                  <a:lnTo>
                    <a:pt x="124358" y="256032"/>
                  </a:lnTo>
                  <a:lnTo>
                    <a:pt x="102413" y="336499"/>
                  </a:lnTo>
                  <a:lnTo>
                    <a:pt x="153619" y="46817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16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052623" y="1127051"/>
            <a:ext cx="5879805" cy="4125433"/>
            <a:chOff x="1052623" y="1127051"/>
            <a:chExt cx="5879805" cy="4125433"/>
          </a:xfrm>
        </p:grpSpPr>
        <p:sp>
          <p:nvSpPr>
            <p:cNvPr id="12" name="Rectangle 11"/>
            <p:cNvSpPr/>
            <p:nvPr/>
          </p:nvSpPr>
          <p:spPr>
            <a:xfrm>
              <a:off x="1052623" y="1127051"/>
              <a:ext cx="5879805" cy="41254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137684" y="1222744"/>
              <a:ext cx="5720316" cy="3930283"/>
              <a:chOff x="1137684" y="1222744"/>
              <a:chExt cx="5720316" cy="3930283"/>
            </a:xfrm>
          </p:grpSpPr>
          <p:pic>
            <p:nvPicPr>
              <p:cNvPr id="3" name="Picture 2" descr="C:\Users\T410\Desktop\2016-11-11\IMG_6954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  <a14:imgEffect>
                          <a14:brightnessContrast bright="-39000" contrast="7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63" t="3516"/>
              <a:stretch/>
            </p:blipFill>
            <p:spPr bwMode="auto">
              <a:xfrm>
                <a:off x="1137684" y="1222744"/>
                <a:ext cx="5720316" cy="39302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53" t="4976" r="4790" b="1985"/>
              <a:stretch/>
            </p:blipFill>
            <p:spPr bwMode="auto">
              <a:xfrm>
                <a:off x="1137684" y="1222745"/>
                <a:ext cx="5571460" cy="39302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" name="Picture 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961" b="97059" l="1807" r="96687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1085" y="1563687"/>
                <a:ext cx="2024063" cy="12430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3987209" y="3187890"/>
                <a:ext cx="2719784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A Teensy</a:t>
                </a:r>
                <a:br>
                  <a:rPr lang="en-US" sz="3200" b="1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3200" b="1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Hearing Aid?</a:t>
                </a:r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4362523" y="1896391"/>
                <a:ext cx="1143636" cy="1328910"/>
              </a:xfrm>
              <a:custGeom>
                <a:avLst/>
                <a:gdLst>
                  <a:gd name="connsiteX0" fmla="*/ 1052623 w 1093524"/>
                  <a:gd name="connsiteY0" fmla="*/ 893135 h 893135"/>
                  <a:gd name="connsiteX1" fmla="*/ 967563 w 1093524"/>
                  <a:gd name="connsiteY1" fmla="*/ 180753 h 893135"/>
                  <a:gd name="connsiteX2" fmla="*/ 0 w 1093524"/>
                  <a:gd name="connsiteY2" fmla="*/ 0 h 893135"/>
                  <a:gd name="connsiteX0" fmla="*/ 1052623 w 1069226"/>
                  <a:gd name="connsiteY0" fmla="*/ 893135 h 893135"/>
                  <a:gd name="connsiteX1" fmla="*/ 967563 w 1069226"/>
                  <a:gd name="connsiteY1" fmla="*/ 180753 h 893135"/>
                  <a:gd name="connsiteX2" fmla="*/ 0 w 1069226"/>
                  <a:gd name="connsiteY2" fmla="*/ 0 h 893135"/>
                  <a:gd name="connsiteX0" fmla="*/ 1052623 w 1069226"/>
                  <a:gd name="connsiteY0" fmla="*/ 978196 h 978196"/>
                  <a:gd name="connsiteX1" fmla="*/ 967563 w 1069226"/>
                  <a:gd name="connsiteY1" fmla="*/ 180753 h 978196"/>
                  <a:gd name="connsiteX2" fmla="*/ 0 w 1069226"/>
                  <a:gd name="connsiteY2" fmla="*/ 0 h 978196"/>
                  <a:gd name="connsiteX0" fmla="*/ 1052623 w 1069226"/>
                  <a:gd name="connsiteY0" fmla="*/ 1015512 h 1015512"/>
                  <a:gd name="connsiteX1" fmla="*/ 967563 w 1069226"/>
                  <a:gd name="connsiteY1" fmla="*/ 218069 h 1015512"/>
                  <a:gd name="connsiteX2" fmla="*/ 0 w 1069226"/>
                  <a:gd name="connsiteY2" fmla="*/ 37316 h 1015512"/>
                  <a:gd name="connsiteX0" fmla="*/ 1052623 w 1069226"/>
                  <a:gd name="connsiteY0" fmla="*/ 1080205 h 1080205"/>
                  <a:gd name="connsiteX1" fmla="*/ 967563 w 1069226"/>
                  <a:gd name="connsiteY1" fmla="*/ 282762 h 1080205"/>
                  <a:gd name="connsiteX2" fmla="*/ 0 w 1069226"/>
                  <a:gd name="connsiteY2" fmla="*/ 102009 h 1080205"/>
                  <a:gd name="connsiteX0" fmla="*/ 1052623 w 1052623"/>
                  <a:gd name="connsiteY0" fmla="*/ 978196 h 978196"/>
                  <a:gd name="connsiteX1" fmla="*/ 0 w 1052623"/>
                  <a:gd name="connsiteY1" fmla="*/ 0 h 978196"/>
                  <a:gd name="connsiteX0" fmla="*/ 1052623 w 1052623"/>
                  <a:gd name="connsiteY0" fmla="*/ 1063112 h 1063112"/>
                  <a:gd name="connsiteX1" fmla="*/ 0 w 1052623"/>
                  <a:gd name="connsiteY1" fmla="*/ 84916 h 1063112"/>
                  <a:gd name="connsiteX0" fmla="*/ 1052623 w 1055422"/>
                  <a:gd name="connsiteY0" fmla="*/ 1084876 h 1084876"/>
                  <a:gd name="connsiteX1" fmla="*/ 0 w 1055422"/>
                  <a:gd name="connsiteY1" fmla="*/ 106680 h 1084876"/>
                  <a:gd name="connsiteX0" fmla="*/ 945347 w 949700"/>
                  <a:gd name="connsiteY0" fmla="*/ 1116901 h 1116901"/>
                  <a:gd name="connsiteX1" fmla="*/ 0 w 949700"/>
                  <a:gd name="connsiteY1" fmla="*/ 103383 h 1116901"/>
                  <a:gd name="connsiteX0" fmla="*/ 945347 w 955782"/>
                  <a:gd name="connsiteY0" fmla="*/ 1220129 h 1220129"/>
                  <a:gd name="connsiteX1" fmla="*/ 0 w 955782"/>
                  <a:gd name="connsiteY1" fmla="*/ 206611 h 1220129"/>
                  <a:gd name="connsiteX0" fmla="*/ 1003111 w 1010151"/>
                  <a:gd name="connsiteY0" fmla="*/ 1098470 h 1098470"/>
                  <a:gd name="connsiteX1" fmla="*/ 0 w 1010151"/>
                  <a:gd name="connsiteY1" fmla="*/ 226239 h 1098470"/>
                  <a:gd name="connsiteX0" fmla="*/ 961852 w 971132"/>
                  <a:gd name="connsiteY0" fmla="*/ 1128567 h 1128567"/>
                  <a:gd name="connsiteX1" fmla="*/ 0 w 971132"/>
                  <a:gd name="connsiteY1" fmla="*/ 221015 h 1128567"/>
                  <a:gd name="connsiteX0" fmla="*/ 961852 w 1012880"/>
                  <a:gd name="connsiteY0" fmla="*/ 1038756 h 1038756"/>
                  <a:gd name="connsiteX1" fmla="*/ 0 w 1012880"/>
                  <a:gd name="connsiteY1" fmla="*/ 131204 h 1038756"/>
                  <a:gd name="connsiteX0" fmla="*/ 961852 w 968979"/>
                  <a:gd name="connsiteY0" fmla="*/ 1024887 h 1024887"/>
                  <a:gd name="connsiteX1" fmla="*/ 0 w 968979"/>
                  <a:gd name="connsiteY1" fmla="*/ 117335 h 1024887"/>
                  <a:gd name="connsiteX0" fmla="*/ 920592 w 930031"/>
                  <a:gd name="connsiteY0" fmla="*/ 1040632 h 1040632"/>
                  <a:gd name="connsiteX1" fmla="*/ 0 w 930031"/>
                  <a:gd name="connsiteY1" fmla="*/ 115419 h 1040632"/>
                  <a:gd name="connsiteX0" fmla="*/ 920592 w 920592"/>
                  <a:gd name="connsiteY0" fmla="*/ 1048918 h 1048918"/>
                  <a:gd name="connsiteX1" fmla="*/ 0 w 920592"/>
                  <a:gd name="connsiteY1" fmla="*/ 123705 h 1048918"/>
                  <a:gd name="connsiteX0" fmla="*/ 887584 w 887584"/>
                  <a:gd name="connsiteY0" fmla="*/ 1103673 h 1103674"/>
                  <a:gd name="connsiteX1" fmla="*/ 0 w 887584"/>
                  <a:gd name="connsiteY1" fmla="*/ 116647 h 1103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87584" h="1103674">
                    <a:moveTo>
                      <a:pt x="887584" y="1103673"/>
                    </a:moveTo>
                    <a:cubicBezTo>
                      <a:pt x="869970" y="400423"/>
                      <a:pt x="957880" y="-278500"/>
                      <a:pt x="0" y="116647"/>
                    </a:cubicBezTo>
                  </a:path>
                </a:pathLst>
              </a:custGeom>
              <a:noFill/>
              <a:ln w="127000">
                <a:solidFill>
                  <a:srgbClr val="FFFF00"/>
                </a:solidFill>
                <a:headEnd type="none" w="med" len="med"/>
                <a:tailEnd type="triangle"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Down Arrow 8"/>
          <p:cNvSpPr/>
          <p:nvPr/>
        </p:nvSpPr>
        <p:spPr>
          <a:xfrm rot="4682423">
            <a:off x="4977188" y="5185875"/>
            <a:ext cx="485395" cy="1047595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7526257">
            <a:off x="2188387" y="5435510"/>
            <a:ext cx="485395" cy="1047595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T410\Desktop\2016-11-11\IMG_6954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79500"/>
            <a:ext cx="6096000" cy="40735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xtLst/>
        </p:spPr>
      </p:pic>
      <p:sp>
        <p:nvSpPr>
          <p:cNvPr id="3" name="Freeform 2"/>
          <p:cNvSpPr/>
          <p:nvPr/>
        </p:nvSpPr>
        <p:spPr>
          <a:xfrm>
            <a:off x="2053533" y="1559712"/>
            <a:ext cx="2257209" cy="1839533"/>
          </a:xfrm>
          <a:custGeom>
            <a:avLst/>
            <a:gdLst>
              <a:gd name="connsiteX0" fmla="*/ 439387 w 2268187"/>
              <a:gd name="connsiteY0" fmla="*/ 1704109 h 1858489"/>
              <a:gd name="connsiteX1" fmla="*/ 368135 w 2268187"/>
              <a:gd name="connsiteY1" fmla="*/ 1715985 h 1858489"/>
              <a:gd name="connsiteX2" fmla="*/ 302821 w 2268187"/>
              <a:gd name="connsiteY2" fmla="*/ 1715985 h 1858489"/>
              <a:gd name="connsiteX3" fmla="*/ 255320 w 2268187"/>
              <a:gd name="connsiteY3" fmla="*/ 1662546 h 1858489"/>
              <a:gd name="connsiteX4" fmla="*/ 190005 w 2268187"/>
              <a:gd name="connsiteY4" fmla="*/ 1668483 h 1858489"/>
              <a:gd name="connsiteX5" fmla="*/ 83127 w 2268187"/>
              <a:gd name="connsiteY5" fmla="*/ 1662546 h 1858489"/>
              <a:gd name="connsiteX6" fmla="*/ 65314 w 2268187"/>
              <a:gd name="connsiteY6" fmla="*/ 1573481 h 1858489"/>
              <a:gd name="connsiteX7" fmla="*/ 47501 w 2268187"/>
              <a:gd name="connsiteY7" fmla="*/ 1300348 h 1858489"/>
              <a:gd name="connsiteX8" fmla="*/ 0 w 2268187"/>
              <a:gd name="connsiteY8" fmla="*/ 1235034 h 1858489"/>
              <a:gd name="connsiteX9" fmla="*/ 5938 w 2268187"/>
              <a:gd name="connsiteY9" fmla="*/ 1009403 h 1858489"/>
              <a:gd name="connsiteX10" fmla="*/ 53439 w 2268187"/>
              <a:gd name="connsiteY10" fmla="*/ 771896 h 1858489"/>
              <a:gd name="connsiteX11" fmla="*/ 59377 w 2268187"/>
              <a:gd name="connsiteY11" fmla="*/ 724395 h 1858489"/>
              <a:gd name="connsiteX12" fmla="*/ 29688 w 2268187"/>
              <a:gd name="connsiteY12" fmla="*/ 659081 h 1858489"/>
              <a:gd name="connsiteX13" fmla="*/ 23751 w 2268187"/>
              <a:gd name="connsiteY13" fmla="*/ 581891 h 1858489"/>
              <a:gd name="connsiteX14" fmla="*/ 35626 w 2268187"/>
              <a:gd name="connsiteY14" fmla="*/ 504701 h 1858489"/>
              <a:gd name="connsiteX15" fmla="*/ 83127 w 2268187"/>
              <a:gd name="connsiteY15" fmla="*/ 463138 h 1858489"/>
              <a:gd name="connsiteX16" fmla="*/ 279070 w 2268187"/>
              <a:gd name="connsiteY16" fmla="*/ 255320 h 1858489"/>
              <a:gd name="connsiteX17" fmla="*/ 279070 w 2268187"/>
              <a:gd name="connsiteY17" fmla="*/ 213756 h 1858489"/>
              <a:gd name="connsiteX18" fmla="*/ 403761 w 2268187"/>
              <a:gd name="connsiteY18" fmla="*/ 118753 h 1858489"/>
              <a:gd name="connsiteX19" fmla="*/ 754083 w 2268187"/>
              <a:gd name="connsiteY19" fmla="*/ 17813 h 1858489"/>
              <a:gd name="connsiteX20" fmla="*/ 813460 w 2268187"/>
              <a:gd name="connsiteY20" fmla="*/ 17813 h 1858489"/>
              <a:gd name="connsiteX21" fmla="*/ 860961 w 2268187"/>
              <a:gd name="connsiteY21" fmla="*/ 0 h 1858489"/>
              <a:gd name="connsiteX22" fmla="*/ 1240972 w 2268187"/>
              <a:gd name="connsiteY22" fmla="*/ 11876 h 1858489"/>
              <a:gd name="connsiteX23" fmla="*/ 1478478 w 2268187"/>
              <a:gd name="connsiteY23" fmla="*/ 71252 h 1858489"/>
              <a:gd name="connsiteX24" fmla="*/ 1543792 w 2268187"/>
              <a:gd name="connsiteY24" fmla="*/ 95003 h 1858489"/>
              <a:gd name="connsiteX25" fmla="*/ 1710047 w 2268187"/>
              <a:gd name="connsiteY25" fmla="*/ 142504 h 1858489"/>
              <a:gd name="connsiteX26" fmla="*/ 1793174 w 2268187"/>
              <a:gd name="connsiteY26" fmla="*/ 184068 h 1858489"/>
              <a:gd name="connsiteX27" fmla="*/ 1864426 w 2268187"/>
              <a:gd name="connsiteY27" fmla="*/ 231569 h 1858489"/>
              <a:gd name="connsiteX28" fmla="*/ 1929740 w 2268187"/>
              <a:gd name="connsiteY28" fmla="*/ 290946 h 1858489"/>
              <a:gd name="connsiteX29" fmla="*/ 2012868 w 2268187"/>
              <a:gd name="connsiteY29" fmla="*/ 344385 h 1858489"/>
              <a:gd name="connsiteX30" fmla="*/ 2155372 w 2268187"/>
              <a:gd name="connsiteY30" fmla="*/ 415637 h 1858489"/>
              <a:gd name="connsiteX31" fmla="*/ 2232561 w 2268187"/>
              <a:gd name="connsiteY31" fmla="*/ 492826 h 1858489"/>
              <a:gd name="connsiteX32" fmla="*/ 2268187 w 2268187"/>
              <a:gd name="connsiteY32" fmla="*/ 617517 h 1858489"/>
              <a:gd name="connsiteX33" fmla="*/ 2256312 w 2268187"/>
              <a:gd name="connsiteY33" fmla="*/ 777834 h 1858489"/>
              <a:gd name="connsiteX34" fmla="*/ 2250374 w 2268187"/>
              <a:gd name="connsiteY34" fmla="*/ 926276 h 1858489"/>
              <a:gd name="connsiteX35" fmla="*/ 2250374 w 2268187"/>
              <a:gd name="connsiteY35" fmla="*/ 926276 h 1858489"/>
              <a:gd name="connsiteX36" fmla="*/ 2232561 w 2268187"/>
              <a:gd name="connsiteY36" fmla="*/ 991590 h 1858489"/>
              <a:gd name="connsiteX37" fmla="*/ 2196935 w 2268187"/>
              <a:gd name="connsiteY37" fmla="*/ 1033153 h 1858489"/>
              <a:gd name="connsiteX38" fmla="*/ 2155372 w 2268187"/>
              <a:gd name="connsiteY38" fmla="*/ 1110343 h 1858489"/>
              <a:gd name="connsiteX39" fmla="*/ 2143496 w 2268187"/>
              <a:gd name="connsiteY39" fmla="*/ 1157844 h 1858489"/>
              <a:gd name="connsiteX40" fmla="*/ 2167247 w 2268187"/>
              <a:gd name="connsiteY40" fmla="*/ 1235034 h 1858489"/>
              <a:gd name="connsiteX41" fmla="*/ 2167247 w 2268187"/>
              <a:gd name="connsiteY41" fmla="*/ 1359725 h 1858489"/>
              <a:gd name="connsiteX42" fmla="*/ 2131621 w 2268187"/>
              <a:gd name="connsiteY42" fmla="*/ 1460665 h 1858489"/>
              <a:gd name="connsiteX43" fmla="*/ 2090057 w 2268187"/>
              <a:gd name="connsiteY43" fmla="*/ 1531917 h 1858489"/>
              <a:gd name="connsiteX44" fmla="*/ 2024743 w 2268187"/>
              <a:gd name="connsiteY44" fmla="*/ 1573481 h 1858489"/>
              <a:gd name="connsiteX45" fmla="*/ 1935678 w 2268187"/>
              <a:gd name="connsiteY45" fmla="*/ 1858489 h 1858489"/>
              <a:gd name="connsiteX46" fmla="*/ 1834738 w 2268187"/>
              <a:gd name="connsiteY46" fmla="*/ 1840676 h 1858489"/>
              <a:gd name="connsiteX47" fmla="*/ 1900052 w 2268187"/>
              <a:gd name="connsiteY47" fmla="*/ 1686296 h 1858489"/>
              <a:gd name="connsiteX48" fmla="*/ 1911927 w 2268187"/>
              <a:gd name="connsiteY48" fmla="*/ 1555668 h 1858489"/>
              <a:gd name="connsiteX49" fmla="*/ 1911927 w 2268187"/>
              <a:gd name="connsiteY49" fmla="*/ 1454727 h 1858489"/>
              <a:gd name="connsiteX50" fmla="*/ 1923803 w 2268187"/>
              <a:gd name="connsiteY50" fmla="*/ 1359725 h 1858489"/>
              <a:gd name="connsiteX51" fmla="*/ 1989117 w 2268187"/>
              <a:gd name="connsiteY51" fmla="*/ 1252847 h 1858489"/>
              <a:gd name="connsiteX52" fmla="*/ 1983179 w 2268187"/>
              <a:gd name="connsiteY52" fmla="*/ 1199408 h 1858489"/>
              <a:gd name="connsiteX53" fmla="*/ 1995055 w 2268187"/>
              <a:gd name="connsiteY53" fmla="*/ 1104405 h 1858489"/>
              <a:gd name="connsiteX54" fmla="*/ 2048494 w 2268187"/>
              <a:gd name="connsiteY54" fmla="*/ 950026 h 1858489"/>
              <a:gd name="connsiteX55" fmla="*/ 2119746 w 2268187"/>
              <a:gd name="connsiteY55" fmla="*/ 908463 h 1858489"/>
              <a:gd name="connsiteX56" fmla="*/ 2119746 w 2268187"/>
              <a:gd name="connsiteY56" fmla="*/ 908463 h 1858489"/>
              <a:gd name="connsiteX57" fmla="*/ 2137559 w 2268187"/>
              <a:gd name="connsiteY57" fmla="*/ 783772 h 1858489"/>
              <a:gd name="connsiteX58" fmla="*/ 1828800 w 2268187"/>
              <a:gd name="connsiteY58" fmla="*/ 380011 h 1858489"/>
              <a:gd name="connsiteX59" fmla="*/ 1389413 w 2268187"/>
              <a:gd name="connsiteY59" fmla="*/ 195943 h 1858489"/>
              <a:gd name="connsiteX60" fmla="*/ 973777 w 2268187"/>
              <a:gd name="connsiteY60" fmla="*/ 154379 h 1858489"/>
              <a:gd name="connsiteX61" fmla="*/ 807522 w 2268187"/>
              <a:gd name="connsiteY61" fmla="*/ 154379 h 1858489"/>
              <a:gd name="connsiteX62" fmla="*/ 605642 w 2268187"/>
              <a:gd name="connsiteY62" fmla="*/ 195943 h 1858489"/>
              <a:gd name="connsiteX63" fmla="*/ 451263 w 2268187"/>
              <a:gd name="connsiteY63" fmla="*/ 279070 h 1858489"/>
              <a:gd name="connsiteX64" fmla="*/ 380011 w 2268187"/>
              <a:gd name="connsiteY64" fmla="*/ 344385 h 1858489"/>
              <a:gd name="connsiteX65" fmla="*/ 380011 w 2268187"/>
              <a:gd name="connsiteY65" fmla="*/ 344385 h 1858489"/>
              <a:gd name="connsiteX66" fmla="*/ 338447 w 2268187"/>
              <a:gd name="connsiteY66" fmla="*/ 332509 h 1858489"/>
              <a:gd name="connsiteX67" fmla="*/ 249382 w 2268187"/>
              <a:gd name="connsiteY67" fmla="*/ 421574 h 1858489"/>
              <a:gd name="connsiteX68" fmla="*/ 195943 w 2268187"/>
              <a:gd name="connsiteY68" fmla="*/ 475013 h 1858489"/>
              <a:gd name="connsiteX69" fmla="*/ 207818 w 2268187"/>
              <a:gd name="connsiteY69" fmla="*/ 552203 h 1858489"/>
              <a:gd name="connsiteX70" fmla="*/ 255320 w 2268187"/>
              <a:gd name="connsiteY70" fmla="*/ 623455 h 1858489"/>
              <a:gd name="connsiteX71" fmla="*/ 237507 w 2268187"/>
              <a:gd name="connsiteY71" fmla="*/ 688769 h 1858489"/>
              <a:gd name="connsiteX72" fmla="*/ 201881 w 2268187"/>
              <a:gd name="connsiteY72" fmla="*/ 754083 h 1858489"/>
              <a:gd name="connsiteX73" fmla="*/ 267195 w 2268187"/>
              <a:gd name="connsiteY73" fmla="*/ 742208 h 1858489"/>
              <a:gd name="connsiteX74" fmla="*/ 267195 w 2268187"/>
              <a:gd name="connsiteY74" fmla="*/ 742208 h 1858489"/>
              <a:gd name="connsiteX75" fmla="*/ 267195 w 2268187"/>
              <a:gd name="connsiteY75" fmla="*/ 742208 h 1858489"/>
              <a:gd name="connsiteX76" fmla="*/ 380011 w 2268187"/>
              <a:gd name="connsiteY76" fmla="*/ 670956 h 1858489"/>
              <a:gd name="connsiteX77" fmla="*/ 421574 w 2268187"/>
              <a:gd name="connsiteY77" fmla="*/ 688769 h 1858489"/>
              <a:gd name="connsiteX78" fmla="*/ 445325 w 2268187"/>
              <a:gd name="connsiteY78" fmla="*/ 765959 h 1858489"/>
              <a:gd name="connsiteX79" fmla="*/ 475013 w 2268187"/>
              <a:gd name="connsiteY79" fmla="*/ 872837 h 1858489"/>
              <a:gd name="connsiteX80" fmla="*/ 510639 w 2268187"/>
              <a:gd name="connsiteY80" fmla="*/ 961901 h 1858489"/>
              <a:gd name="connsiteX81" fmla="*/ 528452 w 2268187"/>
              <a:gd name="connsiteY81" fmla="*/ 1039091 h 1858489"/>
              <a:gd name="connsiteX82" fmla="*/ 540327 w 2268187"/>
              <a:gd name="connsiteY82" fmla="*/ 1092530 h 1858489"/>
              <a:gd name="connsiteX83" fmla="*/ 540327 w 2268187"/>
              <a:gd name="connsiteY83" fmla="*/ 1270660 h 1858489"/>
              <a:gd name="connsiteX84" fmla="*/ 510639 w 2268187"/>
              <a:gd name="connsiteY84" fmla="*/ 1365663 h 1858489"/>
              <a:gd name="connsiteX85" fmla="*/ 504701 w 2268187"/>
              <a:gd name="connsiteY85" fmla="*/ 1525979 h 1858489"/>
              <a:gd name="connsiteX86" fmla="*/ 480951 w 2268187"/>
              <a:gd name="connsiteY86" fmla="*/ 1626920 h 1858489"/>
              <a:gd name="connsiteX87" fmla="*/ 439387 w 2268187"/>
              <a:gd name="connsiteY87" fmla="*/ 1704109 h 1858489"/>
              <a:gd name="connsiteX0" fmla="*/ 439387 w 2268187"/>
              <a:gd name="connsiteY0" fmla="*/ 1704109 h 1858489"/>
              <a:gd name="connsiteX1" fmla="*/ 368135 w 2268187"/>
              <a:gd name="connsiteY1" fmla="*/ 1715985 h 1858489"/>
              <a:gd name="connsiteX2" fmla="*/ 302821 w 2268187"/>
              <a:gd name="connsiteY2" fmla="*/ 1715985 h 1858489"/>
              <a:gd name="connsiteX3" fmla="*/ 255320 w 2268187"/>
              <a:gd name="connsiteY3" fmla="*/ 1662546 h 1858489"/>
              <a:gd name="connsiteX4" fmla="*/ 190005 w 2268187"/>
              <a:gd name="connsiteY4" fmla="*/ 1668483 h 1858489"/>
              <a:gd name="connsiteX5" fmla="*/ 83127 w 2268187"/>
              <a:gd name="connsiteY5" fmla="*/ 1662546 h 1858489"/>
              <a:gd name="connsiteX6" fmla="*/ 65314 w 2268187"/>
              <a:gd name="connsiteY6" fmla="*/ 1573481 h 1858489"/>
              <a:gd name="connsiteX7" fmla="*/ 47501 w 2268187"/>
              <a:gd name="connsiteY7" fmla="*/ 1300348 h 1858489"/>
              <a:gd name="connsiteX8" fmla="*/ 0 w 2268187"/>
              <a:gd name="connsiteY8" fmla="*/ 1235034 h 1858489"/>
              <a:gd name="connsiteX9" fmla="*/ 5938 w 2268187"/>
              <a:gd name="connsiteY9" fmla="*/ 1009403 h 1858489"/>
              <a:gd name="connsiteX10" fmla="*/ 53439 w 2268187"/>
              <a:gd name="connsiteY10" fmla="*/ 771896 h 1858489"/>
              <a:gd name="connsiteX11" fmla="*/ 59377 w 2268187"/>
              <a:gd name="connsiteY11" fmla="*/ 724395 h 1858489"/>
              <a:gd name="connsiteX12" fmla="*/ 11875 w 2268187"/>
              <a:gd name="connsiteY12" fmla="*/ 659081 h 1858489"/>
              <a:gd name="connsiteX13" fmla="*/ 23751 w 2268187"/>
              <a:gd name="connsiteY13" fmla="*/ 581891 h 1858489"/>
              <a:gd name="connsiteX14" fmla="*/ 35626 w 2268187"/>
              <a:gd name="connsiteY14" fmla="*/ 504701 h 1858489"/>
              <a:gd name="connsiteX15" fmla="*/ 83127 w 2268187"/>
              <a:gd name="connsiteY15" fmla="*/ 463138 h 1858489"/>
              <a:gd name="connsiteX16" fmla="*/ 279070 w 2268187"/>
              <a:gd name="connsiteY16" fmla="*/ 255320 h 1858489"/>
              <a:gd name="connsiteX17" fmla="*/ 279070 w 2268187"/>
              <a:gd name="connsiteY17" fmla="*/ 213756 h 1858489"/>
              <a:gd name="connsiteX18" fmla="*/ 403761 w 2268187"/>
              <a:gd name="connsiteY18" fmla="*/ 118753 h 1858489"/>
              <a:gd name="connsiteX19" fmla="*/ 754083 w 2268187"/>
              <a:gd name="connsiteY19" fmla="*/ 17813 h 1858489"/>
              <a:gd name="connsiteX20" fmla="*/ 813460 w 2268187"/>
              <a:gd name="connsiteY20" fmla="*/ 17813 h 1858489"/>
              <a:gd name="connsiteX21" fmla="*/ 860961 w 2268187"/>
              <a:gd name="connsiteY21" fmla="*/ 0 h 1858489"/>
              <a:gd name="connsiteX22" fmla="*/ 1240972 w 2268187"/>
              <a:gd name="connsiteY22" fmla="*/ 11876 h 1858489"/>
              <a:gd name="connsiteX23" fmla="*/ 1478478 w 2268187"/>
              <a:gd name="connsiteY23" fmla="*/ 71252 h 1858489"/>
              <a:gd name="connsiteX24" fmla="*/ 1543792 w 2268187"/>
              <a:gd name="connsiteY24" fmla="*/ 95003 h 1858489"/>
              <a:gd name="connsiteX25" fmla="*/ 1710047 w 2268187"/>
              <a:gd name="connsiteY25" fmla="*/ 142504 h 1858489"/>
              <a:gd name="connsiteX26" fmla="*/ 1793174 w 2268187"/>
              <a:gd name="connsiteY26" fmla="*/ 184068 h 1858489"/>
              <a:gd name="connsiteX27" fmla="*/ 1864426 w 2268187"/>
              <a:gd name="connsiteY27" fmla="*/ 231569 h 1858489"/>
              <a:gd name="connsiteX28" fmla="*/ 1929740 w 2268187"/>
              <a:gd name="connsiteY28" fmla="*/ 290946 h 1858489"/>
              <a:gd name="connsiteX29" fmla="*/ 2012868 w 2268187"/>
              <a:gd name="connsiteY29" fmla="*/ 344385 h 1858489"/>
              <a:gd name="connsiteX30" fmla="*/ 2155372 w 2268187"/>
              <a:gd name="connsiteY30" fmla="*/ 415637 h 1858489"/>
              <a:gd name="connsiteX31" fmla="*/ 2232561 w 2268187"/>
              <a:gd name="connsiteY31" fmla="*/ 492826 h 1858489"/>
              <a:gd name="connsiteX32" fmla="*/ 2268187 w 2268187"/>
              <a:gd name="connsiteY32" fmla="*/ 617517 h 1858489"/>
              <a:gd name="connsiteX33" fmla="*/ 2256312 w 2268187"/>
              <a:gd name="connsiteY33" fmla="*/ 777834 h 1858489"/>
              <a:gd name="connsiteX34" fmla="*/ 2250374 w 2268187"/>
              <a:gd name="connsiteY34" fmla="*/ 926276 h 1858489"/>
              <a:gd name="connsiteX35" fmla="*/ 2250374 w 2268187"/>
              <a:gd name="connsiteY35" fmla="*/ 926276 h 1858489"/>
              <a:gd name="connsiteX36" fmla="*/ 2232561 w 2268187"/>
              <a:gd name="connsiteY36" fmla="*/ 991590 h 1858489"/>
              <a:gd name="connsiteX37" fmla="*/ 2196935 w 2268187"/>
              <a:gd name="connsiteY37" fmla="*/ 1033153 h 1858489"/>
              <a:gd name="connsiteX38" fmla="*/ 2155372 w 2268187"/>
              <a:gd name="connsiteY38" fmla="*/ 1110343 h 1858489"/>
              <a:gd name="connsiteX39" fmla="*/ 2143496 w 2268187"/>
              <a:gd name="connsiteY39" fmla="*/ 1157844 h 1858489"/>
              <a:gd name="connsiteX40" fmla="*/ 2167247 w 2268187"/>
              <a:gd name="connsiteY40" fmla="*/ 1235034 h 1858489"/>
              <a:gd name="connsiteX41" fmla="*/ 2167247 w 2268187"/>
              <a:gd name="connsiteY41" fmla="*/ 1359725 h 1858489"/>
              <a:gd name="connsiteX42" fmla="*/ 2131621 w 2268187"/>
              <a:gd name="connsiteY42" fmla="*/ 1460665 h 1858489"/>
              <a:gd name="connsiteX43" fmla="*/ 2090057 w 2268187"/>
              <a:gd name="connsiteY43" fmla="*/ 1531917 h 1858489"/>
              <a:gd name="connsiteX44" fmla="*/ 2024743 w 2268187"/>
              <a:gd name="connsiteY44" fmla="*/ 1573481 h 1858489"/>
              <a:gd name="connsiteX45" fmla="*/ 1935678 w 2268187"/>
              <a:gd name="connsiteY45" fmla="*/ 1858489 h 1858489"/>
              <a:gd name="connsiteX46" fmla="*/ 1834738 w 2268187"/>
              <a:gd name="connsiteY46" fmla="*/ 1840676 h 1858489"/>
              <a:gd name="connsiteX47" fmla="*/ 1900052 w 2268187"/>
              <a:gd name="connsiteY47" fmla="*/ 1686296 h 1858489"/>
              <a:gd name="connsiteX48" fmla="*/ 1911927 w 2268187"/>
              <a:gd name="connsiteY48" fmla="*/ 1555668 h 1858489"/>
              <a:gd name="connsiteX49" fmla="*/ 1911927 w 2268187"/>
              <a:gd name="connsiteY49" fmla="*/ 1454727 h 1858489"/>
              <a:gd name="connsiteX50" fmla="*/ 1923803 w 2268187"/>
              <a:gd name="connsiteY50" fmla="*/ 1359725 h 1858489"/>
              <a:gd name="connsiteX51" fmla="*/ 1989117 w 2268187"/>
              <a:gd name="connsiteY51" fmla="*/ 1252847 h 1858489"/>
              <a:gd name="connsiteX52" fmla="*/ 1983179 w 2268187"/>
              <a:gd name="connsiteY52" fmla="*/ 1199408 h 1858489"/>
              <a:gd name="connsiteX53" fmla="*/ 1995055 w 2268187"/>
              <a:gd name="connsiteY53" fmla="*/ 1104405 h 1858489"/>
              <a:gd name="connsiteX54" fmla="*/ 2048494 w 2268187"/>
              <a:gd name="connsiteY54" fmla="*/ 950026 h 1858489"/>
              <a:gd name="connsiteX55" fmla="*/ 2119746 w 2268187"/>
              <a:gd name="connsiteY55" fmla="*/ 908463 h 1858489"/>
              <a:gd name="connsiteX56" fmla="*/ 2119746 w 2268187"/>
              <a:gd name="connsiteY56" fmla="*/ 908463 h 1858489"/>
              <a:gd name="connsiteX57" fmla="*/ 2137559 w 2268187"/>
              <a:gd name="connsiteY57" fmla="*/ 783772 h 1858489"/>
              <a:gd name="connsiteX58" fmla="*/ 1828800 w 2268187"/>
              <a:gd name="connsiteY58" fmla="*/ 380011 h 1858489"/>
              <a:gd name="connsiteX59" fmla="*/ 1389413 w 2268187"/>
              <a:gd name="connsiteY59" fmla="*/ 195943 h 1858489"/>
              <a:gd name="connsiteX60" fmla="*/ 973777 w 2268187"/>
              <a:gd name="connsiteY60" fmla="*/ 154379 h 1858489"/>
              <a:gd name="connsiteX61" fmla="*/ 807522 w 2268187"/>
              <a:gd name="connsiteY61" fmla="*/ 154379 h 1858489"/>
              <a:gd name="connsiteX62" fmla="*/ 605642 w 2268187"/>
              <a:gd name="connsiteY62" fmla="*/ 195943 h 1858489"/>
              <a:gd name="connsiteX63" fmla="*/ 451263 w 2268187"/>
              <a:gd name="connsiteY63" fmla="*/ 279070 h 1858489"/>
              <a:gd name="connsiteX64" fmla="*/ 380011 w 2268187"/>
              <a:gd name="connsiteY64" fmla="*/ 344385 h 1858489"/>
              <a:gd name="connsiteX65" fmla="*/ 380011 w 2268187"/>
              <a:gd name="connsiteY65" fmla="*/ 344385 h 1858489"/>
              <a:gd name="connsiteX66" fmla="*/ 338447 w 2268187"/>
              <a:gd name="connsiteY66" fmla="*/ 332509 h 1858489"/>
              <a:gd name="connsiteX67" fmla="*/ 249382 w 2268187"/>
              <a:gd name="connsiteY67" fmla="*/ 421574 h 1858489"/>
              <a:gd name="connsiteX68" fmla="*/ 195943 w 2268187"/>
              <a:gd name="connsiteY68" fmla="*/ 475013 h 1858489"/>
              <a:gd name="connsiteX69" fmla="*/ 207818 w 2268187"/>
              <a:gd name="connsiteY69" fmla="*/ 552203 h 1858489"/>
              <a:gd name="connsiteX70" fmla="*/ 255320 w 2268187"/>
              <a:gd name="connsiteY70" fmla="*/ 623455 h 1858489"/>
              <a:gd name="connsiteX71" fmla="*/ 237507 w 2268187"/>
              <a:gd name="connsiteY71" fmla="*/ 688769 h 1858489"/>
              <a:gd name="connsiteX72" fmla="*/ 201881 w 2268187"/>
              <a:gd name="connsiteY72" fmla="*/ 754083 h 1858489"/>
              <a:gd name="connsiteX73" fmla="*/ 267195 w 2268187"/>
              <a:gd name="connsiteY73" fmla="*/ 742208 h 1858489"/>
              <a:gd name="connsiteX74" fmla="*/ 267195 w 2268187"/>
              <a:gd name="connsiteY74" fmla="*/ 742208 h 1858489"/>
              <a:gd name="connsiteX75" fmla="*/ 267195 w 2268187"/>
              <a:gd name="connsiteY75" fmla="*/ 742208 h 1858489"/>
              <a:gd name="connsiteX76" fmla="*/ 380011 w 2268187"/>
              <a:gd name="connsiteY76" fmla="*/ 670956 h 1858489"/>
              <a:gd name="connsiteX77" fmla="*/ 421574 w 2268187"/>
              <a:gd name="connsiteY77" fmla="*/ 688769 h 1858489"/>
              <a:gd name="connsiteX78" fmla="*/ 445325 w 2268187"/>
              <a:gd name="connsiteY78" fmla="*/ 765959 h 1858489"/>
              <a:gd name="connsiteX79" fmla="*/ 475013 w 2268187"/>
              <a:gd name="connsiteY79" fmla="*/ 872837 h 1858489"/>
              <a:gd name="connsiteX80" fmla="*/ 510639 w 2268187"/>
              <a:gd name="connsiteY80" fmla="*/ 961901 h 1858489"/>
              <a:gd name="connsiteX81" fmla="*/ 528452 w 2268187"/>
              <a:gd name="connsiteY81" fmla="*/ 1039091 h 1858489"/>
              <a:gd name="connsiteX82" fmla="*/ 540327 w 2268187"/>
              <a:gd name="connsiteY82" fmla="*/ 1092530 h 1858489"/>
              <a:gd name="connsiteX83" fmla="*/ 540327 w 2268187"/>
              <a:gd name="connsiteY83" fmla="*/ 1270660 h 1858489"/>
              <a:gd name="connsiteX84" fmla="*/ 510639 w 2268187"/>
              <a:gd name="connsiteY84" fmla="*/ 1365663 h 1858489"/>
              <a:gd name="connsiteX85" fmla="*/ 504701 w 2268187"/>
              <a:gd name="connsiteY85" fmla="*/ 1525979 h 1858489"/>
              <a:gd name="connsiteX86" fmla="*/ 480951 w 2268187"/>
              <a:gd name="connsiteY86" fmla="*/ 1626920 h 1858489"/>
              <a:gd name="connsiteX87" fmla="*/ 439387 w 2268187"/>
              <a:gd name="connsiteY87" fmla="*/ 1704109 h 1858489"/>
              <a:gd name="connsiteX0" fmla="*/ 439387 w 2268187"/>
              <a:gd name="connsiteY0" fmla="*/ 1704109 h 1858489"/>
              <a:gd name="connsiteX1" fmla="*/ 368135 w 2268187"/>
              <a:gd name="connsiteY1" fmla="*/ 1715985 h 1858489"/>
              <a:gd name="connsiteX2" fmla="*/ 302821 w 2268187"/>
              <a:gd name="connsiteY2" fmla="*/ 1715985 h 1858489"/>
              <a:gd name="connsiteX3" fmla="*/ 255320 w 2268187"/>
              <a:gd name="connsiteY3" fmla="*/ 1662546 h 1858489"/>
              <a:gd name="connsiteX4" fmla="*/ 190005 w 2268187"/>
              <a:gd name="connsiteY4" fmla="*/ 1668483 h 1858489"/>
              <a:gd name="connsiteX5" fmla="*/ 83127 w 2268187"/>
              <a:gd name="connsiteY5" fmla="*/ 1662546 h 1858489"/>
              <a:gd name="connsiteX6" fmla="*/ 65314 w 2268187"/>
              <a:gd name="connsiteY6" fmla="*/ 1573481 h 1858489"/>
              <a:gd name="connsiteX7" fmla="*/ 47501 w 2268187"/>
              <a:gd name="connsiteY7" fmla="*/ 1300348 h 1858489"/>
              <a:gd name="connsiteX8" fmla="*/ 0 w 2268187"/>
              <a:gd name="connsiteY8" fmla="*/ 1235034 h 1858489"/>
              <a:gd name="connsiteX9" fmla="*/ 5938 w 2268187"/>
              <a:gd name="connsiteY9" fmla="*/ 1009403 h 1858489"/>
              <a:gd name="connsiteX10" fmla="*/ 53439 w 2268187"/>
              <a:gd name="connsiteY10" fmla="*/ 771896 h 1858489"/>
              <a:gd name="connsiteX11" fmla="*/ 59377 w 2268187"/>
              <a:gd name="connsiteY11" fmla="*/ 724395 h 1858489"/>
              <a:gd name="connsiteX12" fmla="*/ 11875 w 2268187"/>
              <a:gd name="connsiteY12" fmla="*/ 659081 h 1858489"/>
              <a:gd name="connsiteX13" fmla="*/ 5938 w 2268187"/>
              <a:gd name="connsiteY13" fmla="*/ 570015 h 1858489"/>
              <a:gd name="connsiteX14" fmla="*/ 35626 w 2268187"/>
              <a:gd name="connsiteY14" fmla="*/ 504701 h 1858489"/>
              <a:gd name="connsiteX15" fmla="*/ 83127 w 2268187"/>
              <a:gd name="connsiteY15" fmla="*/ 463138 h 1858489"/>
              <a:gd name="connsiteX16" fmla="*/ 279070 w 2268187"/>
              <a:gd name="connsiteY16" fmla="*/ 255320 h 1858489"/>
              <a:gd name="connsiteX17" fmla="*/ 279070 w 2268187"/>
              <a:gd name="connsiteY17" fmla="*/ 213756 h 1858489"/>
              <a:gd name="connsiteX18" fmla="*/ 403761 w 2268187"/>
              <a:gd name="connsiteY18" fmla="*/ 118753 h 1858489"/>
              <a:gd name="connsiteX19" fmla="*/ 754083 w 2268187"/>
              <a:gd name="connsiteY19" fmla="*/ 17813 h 1858489"/>
              <a:gd name="connsiteX20" fmla="*/ 813460 w 2268187"/>
              <a:gd name="connsiteY20" fmla="*/ 17813 h 1858489"/>
              <a:gd name="connsiteX21" fmla="*/ 860961 w 2268187"/>
              <a:gd name="connsiteY21" fmla="*/ 0 h 1858489"/>
              <a:gd name="connsiteX22" fmla="*/ 1240972 w 2268187"/>
              <a:gd name="connsiteY22" fmla="*/ 11876 h 1858489"/>
              <a:gd name="connsiteX23" fmla="*/ 1478478 w 2268187"/>
              <a:gd name="connsiteY23" fmla="*/ 71252 h 1858489"/>
              <a:gd name="connsiteX24" fmla="*/ 1543792 w 2268187"/>
              <a:gd name="connsiteY24" fmla="*/ 95003 h 1858489"/>
              <a:gd name="connsiteX25" fmla="*/ 1710047 w 2268187"/>
              <a:gd name="connsiteY25" fmla="*/ 142504 h 1858489"/>
              <a:gd name="connsiteX26" fmla="*/ 1793174 w 2268187"/>
              <a:gd name="connsiteY26" fmla="*/ 184068 h 1858489"/>
              <a:gd name="connsiteX27" fmla="*/ 1864426 w 2268187"/>
              <a:gd name="connsiteY27" fmla="*/ 231569 h 1858489"/>
              <a:gd name="connsiteX28" fmla="*/ 1929740 w 2268187"/>
              <a:gd name="connsiteY28" fmla="*/ 290946 h 1858489"/>
              <a:gd name="connsiteX29" fmla="*/ 2012868 w 2268187"/>
              <a:gd name="connsiteY29" fmla="*/ 344385 h 1858489"/>
              <a:gd name="connsiteX30" fmla="*/ 2155372 w 2268187"/>
              <a:gd name="connsiteY30" fmla="*/ 415637 h 1858489"/>
              <a:gd name="connsiteX31" fmla="*/ 2232561 w 2268187"/>
              <a:gd name="connsiteY31" fmla="*/ 492826 h 1858489"/>
              <a:gd name="connsiteX32" fmla="*/ 2268187 w 2268187"/>
              <a:gd name="connsiteY32" fmla="*/ 617517 h 1858489"/>
              <a:gd name="connsiteX33" fmla="*/ 2256312 w 2268187"/>
              <a:gd name="connsiteY33" fmla="*/ 777834 h 1858489"/>
              <a:gd name="connsiteX34" fmla="*/ 2250374 w 2268187"/>
              <a:gd name="connsiteY34" fmla="*/ 926276 h 1858489"/>
              <a:gd name="connsiteX35" fmla="*/ 2250374 w 2268187"/>
              <a:gd name="connsiteY35" fmla="*/ 926276 h 1858489"/>
              <a:gd name="connsiteX36" fmla="*/ 2232561 w 2268187"/>
              <a:gd name="connsiteY36" fmla="*/ 991590 h 1858489"/>
              <a:gd name="connsiteX37" fmla="*/ 2196935 w 2268187"/>
              <a:gd name="connsiteY37" fmla="*/ 1033153 h 1858489"/>
              <a:gd name="connsiteX38" fmla="*/ 2155372 w 2268187"/>
              <a:gd name="connsiteY38" fmla="*/ 1110343 h 1858489"/>
              <a:gd name="connsiteX39" fmla="*/ 2143496 w 2268187"/>
              <a:gd name="connsiteY39" fmla="*/ 1157844 h 1858489"/>
              <a:gd name="connsiteX40" fmla="*/ 2167247 w 2268187"/>
              <a:gd name="connsiteY40" fmla="*/ 1235034 h 1858489"/>
              <a:gd name="connsiteX41" fmla="*/ 2167247 w 2268187"/>
              <a:gd name="connsiteY41" fmla="*/ 1359725 h 1858489"/>
              <a:gd name="connsiteX42" fmla="*/ 2131621 w 2268187"/>
              <a:gd name="connsiteY42" fmla="*/ 1460665 h 1858489"/>
              <a:gd name="connsiteX43" fmla="*/ 2090057 w 2268187"/>
              <a:gd name="connsiteY43" fmla="*/ 1531917 h 1858489"/>
              <a:gd name="connsiteX44" fmla="*/ 2024743 w 2268187"/>
              <a:gd name="connsiteY44" fmla="*/ 1573481 h 1858489"/>
              <a:gd name="connsiteX45" fmla="*/ 1935678 w 2268187"/>
              <a:gd name="connsiteY45" fmla="*/ 1858489 h 1858489"/>
              <a:gd name="connsiteX46" fmla="*/ 1834738 w 2268187"/>
              <a:gd name="connsiteY46" fmla="*/ 1840676 h 1858489"/>
              <a:gd name="connsiteX47" fmla="*/ 1900052 w 2268187"/>
              <a:gd name="connsiteY47" fmla="*/ 1686296 h 1858489"/>
              <a:gd name="connsiteX48" fmla="*/ 1911927 w 2268187"/>
              <a:gd name="connsiteY48" fmla="*/ 1555668 h 1858489"/>
              <a:gd name="connsiteX49" fmla="*/ 1911927 w 2268187"/>
              <a:gd name="connsiteY49" fmla="*/ 1454727 h 1858489"/>
              <a:gd name="connsiteX50" fmla="*/ 1923803 w 2268187"/>
              <a:gd name="connsiteY50" fmla="*/ 1359725 h 1858489"/>
              <a:gd name="connsiteX51" fmla="*/ 1989117 w 2268187"/>
              <a:gd name="connsiteY51" fmla="*/ 1252847 h 1858489"/>
              <a:gd name="connsiteX52" fmla="*/ 1983179 w 2268187"/>
              <a:gd name="connsiteY52" fmla="*/ 1199408 h 1858489"/>
              <a:gd name="connsiteX53" fmla="*/ 1995055 w 2268187"/>
              <a:gd name="connsiteY53" fmla="*/ 1104405 h 1858489"/>
              <a:gd name="connsiteX54" fmla="*/ 2048494 w 2268187"/>
              <a:gd name="connsiteY54" fmla="*/ 950026 h 1858489"/>
              <a:gd name="connsiteX55" fmla="*/ 2119746 w 2268187"/>
              <a:gd name="connsiteY55" fmla="*/ 908463 h 1858489"/>
              <a:gd name="connsiteX56" fmla="*/ 2119746 w 2268187"/>
              <a:gd name="connsiteY56" fmla="*/ 908463 h 1858489"/>
              <a:gd name="connsiteX57" fmla="*/ 2137559 w 2268187"/>
              <a:gd name="connsiteY57" fmla="*/ 783772 h 1858489"/>
              <a:gd name="connsiteX58" fmla="*/ 1828800 w 2268187"/>
              <a:gd name="connsiteY58" fmla="*/ 380011 h 1858489"/>
              <a:gd name="connsiteX59" fmla="*/ 1389413 w 2268187"/>
              <a:gd name="connsiteY59" fmla="*/ 195943 h 1858489"/>
              <a:gd name="connsiteX60" fmla="*/ 973777 w 2268187"/>
              <a:gd name="connsiteY60" fmla="*/ 154379 h 1858489"/>
              <a:gd name="connsiteX61" fmla="*/ 807522 w 2268187"/>
              <a:gd name="connsiteY61" fmla="*/ 154379 h 1858489"/>
              <a:gd name="connsiteX62" fmla="*/ 605642 w 2268187"/>
              <a:gd name="connsiteY62" fmla="*/ 195943 h 1858489"/>
              <a:gd name="connsiteX63" fmla="*/ 451263 w 2268187"/>
              <a:gd name="connsiteY63" fmla="*/ 279070 h 1858489"/>
              <a:gd name="connsiteX64" fmla="*/ 380011 w 2268187"/>
              <a:gd name="connsiteY64" fmla="*/ 344385 h 1858489"/>
              <a:gd name="connsiteX65" fmla="*/ 380011 w 2268187"/>
              <a:gd name="connsiteY65" fmla="*/ 344385 h 1858489"/>
              <a:gd name="connsiteX66" fmla="*/ 338447 w 2268187"/>
              <a:gd name="connsiteY66" fmla="*/ 332509 h 1858489"/>
              <a:gd name="connsiteX67" fmla="*/ 249382 w 2268187"/>
              <a:gd name="connsiteY67" fmla="*/ 421574 h 1858489"/>
              <a:gd name="connsiteX68" fmla="*/ 195943 w 2268187"/>
              <a:gd name="connsiteY68" fmla="*/ 475013 h 1858489"/>
              <a:gd name="connsiteX69" fmla="*/ 207818 w 2268187"/>
              <a:gd name="connsiteY69" fmla="*/ 552203 h 1858489"/>
              <a:gd name="connsiteX70" fmla="*/ 255320 w 2268187"/>
              <a:gd name="connsiteY70" fmla="*/ 623455 h 1858489"/>
              <a:gd name="connsiteX71" fmla="*/ 237507 w 2268187"/>
              <a:gd name="connsiteY71" fmla="*/ 688769 h 1858489"/>
              <a:gd name="connsiteX72" fmla="*/ 201881 w 2268187"/>
              <a:gd name="connsiteY72" fmla="*/ 754083 h 1858489"/>
              <a:gd name="connsiteX73" fmla="*/ 267195 w 2268187"/>
              <a:gd name="connsiteY73" fmla="*/ 742208 h 1858489"/>
              <a:gd name="connsiteX74" fmla="*/ 267195 w 2268187"/>
              <a:gd name="connsiteY74" fmla="*/ 742208 h 1858489"/>
              <a:gd name="connsiteX75" fmla="*/ 267195 w 2268187"/>
              <a:gd name="connsiteY75" fmla="*/ 742208 h 1858489"/>
              <a:gd name="connsiteX76" fmla="*/ 380011 w 2268187"/>
              <a:gd name="connsiteY76" fmla="*/ 670956 h 1858489"/>
              <a:gd name="connsiteX77" fmla="*/ 421574 w 2268187"/>
              <a:gd name="connsiteY77" fmla="*/ 688769 h 1858489"/>
              <a:gd name="connsiteX78" fmla="*/ 445325 w 2268187"/>
              <a:gd name="connsiteY78" fmla="*/ 765959 h 1858489"/>
              <a:gd name="connsiteX79" fmla="*/ 475013 w 2268187"/>
              <a:gd name="connsiteY79" fmla="*/ 872837 h 1858489"/>
              <a:gd name="connsiteX80" fmla="*/ 510639 w 2268187"/>
              <a:gd name="connsiteY80" fmla="*/ 961901 h 1858489"/>
              <a:gd name="connsiteX81" fmla="*/ 528452 w 2268187"/>
              <a:gd name="connsiteY81" fmla="*/ 1039091 h 1858489"/>
              <a:gd name="connsiteX82" fmla="*/ 540327 w 2268187"/>
              <a:gd name="connsiteY82" fmla="*/ 1092530 h 1858489"/>
              <a:gd name="connsiteX83" fmla="*/ 540327 w 2268187"/>
              <a:gd name="connsiteY83" fmla="*/ 1270660 h 1858489"/>
              <a:gd name="connsiteX84" fmla="*/ 510639 w 2268187"/>
              <a:gd name="connsiteY84" fmla="*/ 1365663 h 1858489"/>
              <a:gd name="connsiteX85" fmla="*/ 504701 w 2268187"/>
              <a:gd name="connsiteY85" fmla="*/ 1525979 h 1858489"/>
              <a:gd name="connsiteX86" fmla="*/ 480951 w 2268187"/>
              <a:gd name="connsiteY86" fmla="*/ 1626920 h 1858489"/>
              <a:gd name="connsiteX87" fmla="*/ 439387 w 2268187"/>
              <a:gd name="connsiteY87" fmla="*/ 1704109 h 1858489"/>
              <a:gd name="connsiteX0" fmla="*/ 439387 w 2268187"/>
              <a:gd name="connsiteY0" fmla="*/ 1704109 h 1858489"/>
              <a:gd name="connsiteX1" fmla="*/ 368135 w 2268187"/>
              <a:gd name="connsiteY1" fmla="*/ 1715985 h 1858489"/>
              <a:gd name="connsiteX2" fmla="*/ 302821 w 2268187"/>
              <a:gd name="connsiteY2" fmla="*/ 1715985 h 1858489"/>
              <a:gd name="connsiteX3" fmla="*/ 255320 w 2268187"/>
              <a:gd name="connsiteY3" fmla="*/ 1662546 h 1858489"/>
              <a:gd name="connsiteX4" fmla="*/ 190005 w 2268187"/>
              <a:gd name="connsiteY4" fmla="*/ 1668483 h 1858489"/>
              <a:gd name="connsiteX5" fmla="*/ 83127 w 2268187"/>
              <a:gd name="connsiteY5" fmla="*/ 1662546 h 1858489"/>
              <a:gd name="connsiteX6" fmla="*/ 65314 w 2268187"/>
              <a:gd name="connsiteY6" fmla="*/ 1573481 h 1858489"/>
              <a:gd name="connsiteX7" fmla="*/ 47501 w 2268187"/>
              <a:gd name="connsiteY7" fmla="*/ 1300348 h 1858489"/>
              <a:gd name="connsiteX8" fmla="*/ 0 w 2268187"/>
              <a:gd name="connsiteY8" fmla="*/ 1235034 h 1858489"/>
              <a:gd name="connsiteX9" fmla="*/ 5938 w 2268187"/>
              <a:gd name="connsiteY9" fmla="*/ 1009403 h 1858489"/>
              <a:gd name="connsiteX10" fmla="*/ 53439 w 2268187"/>
              <a:gd name="connsiteY10" fmla="*/ 771896 h 1858489"/>
              <a:gd name="connsiteX11" fmla="*/ 59377 w 2268187"/>
              <a:gd name="connsiteY11" fmla="*/ 724395 h 1858489"/>
              <a:gd name="connsiteX12" fmla="*/ 11875 w 2268187"/>
              <a:gd name="connsiteY12" fmla="*/ 659081 h 1858489"/>
              <a:gd name="connsiteX13" fmla="*/ 5938 w 2268187"/>
              <a:gd name="connsiteY13" fmla="*/ 570015 h 1858489"/>
              <a:gd name="connsiteX14" fmla="*/ 35626 w 2268187"/>
              <a:gd name="connsiteY14" fmla="*/ 504701 h 1858489"/>
              <a:gd name="connsiteX15" fmla="*/ 83127 w 2268187"/>
              <a:gd name="connsiteY15" fmla="*/ 463138 h 1858489"/>
              <a:gd name="connsiteX16" fmla="*/ 225631 w 2268187"/>
              <a:gd name="connsiteY16" fmla="*/ 285008 h 1858489"/>
              <a:gd name="connsiteX17" fmla="*/ 279070 w 2268187"/>
              <a:gd name="connsiteY17" fmla="*/ 255320 h 1858489"/>
              <a:gd name="connsiteX18" fmla="*/ 279070 w 2268187"/>
              <a:gd name="connsiteY18" fmla="*/ 213756 h 1858489"/>
              <a:gd name="connsiteX19" fmla="*/ 403761 w 2268187"/>
              <a:gd name="connsiteY19" fmla="*/ 118753 h 1858489"/>
              <a:gd name="connsiteX20" fmla="*/ 754083 w 2268187"/>
              <a:gd name="connsiteY20" fmla="*/ 17813 h 1858489"/>
              <a:gd name="connsiteX21" fmla="*/ 813460 w 2268187"/>
              <a:gd name="connsiteY21" fmla="*/ 17813 h 1858489"/>
              <a:gd name="connsiteX22" fmla="*/ 860961 w 2268187"/>
              <a:gd name="connsiteY22" fmla="*/ 0 h 1858489"/>
              <a:gd name="connsiteX23" fmla="*/ 1240972 w 2268187"/>
              <a:gd name="connsiteY23" fmla="*/ 11876 h 1858489"/>
              <a:gd name="connsiteX24" fmla="*/ 1478478 w 2268187"/>
              <a:gd name="connsiteY24" fmla="*/ 71252 h 1858489"/>
              <a:gd name="connsiteX25" fmla="*/ 1543792 w 2268187"/>
              <a:gd name="connsiteY25" fmla="*/ 95003 h 1858489"/>
              <a:gd name="connsiteX26" fmla="*/ 1710047 w 2268187"/>
              <a:gd name="connsiteY26" fmla="*/ 142504 h 1858489"/>
              <a:gd name="connsiteX27" fmla="*/ 1793174 w 2268187"/>
              <a:gd name="connsiteY27" fmla="*/ 184068 h 1858489"/>
              <a:gd name="connsiteX28" fmla="*/ 1864426 w 2268187"/>
              <a:gd name="connsiteY28" fmla="*/ 231569 h 1858489"/>
              <a:gd name="connsiteX29" fmla="*/ 1929740 w 2268187"/>
              <a:gd name="connsiteY29" fmla="*/ 290946 h 1858489"/>
              <a:gd name="connsiteX30" fmla="*/ 2012868 w 2268187"/>
              <a:gd name="connsiteY30" fmla="*/ 344385 h 1858489"/>
              <a:gd name="connsiteX31" fmla="*/ 2155372 w 2268187"/>
              <a:gd name="connsiteY31" fmla="*/ 415637 h 1858489"/>
              <a:gd name="connsiteX32" fmla="*/ 2232561 w 2268187"/>
              <a:gd name="connsiteY32" fmla="*/ 492826 h 1858489"/>
              <a:gd name="connsiteX33" fmla="*/ 2268187 w 2268187"/>
              <a:gd name="connsiteY33" fmla="*/ 617517 h 1858489"/>
              <a:gd name="connsiteX34" fmla="*/ 2256312 w 2268187"/>
              <a:gd name="connsiteY34" fmla="*/ 777834 h 1858489"/>
              <a:gd name="connsiteX35" fmla="*/ 2250374 w 2268187"/>
              <a:gd name="connsiteY35" fmla="*/ 926276 h 1858489"/>
              <a:gd name="connsiteX36" fmla="*/ 2250374 w 2268187"/>
              <a:gd name="connsiteY36" fmla="*/ 926276 h 1858489"/>
              <a:gd name="connsiteX37" fmla="*/ 2232561 w 2268187"/>
              <a:gd name="connsiteY37" fmla="*/ 991590 h 1858489"/>
              <a:gd name="connsiteX38" fmla="*/ 2196935 w 2268187"/>
              <a:gd name="connsiteY38" fmla="*/ 1033153 h 1858489"/>
              <a:gd name="connsiteX39" fmla="*/ 2155372 w 2268187"/>
              <a:gd name="connsiteY39" fmla="*/ 1110343 h 1858489"/>
              <a:gd name="connsiteX40" fmla="*/ 2143496 w 2268187"/>
              <a:gd name="connsiteY40" fmla="*/ 1157844 h 1858489"/>
              <a:gd name="connsiteX41" fmla="*/ 2167247 w 2268187"/>
              <a:gd name="connsiteY41" fmla="*/ 1235034 h 1858489"/>
              <a:gd name="connsiteX42" fmla="*/ 2167247 w 2268187"/>
              <a:gd name="connsiteY42" fmla="*/ 1359725 h 1858489"/>
              <a:gd name="connsiteX43" fmla="*/ 2131621 w 2268187"/>
              <a:gd name="connsiteY43" fmla="*/ 1460665 h 1858489"/>
              <a:gd name="connsiteX44" fmla="*/ 2090057 w 2268187"/>
              <a:gd name="connsiteY44" fmla="*/ 1531917 h 1858489"/>
              <a:gd name="connsiteX45" fmla="*/ 2024743 w 2268187"/>
              <a:gd name="connsiteY45" fmla="*/ 1573481 h 1858489"/>
              <a:gd name="connsiteX46" fmla="*/ 1935678 w 2268187"/>
              <a:gd name="connsiteY46" fmla="*/ 1858489 h 1858489"/>
              <a:gd name="connsiteX47" fmla="*/ 1834738 w 2268187"/>
              <a:gd name="connsiteY47" fmla="*/ 1840676 h 1858489"/>
              <a:gd name="connsiteX48" fmla="*/ 1900052 w 2268187"/>
              <a:gd name="connsiteY48" fmla="*/ 1686296 h 1858489"/>
              <a:gd name="connsiteX49" fmla="*/ 1911927 w 2268187"/>
              <a:gd name="connsiteY49" fmla="*/ 1555668 h 1858489"/>
              <a:gd name="connsiteX50" fmla="*/ 1911927 w 2268187"/>
              <a:gd name="connsiteY50" fmla="*/ 1454727 h 1858489"/>
              <a:gd name="connsiteX51" fmla="*/ 1923803 w 2268187"/>
              <a:gd name="connsiteY51" fmla="*/ 1359725 h 1858489"/>
              <a:gd name="connsiteX52" fmla="*/ 1989117 w 2268187"/>
              <a:gd name="connsiteY52" fmla="*/ 1252847 h 1858489"/>
              <a:gd name="connsiteX53" fmla="*/ 1983179 w 2268187"/>
              <a:gd name="connsiteY53" fmla="*/ 1199408 h 1858489"/>
              <a:gd name="connsiteX54" fmla="*/ 1995055 w 2268187"/>
              <a:gd name="connsiteY54" fmla="*/ 1104405 h 1858489"/>
              <a:gd name="connsiteX55" fmla="*/ 2048494 w 2268187"/>
              <a:gd name="connsiteY55" fmla="*/ 950026 h 1858489"/>
              <a:gd name="connsiteX56" fmla="*/ 2119746 w 2268187"/>
              <a:gd name="connsiteY56" fmla="*/ 908463 h 1858489"/>
              <a:gd name="connsiteX57" fmla="*/ 2119746 w 2268187"/>
              <a:gd name="connsiteY57" fmla="*/ 908463 h 1858489"/>
              <a:gd name="connsiteX58" fmla="*/ 2137559 w 2268187"/>
              <a:gd name="connsiteY58" fmla="*/ 783772 h 1858489"/>
              <a:gd name="connsiteX59" fmla="*/ 1828800 w 2268187"/>
              <a:gd name="connsiteY59" fmla="*/ 380011 h 1858489"/>
              <a:gd name="connsiteX60" fmla="*/ 1389413 w 2268187"/>
              <a:gd name="connsiteY60" fmla="*/ 195943 h 1858489"/>
              <a:gd name="connsiteX61" fmla="*/ 973777 w 2268187"/>
              <a:gd name="connsiteY61" fmla="*/ 154379 h 1858489"/>
              <a:gd name="connsiteX62" fmla="*/ 807522 w 2268187"/>
              <a:gd name="connsiteY62" fmla="*/ 154379 h 1858489"/>
              <a:gd name="connsiteX63" fmla="*/ 605642 w 2268187"/>
              <a:gd name="connsiteY63" fmla="*/ 195943 h 1858489"/>
              <a:gd name="connsiteX64" fmla="*/ 451263 w 2268187"/>
              <a:gd name="connsiteY64" fmla="*/ 279070 h 1858489"/>
              <a:gd name="connsiteX65" fmla="*/ 380011 w 2268187"/>
              <a:gd name="connsiteY65" fmla="*/ 344385 h 1858489"/>
              <a:gd name="connsiteX66" fmla="*/ 380011 w 2268187"/>
              <a:gd name="connsiteY66" fmla="*/ 344385 h 1858489"/>
              <a:gd name="connsiteX67" fmla="*/ 338447 w 2268187"/>
              <a:gd name="connsiteY67" fmla="*/ 332509 h 1858489"/>
              <a:gd name="connsiteX68" fmla="*/ 249382 w 2268187"/>
              <a:gd name="connsiteY68" fmla="*/ 421574 h 1858489"/>
              <a:gd name="connsiteX69" fmla="*/ 195943 w 2268187"/>
              <a:gd name="connsiteY69" fmla="*/ 475013 h 1858489"/>
              <a:gd name="connsiteX70" fmla="*/ 207818 w 2268187"/>
              <a:gd name="connsiteY70" fmla="*/ 552203 h 1858489"/>
              <a:gd name="connsiteX71" fmla="*/ 255320 w 2268187"/>
              <a:gd name="connsiteY71" fmla="*/ 623455 h 1858489"/>
              <a:gd name="connsiteX72" fmla="*/ 237507 w 2268187"/>
              <a:gd name="connsiteY72" fmla="*/ 688769 h 1858489"/>
              <a:gd name="connsiteX73" fmla="*/ 201881 w 2268187"/>
              <a:gd name="connsiteY73" fmla="*/ 754083 h 1858489"/>
              <a:gd name="connsiteX74" fmla="*/ 267195 w 2268187"/>
              <a:gd name="connsiteY74" fmla="*/ 742208 h 1858489"/>
              <a:gd name="connsiteX75" fmla="*/ 267195 w 2268187"/>
              <a:gd name="connsiteY75" fmla="*/ 742208 h 1858489"/>
              <a:gd name="connsiteX76" fmla="*/ 267195 w 2268187"/>
              <a:gd name="connsiteY76" fmla="*/ 742208 h 1858489"/>
              <a:gd name="connsiteX77" fmla="*/ 380011 w 2268187"/>
              <a:gd name="connsiteY77" fmla="*/ 670956 h 1858489"/>
              <a:gd name="connsiteX78" fmla="*/ 421574 w 2268187"/>
              <a:gd name="connsiteY78" fmla="*/ 688769 h 1858489"/>
              <a:gd name="connsiteX79" fmla="*/ 445325 w 2268187"/>
              <a:gd name="connsiteY79" fmla="*/ 765959 h 1858489"/>
              <a:gd name="connsiteX80" fmla="*/ 475013 w 2268187"/>
              <a:gd name="connsiteY80" fmla="*/ 872837 h 1858489"/>
              <a:gd name="connsiteX81" fmla="*/ 510639 w 2268187"/>
              <a:gd name="connsiteY81" fmla="*/ 961901 h 1858489"/>
              <a:gd name="connsiteX82" fmla="*/ 528452 w 2268187"/>
              <a:gd name="connsiteY82" fmla="*/ 1039091 h 1858489"/>
              <a:gd name="connsiteX83" fmla="*/ 540327 w 2268187"/>
              <a:gd name="connsiteY83" fmla="*/ 1092530 h 1858489"/>
              <a:gd name="connsiteX84" fmla="*/ 540327 w 2268187"/>
              <a:gd name="connsiteY84" fmla="*/ 1270660 h 1858489"/>
              <a:gd name="connsiteX85" fmla="*/ 510639 w 2268187"/>
              <a:gd name="connsiteY85" fmla="*/ 1365663 h 1858489"/>
              <a:gd name="connsiteX86" fmla="*/ 504701 w 2268187"/>
              <a:gd name="connsiteY86" fmla="*/ 1525979 h 1858489"/>
              <a:gd name="connsiteX87" fmla="*/ 480951 w 2268187"/>
              <a:gd name="connsiteY87" fmla="*/ 1626920 h 1858489"/>
              <a:gd name="connsiteX88" fmla="*/ 439387 w 2268187"/>
              <a:gd name="connsiteY88" fmla="*/ 1704109 h 1858489"/>
              <a:gd name="connsiteX0" fmla="*/ 439387 w 2268187"/>
              <a:gd name="connsiteY0" fmla="*/ 1704109 h 1858489"/>
              <a:gd name="connsiteX1" fmla="*/ 368135 w 2268187"/>
              <a:gd name="connsiteY1" fmla="*/ 1715985 h 1858489"/>
              <a:gd name="connsiteX2" fmla="*/ 302821 w 2268187"/>
              <a:gd name="connsiteY2" fmla="*/ 1715985 h 1858489"/>
              <a:gd name="connsiteX3" fmla="*/ 255320 w 2268187"/>
              <a:gd name="connsiteY3" fmla="*/ 1662546 h 1858489"/>
              <a:gd name="connsiteX4" fmla="*/ 190005 w 2268187"/>
              <a:gd name="connsiteY4" fmla="*/ 1668483 h 1858489"/>
              <a:gd name="connsiteX5" fmla="*/ 83127 w 2268187"/>
              <a:gd name="connsiteY5" fmla="*/ 1662546 h 1858489"/>
              <a:gd name="connsiteX6" fmla="*/ 65314 w 2268187"/>
              <a:gd name="connsiteY6" fmla="*/ 1573481 h 1858489"/>
              <a:gd name="connsiteX7" fmla="*/ 47501 w 2268187"/>
              <a:gd name="connsiteY7" fmla="*/ 1300348 h 1858489"/>
              <a:gd name="connsiteX8" fmla="*/ 0 w 2268187"/>
              <a:gd name="connsiteY8" fmla="*/ 1235034 h 1858489"/>
              <a:gd name="connsiteX9" fmla="*/ 5938 w 2268187"/>
              <a:gd name="connsiteY9" fmla="*/ 1009403 h 1858489"/>
              <a:gd name="connsiteX10" fmla="*/ 53439 w 2268187"/>
              <a:gd name="connsiteY10" fmla="*/ 771896 h 1858489"/>
              <a:gd name="connsiteX11" fmla="*/ 59377 w 2268187"/>
              <a:gd name="connsiteY11" fmla="*/ 724395 h 1858489"/>
              <a:gd name="connsiteX12" fmla="*/ 11875 w 2268187"/>
              <a:gd name="connsiteY12" fmla="*/ 659081 h 1858489"/>
              <a:gd name="connsiteX13" fmla="*/ 5938 w 2268187"/>
              <a:gd name="connsiteY13" fmla="*/ 570015 h 1858489"/>
              <a:gd name="connsiteX14" fmla="*/ 35626 w 2268187"/>
              <a:gd name="connsiteY14" fmla="*/ 504701 h 1858489"/>
              <a:gd name="connsiteX15" fmla="*/ 83127 w 2268187"/>
              <a:gd name="connsiteY15" fmla="*/ 463138 h 1858489"/>
              <a:gd name="connsiteX16" fmla="*/ 225631 w 2268187"/>
              <a:gd name="connsiteY16" fmla="*/ 285008 h 1858489"/>
              <a:gd name="connsiteX17" fmla="*/ 255319 w 2268187"/>
              <a:gd name="connsiteY17" fmla="*/ 249383 h 1858489"/>
              <a:gd name="connsiteX18" fmla="*/ 279070 w 2268187"/>
              <a:gd name="connsiteY18" fmla="*/ 213756 h 1858489"/>
              <a:gd name="connsiteX19" fmla="*/ 403761 w 2268187"/>
              <a:gd name="connsiteY19" fmla="*/ 118753 h 1858489"/>
              <a:gd name="connsiteX20" fmla="*/ 754083 w 2268187"/>
              <a:gd name="connsiteY20" fmla="*/ 17813 h 1858489"/>
              <a:gd name="connsiteX21" fmla="*/ 813460 w 2268187"/>
              <a:gd name="connsiteY21" fmla="*/ 17813 h 1858489"/>
              <a:gd name="connsiteX22" fmla="*/ 860961 w 2268187"/>
              <a:gd name="connsiteY22" fmla="*/ 0 h 1858489"/>
              <a:gd name="connsiteX23" fmla="*/ 1240972 w 2268187"/>
              <a:gd name="connsiteY23" fmla="*/ 11876 h 1858489"/>
              <a:gd name="connsiteX24" fmla="*/ 1478478 w 2268187"/>
              <a:gd name="connsiteY24" fmla="*/ 71252 h 1858489"/>
              <a:gd name="connsiteX25" fmla="*/ 1543792 w 2268187"/>
              <a:gd name="connsiteY25" fmla="*/ 95003 h 1858489"/>
              <a:gd name="connsiteX26" fmla="*/ 1710047 w 2268187"/>
              <a:gd name="connsiteY26" fmla="*/ 142504 h 1858489"/>
              <a:gd name="connsiteX27" fmla="*/ 1793174 w 2268187"/>
              <a:gd name="connsiteY27" fmla="*/ 184068 h 1858489"/>
              <a:gd name="connsiteX28" fmla="*/ 1864426 w 2268187"/>
              <a:gd name="connsiteY28" fmla="*/ 231569 h 1858489"/>
              <a:gd name="connsiteX29" fmla="*/ 1929740 w 2268187"/>
              <a:gd name="connsiteY29" fmla="*/ 290946 h 1858489"/>
              <a:gd name="connsiteX30" fmla="*/ 2012868 w 2268187"/>
              <a:gd name="connsiteY30" fmla="*/ 344385 h 1858489"/>
              <a:gd name="connsiteX31" fmla="*/ 2155372 w 2268187"/>
              <a:gd name="connsiteY31" fmla="*/ 415637 h 1858489"/>
              <a:gd name="connsiteX32" fmla="*/ 2232561 w 2268187"/>
              <a:gd name="connsiteY32" fmla="*/ 492826 h 1858489"/>
              <a:gd name="connsiteX33" fmla="*/ 2268187 w 2268187"/>
              <a:gd name="connsiteY33" fmla="*/ 617517 h 1858489"/>
              <a:gd name="connsiteX34" fmla="*/ 2256312 w 2268187"/>
              <a:gd name="connsiteY34" fmla="*/ 777834 h 1858489"/>
              <a:gd name="connsiteX35" fmla="*/ 2250374 w 2268187"/>
              <a:gd name="connsiteY35" fmla="*/ 926276 h 1858489"/>
              <a:gd name="connsiteX36" fmla="*/ 2250374 w 2268187"/>
              <a:gd name="connsiteY36" fmla="*/ 926276 h 1858489"/>
              <a:gd name="connsiteX37" fmla="*/ 2232561 w 2268187"/>
              <a:gd name="connsiteY37" fmla="*/ 991590 h 1858489"/>
              <a:gd name="connsiteX38" fmla="*/ 2196935 w 2268187"/>
              <a:gd name="connsiteY38" fmla="*/ 1033153 h 1858489"/>
              <a:gd name="connsiteX39" fmla="*/ 2155372 w 2268187"/>
              <a:gd name="connsiteY39" fmla="*/ 1110343 h 1858489"/>
              <a:gd name="connsiteX40" fmla="*/ 2143496 w 2268187"/>
              <a:gd name="connsiteY40" fmla="*/ 1157844 h 1858489"/>
              <a:gd name="connsiteX41" fmla="*/ 2167247 w 2268187"/>
              <a:gd name="connsiteY41" fmla="*/ 1235034 h 1858489"/>
              <a:gd name="connsiteX42" fmla="*/ 2167247 w 2268187"/>
              <a:gd name="connsiteY42" fmla="*/ 1359725 h 1858489"/>
              <a:gd name="connsiteX43" fmla="*/ 2131621 w 2268187"/>
              <a:gd name="connsiteY43" fmla="*/ 1460665 h 1858489"/>
              <a:gd name="connsiteX44" fmla="*/ 2090057 w 2268187"/>
              <a:gd name="connsiteY44" fmla="*/ 1531917 h 1858489"/>
              <a:gd name="connsiteX45" fmla="*/ 2024743 w 2268187"/>
              <a:gd name="connsiteY45" fmla="*/ 1573481 h 1858489"/>
              <a:gd name="connsiteX46" fmla="*/ 1935678 w 2268187"/>
              <a:gd name="connsiteY46" fmla="*/ 1858489 h 1858489"/>
              <a:gd name="connsiteX47" fmla="*/ 1834738 w 2268187"/>
              <a:gd name="connsiteY47" fmla="*/ 1840676 h 1858489"/>
              <a:gd name="connsiteX48" fmla="*/ 1900052 w 2268187"/>
              <a:gd name="connsiteY48" fmla="*/ 1686296 h 1858489"/>
              <a:gd name="connsiteX49" fmla="*/ 1911927 w 2268187"/>
              <a:gd name="connsiteY49" fmla="*/ 1555668 h 1858489"/>
              <a:gd name="connsiteX50" fmla="*/ 1911927 w 2268187"/>
              <a:gd name="connsiteY50" fmla="*/ 1454727 h 1858489"/>
              <a:gd name="connsiteX51" fmla="*/ 1923803 w 2268187"/>
              <a:gd name="connsiteY51" fmla="*/ 1359725 h 1858489"/>
              <a:gd name="connsiteX52" fmla="*/ 1989117 w 2268187"/>
              <a:gd name="connsiteY52" fmla="*/ 1252847 h 1858489"/>
              <a:gd name="connsiteX53" fmla="*/ 1983179 w 2268187"/>
              <a:gd name="connsiteY53" fmla="*/ 1199408 h 1858489"/>
              <a:gd name="connsiteX54" fmla="*/ 1995055 w 2268187"/>
              <a:gd name="connsiteY54" fmla="*/ 1104405 h 1858489"/>
              <a:gd name="connsiteX55" fmla="*/ 2048494 w 2268187"/>
              <a:gd name="connsiteY55" fmla="*/ 950026 h 1858489"/>
              <a:gd name="connsiteX56" fmla="*/ 2119746 w 2268187"/>
              <a:gd name="connsiteY56" fmla="*/ 908463 h 1858489"/>
              <a:gd name="connsiteX57" fmla="*/ 2119746 w 2268187"/>
              <a:gd name="connsiteY57" fmla="*/ 908463 h 1858489"/>
              <a:gd name="connsiteX58" fmla="*/ 2137559 w 2268187"/>
              <a:gd name="connsiteY58" fmla="*/ 783772 h 1858489"/>
              <a:gd name="connsiteX59" fmla="*/ 1828800 w 2268187"/>
              <a:gd name="connsiteY59" fmla="*/ 380011 h 1858489"/>
              <a:gd name="connsiteX60" fmla="*/ 1389413 w 2268187"/>
              <a:gd name="connsiteY60" fmla="*/ 195943 h 1858489"/>
              <a:gd name="connsiteX61" fmla="*/ 973777 w 2268187"/>
              <a:gd name="connsiteY61" fmla="*/ 154379 h 1858489"/>
              <a:gd name="connsiteX62" fmla="*/ 807522 w 2268187"/>
              <a:gd name="connsiteY62" fmla="*/ 154379 h 1858489"/>
              <a:gd name="connsiteX63" fmla="*/ 605642 w 2268187"/>
              <a:gd name="connsiteY63" fmla="*/ 195943 h 1858489"/>
              <a:gd name="connsiteX64" fmla="*/ 451263 w 2268187"/>
              <a:gd name="connsiteY64" fmla="*/ 279070 h 1858489"/>
              <a:gd name="connsiteX65" fmla="*/ 380011 w 2268187"/>
              <a:gd name="connsiteY65" fmla="*/ 344385 h 1858489"/>
              <a:gd name="connsiteX66" fmla="*/ 380011 w 2268187"/>
              <a:gd name="connsiteY66" fmla="*/ 344385 h 1858489"/>
              <a:gd name="connsiteX67" fmla="*/ 338447 w 2268187"/>
              <a:gd name="connsiteY67" fmla="*/ 332509 h 1858489"/>
              <a:gd name="connsiteX68" fmla="*/ 249382 w 2268187"/>
              <a:gd name="connsiteY68" fmla="*/ 421574 h 1858489"/>
              <a:gd name="connsiteX69" fmla="*/ 195943 w 2268187"/>
              <a:gd name="connsiteY69" fmla="*/ 475013 h 1858489"/>
              <a:gd name="connsiteX70" fmla="*/ 207818 w 2268187"/>
              <a:gd name="connsiteY70" fmla="*/ 552203 h 1858489"/>
              <a:gd name="connsiteX71" fmla="*/ 255320 w 2268187"/>
              <a:gd name="connsiteY71" fmla="*/ 623455 h 1858489"/>
              <a:gd name="connsiteX72" fmla="*/ 237507 w 2268187"/>
              <a:gd name="connsiteY72" fmla="*/ 688769 h 1858489"/>
              <a:gd name="connsiteX73" fmla="*/ 201881 w 2268187"/>
              <a:gd name="connsiteY73" fmla="*/ 754083 h 1858489"/>
              <a:gd name="connsiteX74" fmla="*/ 267195 w 2268187"/>
              <a:gd name="connsiteY74" fmla="*/ 742208 h 1858489"/>
              <a:gd name="connsiteX75" fmla="*/ 267195 w 2268187"/>
              <a:gd name="connsiteY75" fmla="*/ 742208 h 1858489"/>
              <a:gd name="connsiteX76" fmla="*/ 267195 w 2268187"/>
              <a:gd name="connsiteY76" fmla="*/ 742208 h 1858489"/>
              <a:gd name="connsiteX77" fmla="*/ 380011 w 2268187"/>
              <a:gd name="connsiteY77" fmla="*/ 670956 h 1858489"/>
              <a:gd name="connsiteX78" fmla="*/ 421574 w 2268187"/>
              <a:gd name="connsiteY78" fmla="*/ 688769 h 1858489"/>
              <a:gd name="connsiteX79" fmla="*/ 445325 w 2268187"/>
              <a:gd name="connsiteY79" fmla="*/ 765959 h 1858489"/>
              <a:gd name="connsiteX80" fmla="*/ 475013 w 2268187"/>
              <a:gd name="connsiteY80" fmla="*/ 872837 h 1858489"/>
              <a:gd name="connsiteX81" fmla="*/ 510639 w 2268187"/>
              <a:gd name="connsiteY81" fmla="*/ 961901 h 1858489"/>
              <a:gd name="connsiteX82" fmla="*/ 528452 w 2268187"/>
              <a:gd name="connsiteY82" fmla="*/ 1039091 h 1858489"/>
              <a:gd name="connsiteX83" fmla="*/ 540327 w 2268187"/>
              <a:gd name="connsiteY83" fmla="*/ 1092530 h 1858489"/>
              <a:gd name="connsiteX84" fmla="*/ 540327 w 2268187"/>
              <a:gd name="connsiteY84" fmla="*/ 1270660 h 1858489"/>
              <a:gd name="connsiteX85" fmla="*/ 510639 w 2268187"/>
              <a:gd name="connsiteY85" fmla="*/ 1365663 h 1858489"/>
              <a:gd name="connsiteX86" fmla="*/ 504701 w 2268187"/>
              <a:gd name="connsiteY86" fmla="*/ 1525979 h 1858489"/>
              <a:gd name="connsiteX87" fmla="*/ 480951 w 2268187"/>
              <a:gd name="connsiteY87" fmla="*/ 1626920 h 1858489"/>
              <a:gd name="connsiteX88" fmla="*/ 439387 w 2268187"/>
              <a:gd name="connsiteY88" fmla="*/ 1704109 h 1858489"/>
              <a:gd name="connsiteX0" fmla="*/ 439387 w 2268187"/>
              <a:gd name="connsiteY0" fmla="*/ 1704109 h 1858489"/>
              <a:gd name="connsiteX1" fmla="*/ 368135 w 2268187"/>
              <a:gd name="connsiteY1" fmla="*/ 1715985 h 1858489"/>
              <a:gd name="connsiteX2" fmla="*/ 302821 w 2268187"/>
              <a:gd name="connsiteY2" fmla="*/ 1715985 h 1858489"/>
              <a:gd name="connsiteX3" fmla="*/ 255320 w 2268187"/>
              <a:gd name="connsiteY3" fmla="*/ 1662546 h 1858489"/>
              <a:gd name="connsiteX4" fmla="*/ 190005 w 2268187"/>
              <a:gd name="connsiteY4" fmla="*/ 1668483 h 1858489"/>
              <a:gd name="connsiteX5" fmla="*/ 83127 w 2268187"/>
              <a:gd name="connsiteY5" fmla="*/ 1662546 h 1858489"/>
              <a:gd name="connsiteX6" fmla="*/ 65314 w 2268187"/>
              <a:gd name="connsiteY6" fmla="*/ 1573481 h 1858489"/>
              <a:gd name="connsiteX7" fmla="*/ 47501 w 2268187"/>
              <a:gd name="connsiteY7" fmla="*/ 1300348 h 1858489"/>
              <a:gd name="connsiteX8" fmla="*/ 0 w 2268187"/>
              <a:gd name="connsiteY8" fmla="*/ 1235034 h 1858489"/>
              <a:gd name="connsiteX9" fmla="*/ 5938 w 2268187"/>
              <a:gd name="connsiteY9" fmla="*/ 1009403 h 1858489"/>
              <a:gd name="connsiteX10" fmla="*/ 53439 w 2268187"/>
              <a:gd name="connsiteY10" fmla="*/ 771896 h 1858489"/>
              <a:gd name="connsiteX11" fmla="*/ 59377 w 2268187"/>
              <a:gd name="connsiteY11" fmla="*/ 724395 h 1858489"/>
              <a:gd name="connsiteX12" fmla="*/ 11875 w 2268187"/>
              <a:gd name="connsiteY12" fmla="*/ 659081 h 1858489"/>
              <a:gd name="connsiteX13" fmla="*/ 5938 w 2268187"/>
              <a:gd name="connsiteY13" fmla="*/ 570015 h 1858489"/>
              <a:gd name="connsiteX14" fmla="*/ 35626 w 2268187"/>
              <a:gd name="connsiteY14" fmla="*/ 504701 h 1858489"/>
              <a:gd name="connsiteX15" fmla="*/ 83127 w 2268187"/>
              <a:gd name="connsiteY15" fmla="*/ 463138 h 1858489"/>
              <a:gd name="connsiteX16" fmla="*/ 225631 w 2268187"/>
              <a:gd name="connsiteY16" fmla="*/ 285008 h 1858489"/>
              <a:gd name="connsiteX17" fmla="*/ 255319 w 2268187"/>
              <a:gd name="connsiteY17" fmla="*/ 249383 h 1858489"/>
              <a:gd name="connsiteX18" fmla="*/ 255320 w 2268187"/>
              <a:gd name="connsiteY18" fmla="*/ 219694 h 1858489"/>
              <a:gd name="connsiteX19" fmla="*/ 403761 w 2268187"/>
              <a:gd name="connsiteY19" fmla="*/ 118753 h 1858489"/>
              <a:gd name="connsiteX20" fmla="*/ 754083 w 2268187"/>
              <a:gd name="connsiteY20" fmla="*/ 17813 h 1858489"/>
              <a:gd name="connsiteX21" fmla="*/ 813460 w 2268187"/>
              <a:gd name="connsiteY21" fmla="*/ 17813 h 1858489"/>
              <a:gd name="connsiteX22" fmla="*/ 860961 w 2268187"/>
              <a:gd name="connsiteY22" fmla="*/ 0 h 1858489"/>
              <a:gd name="connsiteX23" fmla="*/ 1240972 w 2268187"/>
              <a:gd name="connsiteY23" fmla="*/ 11876 h 1858489"/>
              <a:gd name="connsiteX24" fmla="*/ 1478478 w 2268187"/>
              <a:gd name="connsiteY24" fmla="*/ 71252 h 1858489"/>
              <a:gd name="connsiteX25" fmla="*/ 1543792 w 2268187"/>
              <a:gd name="connsiteY25" fmla="*/ 95003 h 1858489"/>
              <a:gd name="connsiteX26" fmla="*/ 1710047 w 2268187"/>
              <a:gd name="connsiteY26" fmla="*/ 142504 h 1858489"/>
              <a:gd name="connsiteX27" fmla="*/ 1793174 w 2268187"/>
              <a:gd name="connsiteY27" fmla="*/ 184068 h 1858489"/>
              <a:gd name="connsiteX28" fmla="*/ 1864426 w 2268187"/>
              <a:gd name="connsiteY28" fmla="*/ 231569 h 1858489"/>
              <a:gd name="connsiteX29" fmla="*/ 1929740 w 2268187"/>
              <a:gd name="connsiteY29" fmla="*/ 290946 h 1858489"/>
              <a:gd name="connsiteX30" fmla="*/ 2012868 w 2268187"/>
              <a:gd name="connsiteY30" fmla="*/ 344385 h 1858489"/>
              <a:gd name="connsiteX31" fmla="*/ 2155372 w 2268187"/>
              <a:gd name="connsiteY31" fmla="*/ 415637 h 1858489"/>
              <a:gd name="connsiteX32" fmla="*/ 2232561 w 2268187"/>
              <a:gd name="connsiteY32" fmla="*/ 492826 h 1858489"/>
              <a:gd name="connsiteX33" fmla="*/ 2268187 w 2268187"/>
              <a:gd name="connsiteY33" fmla="*/ 617517 h 1858489"/>
              <a:gd name="connsiteX34" fmla="*/ 2256312 w 2268187"/>
              <a:gd name="connsiteY34" fmla="*/ 777834 h 1858489"/>
              <a:gd name="connsiteX35" fmla="*/ 2250374 w 2268187"/>
              <a:gd name="connsiteY35" fmla="*/ 926276 h 1858489"/>
              <a:gd name="connsiteX36" fmla="*/ 2250374 w 2268187"/>
              <a:gd name="connsiteY36" fmla="*/ 926276 h 1858489"/>
              <a:gd name="connsiteX37" fmla="*/ 2232561 w 2268187"/>
              <a:gd name="connsiteY37" fmla="*/ 991590 h 1858489"/>
              <a:gd name="connsiteX38" fmla="*/ 2196935 w 2268187"/>
              <a:gd name="connsiteY38" fmla="*/ 1033153 h 1858489"/>
              <a:gd name="connsiteX39" fmla="*/ 2155372 w 2268187"/>
              <a:gd name="connsiteY39" fmla="*/ 1110343 h 1858489"/>
              <a:gd name="connsiteX40" fmla="*/ 2143496 w 2268187"/>
              <a:gd name="connsiteY40" fmla="*/ 1157844 h 1858489"/>
              <a:gd name="connsiteX41" fmla="*/ 2167247 w 2268187"/>
              <a:gd name="connsiteY41" fmla="*/ 1235034 h 1858489"/>
              <a:gd name="connsiteX42" fmla="*/ 2167247 w 2268187"/>
              <a:gd name="connsiteY42" fmla="*/ 1359725 h 1858489"/>
              <a:gd name="connsiteX43" fmla="*/ 2131621 w 2268187"/>
              <a:gd name="connsiteY43" fmla="*/ 1460665 h 1858489"/>
              <a:gd name="connsiteX44" fmla="*/ 2090057 w 2268187"/>
              <a:gd name="connsiteY44" fmla="*/ 1531917 h 1858489"/>
              <a:gd name="connsiteX45" fmla="*/ 2024743 w 2268187"/>
              <a:gd name="connsiteY45" fmla="*/ 1573481 h 1858489"/>
              <a:gd name="connsiteX46" fmla="*/ 1935678 w 2268187"/>
              <a:gd name="connsiteY46" fmla="*/ 1858489 h 1858489"/>
              <a:gd name="connsiteX47" fmla="*/ 1834738 w 2268187"/>
              <a:gd name="connsiteY47" fmla="*/ 1840676 h 1858489"/>
              <a:gd name="connsiteX48" fmla="*/ 1900052 w 2268187"/>
              <a:gd name="connsiteY48" fmla="*/ 1686296 h 1858489"/>
              <a:gd name="connsiteX49" fmla="*/ 1911927 w 2268187"/>
              <a:gd name="connsiteY49" fmla="*/ 1555668 h 1858489"/>
              <a:gd name="connsiteX50" fmla="*/ 1911927 w 2268187"/>
              <a:gd name="connsiteY50" fmla="*/ 1454727 h 1858489"/>
              <a:gd name="connsiteX51" fmla="*/ 1923803 w 2268187"/>
              <a:gd name="connsiteY51" fmla="*/ 1359725 h 1858489"/>
              <a:gd name="connsiteX52" fmla="*/ 1989117 w 2268187"/>
              <a:gd name="connsiteY52" fmla="*/ 1252847 h 1858489"/>
              <a:gd name="connsiteX53" fmla="*/ 1983179 w 2268187"/>
              <a:gd name="connsiteY53" fmla="*/ 1199408 h 1858489"/>
              <a:gd name="connsiteX54" fmla="*/ 1995055 w 2268187"/>
              <a:gd name="connsiteY54" fmla="*/ 1104405 h 1858489"/>
              <a:gd name="connsiteX55" fmla="*/ 2048494 w 2268187"/>
              <a:gd name="connsiteY55" fmla="*/ 950026 h 1858489"/>
              <a:gd name="connsiteX56" fmla="*/ 2119746 w 2268187"/>
              <a:gd name="connsiteY56" fmla="*/ 908463 h 1858489"/>
              <a:gd name="connsiteX57" fmla="*/ 2119746 w 2268187"/>
              <a:gd name="connsiteY57" fmla="*/ 908463 h 1858489"/>
              <a:gd name="connsiteX58" fmla="*/ 2137559 w 2268187"/>
              <a:gd name="connsiteY58" fmla="*/ 783772 h 1858489"/>
              <a:gd name="connsiteX59" fmla="*/ 1828800 w 2268187"/>
              <a:gd name="connsiteY59" fmla="*/ 380011 h 1858489"/>
              <a:gd name="connsiteX60" fmla="*/ 1389413 w 2268187"/>
              <a:gd name="connsiteY60" fmla="*/ 195943 h 1858489"/>
              <a:gd name="connsiteX61" fmla="*/ 973777 w 2268187"/>
              <a:gd name="connsiteY61" fmla="*/ 154379 h 1858489"/>
              <a:gd name="connsiteX62" fmla="*/ 807522 w 2268187"/>
              <a:gd name="connsiteY62" fmla="*/ 154379 h 1858489"/>
              <a:gd name="connsiteX63" fmla="*/ 605642 w 2268187"/>
              <a:gd name="connsiteY63" fmla="*/ 195943 h 1858489"/>
              <a:gd name="connsiteX64" fmla="*/ 451263 w 2268187"/>
              <a:gd name="connsiteY64" fmla="*/ 279070 h 1858489"/>
              <a:gd name="connsiteX65" fmla="*/ 380011 w 2268187"/>
              <a:gd name="connsiteY65" fmla="*/ 344385 h 1858489"/>
              <a:gd name="connsiteX66" fmla="*/ 380011 w 2268187"/>
              <a:gd name="connsiteY66" fmla="*/ 344385 h 1858489"/>
              <a:gd name="connsiteX67" fmla="*/ 338447 w 2268187"/>
              <a:gd name="connsiteY67" fmla="*/ 332509 h 1858489"/>
              <a:gd name="connsiteX68" fmla="*/ 249382 w 2268187"/>
              <a:gd name="connsiteY68" fmla="*/ 421574 h 1858489"/>
              <a:gd name="connsiteX69" fmla="*/ 195943 w 2268187"/>
              <a:gd name="connsiteY69" fmla="*/ 475013 h 1858489"/>
              <a:gd name="connsiteX70" fmla="*/ 207818 w 2268187"/>
              <a:gd name="connsiteY70" fmla="*/ 552203 h 1858489"/>
              <a:gd name="connsiteX71" fmla="*/ 255320 w 2268187"/>
              <a:gd name="connsiteY71" fmla="*/ 623455 h 1858489"/>
              <a:gd name="connsiteX72" fmla="*/ 237507 w 2268187"/>
              <a:gd name="connsiteY72" fmla="*/ 688769 h 1858489"/>
              <a:gd name="connsiteX73" fmla="*/ 201881 w 2268187"/>
              <a:gd name="connsiteY73" fmla="*/ 754083 h 1858489"/>
              <a:gd name="connsiteX74" fmla="*/ 267195 w 2268187"/>
              <a:gd name="connsiteY74" fmla="*/ 742208 h 1858489"/>
              <a:gd name="connsiteX75" fmla="*/ 267195 w 2268187"/>
              <a:gd name="connsiteY75" fmla="*/ 742208 h 1858489"/>
              <a:gd name="connsiteX76" fmla="*/ 267195 w 2268187"/>
              <a:gd name="connsiteY76" fmla="*/ 742208 h 1858489"/>
              <a:gd name="connsiteX77" fmla="*/ 380011 w 2268187"/>
              <a:gd name="connsiteY77" fmla="*/ 670956 h 1858489"/>
              <a:gd name="connsiteX78" fmla="*/ 421574 w 2268187"/>
              <a:gd name="connsiteY78" fmla="*/ 688769 h 1858489"/>
              <a:gd name="connsiteX79" fmla="*/ 445325 w 2268187"/>
              <a:gd name="connsiteY79" fmla="*/ 765959 h 1858489"/>
              <a:gd name="connsiteX80" fmla="*/ 475013 w 2268187"/>
              <a:gd name="connsiteY80" fmla="*/ 872837 h 1858489"/>
              <a:gd name="connsiteX81" fmla="*/ 510639 w 2268187"/>
              <a:gd name="connsiteY81" fmla="*/ 961901 h 1858489"/>
              <a:gd name="connsiteX82" fmla="*/ 528452 w 2268187"/>
              <a:gd name="connsiteY82" fmla="*/ 1039091 h 1858489"/>
              <a:gd name="connsiteX83" fmla="*/ 540327 w 2268187"/>
              <a:gd name="connsiteY83" fmla="*/ 1092530 h 1858489"/>
              <a:gd name="connsiteX84" fmla="*/ 540327 w 2268187"/>
              <a:gd name="connsiteY84" fmla="*/ 1270660 h 1858489"/>
              <a:gd name="connsiteX85" fmla="*/ 510639 w 2268187"/>
              <a:gd name="connsiteY85" fmla="*/ 1365663 h 1858489"/>
              <a:gd name="connsiteX86" fmla="*/ 504701 w 2268187"/>
              <a:gd name="connsiteY86" fmla="*/ 1525979 h 1858489"/>
              <a:gd name="connsiteX87" fmla="*/ 480951 w 2268187"/>
              <a:gd name="connsiteY87" fmla="*/ 1626920 h 1858489"/>
              <a:gd name="connsiteX88" fmla="*/ 439387 w 2268187"/>
              <a:gd name="connsiteY88" fmla="*/ 1704109 h 1858489"/>
              <a:gd name="connsiteX0" fmla="*/ 439387 w 2268187"/>
              <a:gd name="connsiteY0" fmla="*/ 1704109 h 1858489"/>
              <a:gd name="connsiteX1" fmla="*/ 368135 w 2268187"/>
              <a:gd name="connsiteY1" fmla="*/ 1715985 h 1858489"/>
              <a:gd name="connsiteX2" fmla="*/ 302821 w 2268187"/>
              <a:gd name="connsiteY2" fmla="*/ 1715985 h 1858489"/>
              <a:gd name="connsiteX3" fmla="*/ 255320 w 2268187"/>
              <a:gd name="connsiteY3" fmla="*/ 1662546 h 1858489"/>
              <a:gd name="connsiteX4" fmla="*/ 190005 w 2268187"/>
              <a:gd name="connsiteY4" fmla="*/ 1668483 h 1858489"/>
              <a:gd name="connsiteX5" fmla="*/ 83127 w 2268187"/>
              <a:gd name="connsiteY5" fmla="*/ 1662546 h 1858489"/>
              <a:gd name="connsiteX6" fmla="*/ 65314 w 2268187"/>
              <a:gd name="connsiteY6" fmla="*/ 1573481 h 1858489"/>
              <a:gd name="connsiteX7" fmla="*/ 47501 w 2268187"/>
              <a:gd name="connsiteY7" fmla="*/ 1300348 h 1858489"/>
              <a:gd name="connsiteX8" fmla="*/ 0 w 2268187"/>
              <a:gd name="connsiteY8" fmla="*/ 1235034 h 1858489"/>
              <a:gd name="connsiteX9" fmla="*/ 5938 w 2268187"/>
              <a:gd name="connsiteY9" fmla="*/ 1009403 h 1858489"/>
              <a:gd name="connsiteX10" fmla="*/ 53439 w 2268187"/>
              <a:gd name="connsiteY10" fmla="*/ 771896 h 1858489"/>
              <a:gd name="connsiteX11" fmla="*/ 59377 w 2268187"/>
              <a:gd name="connsiteY11" fmla="*/ 724395 h 1858489"/>
              <a:gd name="connsiteX12" fmla="*/ 11875 w 2268187"/>
              <a:gd name="connsiteY12" fmla="*/ 659081 h 1858489"/>
              <a:gd name="connsiteX13" fmla="*/ 5938 w 2268187"/>
              <a:gd name="connsiteY13" fmla="*/ 570015 h 1858489"/>
              <a:gd name="connsiteX14" fmla="*/ 35626 w 2268187"/>
              <a:gd name="connsiteY14" fmla="*/ 504701 h 1858489"/>
              <a:gd name="connsiteX15" fmla="*/ 83127 w 2268187"/>
              <a:gd name="connsiteY15" fmla="*/ 445325 h 1858489"/>
              <a:gd name="connsiteX16" fmla="*/ 225631 w 2268187"/>
              <a:gd name="connsiteY16" fmla="*/ 285008 h 1858489"/>
              <a:gd name="connsiteX17" fmla="*/ 255319 w 2268187"/>
              <a:gd name="connsiteY17" fmla="*/ 249383 h 1858489"/>
              <a:gd name="connsiteX18" fmla="*/ 255320 w 2268187"/>
              <a:gd name="connsiteY18" fmla="*/ 219694 h 1858489"/>
              <a:gd name="connsiteX19" fmla="*/ 403761 w 2268187"/>
              <a:gd name="connsiteY19" fmla="*/ 118753 h 1858489"/>
              <a:gd name="connsiteX20" fmla="*/ 754083 w 2268187"/>
              <a:gd name="connsiteY20" fmla="*/ 17813 h 1858489"/>
              <a:gd name="connsiteX21" fmla="*/ 813460 w 2268187"/>
              <a:gd name="connsiteY21" fmla="*/ 17813 h 1858489"/>
              <a:gd name="connsiteX22" fmla="*/ 860961 w 2268187"/>
              <a:gd name="connsiteY22" fmla="*/ 0 h 1858489"/>
              <a:gd name="connsiteX23" fmla="*/ 1240972 w 2268187"/>
              <a:gd name="connsiteY23" fmla="*/ 11876 h 1858489"/>
              <a:gd name="connsiteX24" fmla="*/ 1478478 w 2268187"/>
              <a:gd name="connsiteY24" fmla="*/ 71252 h 1858489"/>
              <a:gd name="connsiteX25" fmla="*/ 1543792 w 2268187"/>
              <a:gd name="connsiteY25" fmla="*/ 95003 h 1858489"/>
              <a:gd name="connsiteX26" fmla="*/ 1710047 w 2268187"/>
              <a:gd name="connsiteY26" fmla="*/ 142504 h 1858489"/>
              <a:gd name="connsiteX27" fmla="*/ 1793174 w 2268187"/>
              <a:gd name="connsiteY27" fmla="*/ 184068 h 1858489"/>
              <a:gd name="connsiteX28" fmla="*/ 1864426 w 2268187"/>
              <a:gd name="connsiteY28" fmla="*/ 231569 h 1858489"/>
              <a:gd name="connsiteX29" fmla="*/ 1929740 w 2268187"/>
              <a:gd name="connsiteY29" fmla="*/ 290946 h 1858489"/>
              <a:gd name="connsiteX30" fmla="*/ 2012868 w 2268187"/>
              <a:gd name="connsiteY30" fmla="*/ 344385 h 1858489"/>
              <a:gd name="connsiteX31" fmla="*/ 2155372 w 2268187"/>
              <a:gd name="connsiteY31" fmla="*/ 415637 h 1858489"/>
              <a:gd name="connsiteX32" fmla="*/ 2232561 w 2268187"/>
              <a:gd name="connsiteY32" fmla="*/ 492826 h 1858489"/>
              <a:gd name="connsiteX33" fmla="*/ 2268187 w 2268187"/>
              <a:gd name="connsiteY33" fmla="*/ 617517 h 1858489"/>
              <a:gd name="connsiteX34" fmla="*/ 2256312 w 2268187"/>
              <a:gd name="connsiteY34" fmla="*/ 777834 h 1858489"/>
              <a:gd name="connsiteX35" fmla="*/ 2250374 w 2268187"/>
              <a:gd name="connsiteY35" fmla="*/ 926276 h 1858489"/>
              <a:gd name="connsiteX36" fmla="*/ 2250374 w 2268187"/>
              <a:gd name="connsiteY36" fmla="*/ 926276 h 1858489"/>
              <a:gd name="connsiteX37" fmla="*/ 2232561 w 2268187"/>
              <a:gd name="connsiteY37" fmla="*/ 991590 h 1858489"/>
              <a:gd name="connsiteX38" fmla="*/ 2196935 w 2268187"/>
              <a:gd name="connsiteY38" fmla="*/ 1033153 h 1858489"/>
              <a:gd name="connsiteX39" fmla="*/ 2155372 w 2268187"/>
              <a:gd name="connsiteY39" fmla="*/ 1110343 h 1858489"/>
              <a:gd name="connsiteX40" fmla="*/ 2143496 w 2268187"/>
              <a:gd name="connsiteY40" fmla="*/ 1157844 h 1858489"/>
              <a:gd name="connsiteX41" fmla="*/ 2167247 w 2268187"/>
              <a:gd name="connsiteY41" fmla="*/ 1235034 h 1858489"/>
              <a:gd name="connsiteX42" fmla="*/ 2167247 w 2268187"/>
              <a:gd name="connsiteY42" fmla="*/ 1359725 h 1858489"/>
              <a:gd name="connsiteX43" fmla="*/ 2131621 w 2268187"/>
              <a:gd name="connsiteY43" fmla="*/ 1460665 h 1858489"/>
              <a:gd name="connsiteX44" fmla="*/ 2090057 w 2268187"/>
              <a:gd name="connsiteY44" fmla="*/ 1531917 h 1858489"/>
              <a:gd name="connsiteX45" fmla="*/ 2024743 w 2268187"/>
              <a:gd name="connsiteY45" fmla="*/ 1573481 h 1858489"/>
              <a:gd name="connsiteX46" fmla="*/ 1935678 w 2268187"/>
              <a:gd name="connsiteY46" fmla="*/ 1858489 h 1858489"/>
              <a:gd name="connsiteX47" fmla="*/ 1834738 w 2268187"/>
              <a:gd name="connsiteY47" fmla="*/ 1840676 h 1858489"/>
              <a:gd name="connsiteX48" fmla="*/ 1900052 w 2268187"/>
              <a:gd name="connsiteY48" fmla="*/ 1686296 h 1858489"/>
              <a:gd name="connsiteX49" fmla="*/ 1911927 w 2268187"/>
              <a:gd name="connsiteY49" fmla="*/ 1555668 h 1858489"/>
              <a:gd name="connsiteX50" fmla="*/ 1911927 w 2268187"/>
              <a:gd name="connsiteY50" fmla="*/ 1454727 h 1858489"/>
              <a:gd name="connsiteX51" fmla="*/ 1923803 w 2268187"/>
              <a:gd name="connsiteY51" fmla="*/ 1359725 h 1858489"/>
              <a:gd name="connsiteX52" fmla="*/ 1989117 w 2268187"/>
              <a:gd name="connsiteY52" fmla="*/ 1252847 h 1858489"/>
              <a:gd name="connsiteX53" fmla="*/ 1983179 w 2268187"/>
              <a:gd name="connsiteY53" fmla="*/ 1199408 h 1858489"/>
              <a:gd name="connsiteX54" fmla="*/ 1995055 w 2268187"/>
              <a:gd name="connsiteY54" fmla="*/ 1104405 h 1858489"/>
              <a:gd name="connsiteX55" fmla="*/ 2048494 w 2268187"/>
              <a:gd name="connsiteY55" fmla="*/ 950026 h 1858489"/>
              <a:gd name="connsiteX56" fmla="*/ 2119746 w 2268187"/>
              <a:gd name="connsiteY56" fmla="*/ 908463 h 1858489"/>
              <a:gd name="connsiteX57" fmla="*/ 2119746 w 2268187"/>
              <a:gd name="connsiteY57" fmla="*/ 908463 h 1858489"/>
              <a:gd name="connsiteX58" fmla="*/ 2137559 w 2268187"/>
              <a:gd name="connsiteY58" fmla="*/ 783772 h 1858489"/>
              <a:gd name="connsiteX59" fmla="*/ 1828800 w 2268187"/>
              <a:gd name="connsiteY59" fmla="*/ 380011 h 1858489"/>
              <a:gd name="connsiteX60" fmla="*/ 1389413 w 2268187"/>
              <a:gd name="connsiteY60" fmla="*/ 195943 h 1858489"/>
              <a:gd name="connsiteX61" fmla="*/ 973777 w 2268187"/>
              <a:gd name="connsiteY61" fmla="*/ 154379 h 1858489"/>
              <a:gd name="connsiteX62" fmla="*/ 807522 w 2268187"/>
              <a:gd name="connsiteY62" fmla="*/ 154379 h 1858489"/>
              <a:gd name="connsiteX63" fmla="*/ 605642 w 2268187"/>
              <a:gd name="connsiteY63" fmla="*/ 195943 h 1858489"/>
              <a:gd name="connsiteX64" fmla="*/ 451263 w 2268187"/>
              <a:gd name="connsiteY64" fmla="*/ 279070 h 1858489"/>
              <a:gd name="connsiteX65" fmla="*/ 380011 w 2268187"/>
              <a:gd name="connsiteY65" fmla="*/ 344385 h 1858489"/>
              <a:gd name="connsiteX66" fmla="*/ 380011 w 2268187"/>
              <a:gd name="connsiteY66" fmla="*/ 344385 h 1858489"/>
              <a:gd name="connsiteX67" fmla="*/ 338447 w 2268187"/>
              <a:gd name="connsiteY67" fmla="*/ 332509 h 1858489"/>
              <a:gd name="connsiteX68" fmla="*/ 249382 w 2268187"/>
              <a:gd name="connsiteY68" fmla="*/ 421574 h 1858489"/>
              <a:gd name="connsiteX69" fmla="*/ 195943 w 2268187"/>
              <a:gd name="connsiteY69" fmla="*/ 475013 h 1858489"/>
              <a:gd name="connsiteX70" fmla="*/ 207818 w 2268187"/>
              <a:gd name="connsiteY70" fmla="*/ 552203 h 1858489"/>
              <a:gd name="connsiteX71" fmla="*/ 255320 w 2268187"/>
              <a:gd name="connsiteY71" fmla="*/ 623455 h 1858489"/>
              <a:gd name="connsiteX72" fmla="*/ 237507 w 2268187"/>
              <a:gd name="connsiteY72" fmla="*/ 688769 h 1858489"/>
              <a:gd name="connsiteX73" fmla="*/ 201881 w 2268187"/>
              <a:gd name="connsiteY73" fmla="*/ 754083 h 1858489"/>
              <a:gd name="connsiteX74" fmla="*/ 267195 w 2268187"/>
              <a:gd name="connsiteY74" fmla="*/ 742208 h 1858489"/>
              <a:gd name="connsiteX75" fmla="*/ 267195 w 2268187"/>
              <a:gd name="connsiteY75" fmla="*/ 742208 h 1858489"/>
              <a:gd name="connsiteX76" fmla="*/ 267195 w 2268187"/>
              <a:gd name="connsiteY76" fmla="*/ 742208 h 1858489"/>
              <a:gd name="connsiteX77" fmla="*/ 380011 w 2268187"/>
              <a:gd name="connsiteY77" fmla="*/ 670956 h 1858489"/>
              <a:gd name="connsiteX78" fmla="*/ 421574 w 2268187"/>
              <a:gd name="connsiteY78" fmla="*/ 688769 h 1858489"/>
              <a:gd name="connsiteX79" fmla="*/ 445325 w 2268187"/>
              <a:gd name="connsiteY79" fmla="*/ 765959 h 1858489"/>
              <a:gd name="connsiteX80" fmla="*/ 475013 w 2268187"/>
              <a:gd name="connsiteY80" fmla="*/ 872837 h 1858489"/>
              <a:gd name="connsiteX81" fmla="*/ 510639 w 2268187"/>
              <a:gd name="connsiteY81" fmla="*/ 961901 h 1858489"/>
              <a:gd name="connsiteX82" fmla="*/ 528452 w 2268187"/>
              <a:gd name="connsiteY82" fmla="*/ 1039091 h 1858489"/>
              <a:gd name="connsiteX83" fmla="*/ 540327 w 2268187"/>
              <a:gd name="connsiteY83" fmla="*/ 1092530 h 1858489"/>
              <a:gd name="connsiteX84" fmla="*/ 540327 w 2268187"/>
              <a:gd name="connsiteY84" fmla="*/ 1270660 h 1858489"/>
              <a:gd name="connsiteX85" fmla="*/ 510639 w 2268187"/>
              <a:gd name="connsiteY85" fmla="*/ 1365663 h 1858489"/>
              <a:gd name="connsiteX86" fmla="*/ 504701 w 2268187"/>
              <a:gd name="connsiteY86" fmla="*/ 1525979 h 1858489"/>
              <a:gd name="connsiteX87" fmla="*/ 480951 w 2268187"/>
              <a:gd name="connsiteY87" fmla="*/ 1626920 h 1858489"/>
              <a:gd name="connsiteX88" fmla="*/ 439387 w 2268187"/>
              <a:gd name="connsiteY88" fmla="*/ 1704109 h 1858489"/>
              <a:gd name="connsiteX0" fmla="*/ 463137 w 2268187"/>
              <a:gd name="connsiteY0" fmla="*/ 1710047 h 1858489"/>
              <a:gd name="connsiteX1" fmla="*/ 368135 w 2268187"/>
              <a:gd name="connsiteY1" fmla="*/ 1715985 h 1858489"/>
              <a:gd name="connsiteX2" fmla="*/ 302821 w 2268187"/>
              <a:gd name="connsiteY2" fmla="*/ 1715985 h 1858489"/>
              <a:gd name="connsiteX3" fmla="*/ 255320 w 2268187"/>
              <a:gd name="connsiteY3" fmla="*/ 1662546 h 1858489"/>
              <a:gd name="connsiteX4" fmla="*/ 190005 w 2268187"/>
              <a:gd name="connsiteY4" fmla="*/ 1668483 h 1858489"/>
              <a:gd name="connsiteX5" fmla="*/ 83127 w 2268187"/>
              <a:gd name="connsiteY5" fmla="*/ 1662546 h 1858489"/>
              <a:gd name="connsiteX6" fmla="*/ 65314 w 2268187"/>
              <a:gd name="connsiteY6" fmla="*/ 1573481 h 1858489"/>
              <a:gd name="connsiteX7" fmla="*/ 47501 w 2268187"/>
              <a:gd name="connsiteY7" fmla="*/ 1300348 h 1858489"/>
              <a:gd name="connsiteX8" fmla="*/ 0 w 2268187"/>
              <a:gd name="connsiteY8" fmla="*/ 1235034 h 1858489"/>
              <a:gd name="connsiteX9" fmla="*/ 5938 w 2268187"/>
              <a:gd name="connsiteY9" fmla="*/ 1009403 h 1858489"/>
              <a:gd name="connsiteX10" fmla="*/ 53439 w 2268187"/>
              <a:gd name="connsiteY10" fmla="*/ 771896 h 1858489"/>
              <a:gd name="connsiteX11" fmla="*/ 59377 w 2268187"/>
              <a:gd name="connsiteY11" fmla="*/ 724395 h 1858489"/>
              <a:gd name="connsiteX12" fmla="*/ 11875 w 2268187"/>
              <a:gd name="connsiteY12" fmla="*/ 659081 h 1858489"/>
              <a:gd name="connsiteX13" fmla="*/ 5938 w 2268187"/>
              <a:gd name="connsiteY13" fmla="*/ 570015 h 1858489"/>
              <a:gd name="connsiteX14" fmla="*/ 35626 w 2268187"/>
              <a:gd name="connsiteY14" fmla="*/ 504701 h 1858489"/>
              <a:gd name="connsiteX15" fmla="*/ 83127 w 2268187"/>
              <a:gd name="connsiteY15" fmla="*/ 445325 h 1858489"/>
              <a:gd name="connsiteX16" fmla="*/ 225631 w 2268187"/>
              <a:gd name="connsiteY16" fmla="*/ 285008 h 1858489"/>
              <a:gd name="connsiteX17" fmla="*/ 255319 w 2268187"/>
              <a:gd name="connsiteY17" fmla="*/ 249383 h 1858489"/>
              <a:gd name="connsiteX18" fmla="*/ 255320 w 2268187"/>
              <a:gd name="connsiteY18" fmla="*/ 219694 h 1858489"/>
              <a:gd name="connsiteX19" fmla="*/ 403761 w 2268187"/>
              <a:gd name="connsiteY19" fmla="*/ 118753 h 1858489"/>
              <a:gd name="connsiteX20" fmla="*/ 754083 w 2268187"/>
              <a:gd name="connsiteY20" fmla="*/ 17813 h 1858489"/>
              <a:gd name="connsiteX21" fmla="*/ 813460 w 2268187"/>
              <a:gd name="connsiteY21" fmla="*/ 17813 h 1858489"/>
              <a:gd name="connsiteX22" fmla="*/ 860961 w 2268187"/>
              <a:gd name="connsiteY22" fmla="*/ 0 h 1858489"/>
              <a:gd name="connsiteX23" fmla="*/ 1240972 w 2268187"/>
              <a:gd name="connsiteY23" fmla="*/ 11876 h 1858489"/>
              <a:gd name="connsiteX24" fmla="*/ 1478478 w 2268187"/>
              <a:gd name="connsiteY24" fmla="*/ 71252 h 1858489"/>
              <a:gd name="connsiteX25" fmla="*/ 1543792 w 2268187"/>
              <a:gd name="connsiteY25" fmla="*/ 95003 h 1858489"/>
              <a:gd name="connsiteX26" fmla="*/ 1710047 w 2268187"/>
              <a:gd name="connsiteY26" fmla="*/ 142504 h 1858489"/>
              <a:gd name="connsiteX27" fmla="*/ 1793174 w 2268187"/>
              <a:gd name="connsiteY27" fmla="*/ 184068 h 1858489"/>
              <a:gd name="connsiteX28" fmla="*/ 1864426 w 2268187"/>
              <a:gd name="connsiteY28" fmla="*/ 231569 h 1858489"/>
              <a:gd name="connsiteX29" fmla="*/ 1929740 w 2268187"/>
              <a:gd name="connsiteY29" fmla="*/ 290946 h 1858489"/>
              <a:gd name="connsiteX30" fmla="*/ 2012868 w 2268187"/>
              <a:gd name="connsiteY30" fmla="*/ 344385 h 1858489"/>
              <a:gd name="connsiteX31" fmla="*/ 2155372 w 2268187"/>
              <a:gd name="connsiteY31" fmla="*/ 415637 h 1858489"/>
              <a:gd name="connsiteX32" fmla="*/ 2232561 w 2268187"/>
              <a:gd name="connsiteY32" fmla="*/ 492826 h 1858489"/>
              <a:gd name="connsiteX33" fmla="*/ 2268187 w 2268187"/>
              <a:gd name="connsiteY33" fmla="*/ 617517 h 1858489"/>
              <a:gd name="connsiteX34" fmla="*/ 2256312 w 2268187"/>
              <a:gd name="connsiteY34" fmla="*/ 777834 h 1858489"/>
              <a:gd name="connsiteX35" fmla="*/ 2250374 w 2268187"/>
              <a:gd name="connsiteY35" fmla="*/ 926276 h 1858489"/>
              <a:gd name="connsiteX36" fmla="*/ 2250374 w 2268187"/>
              <a:gd name="connsiteY36" fmla="*/ 926276 h 1858489"/>
              <a:gd name="connsiteX37" fmla="*/ 2232561 w 2268187"/>
              <a:gd name="connsiteY37" fmla="*/ 991590 h 1858489"/>
              <a:gd name="connsiteX38" fmla="*/ 2196935 w 2268187"/>
              <a:gd name="connsiteY38" fmla="*/ 1033153 h 1858489"/>
              <a:gd name="connsiteX39" fmla="*/ 2155372 w 2268187"/>
              <a:gd name="connsiteY39" fmla="*/ 1110343 h 1858489"/>
              <a:gd name="connsiteX40" fmla="*/ 2143496 w 2268187"/>
              <a:gd name="connsiteY40" fmla="*/ 1157844 h 1858489"/>
              <a:gd name="connsiteX41" fmla="*/ 2167247 w 2268187"/>
              <a:gd name="connsiteY41" fmla="*/ 1235034 h 1858489"/>
              <a:gd name="connsiteX42" fmla="*/ 2167247 w 2268187"/>
              <a:gd name="connsiteY42" fmla="*/ 1359725 h 1858489"/>
              <a:gd name="connsiteX43" fmla="*/ 2131621 w 2268187"/>
              <a:gd name="connsiteY43" fmla="*/ 1460665 h 1858489"/>
              <a:gd name="connsiteX44" fmla="*/ 2090057 w 2268187"/>
              <a:gd name="connsiteY44" fmla="*/ 1531917 h 1858489"/>
              <a:gd name="connsiteX45" fmla="*/ 2024743 w 2268187"/>
              <a:gd name="connsiteY45" fmla="*/ 1573481 h 1858489"/>
              <a:gd name="connsiteX46" fmla="*/ 1935678 w 2268187"/>
              <a:gd name="connsiteY46" fmla="*/ 1858489 h 1858489"/>
              <a:gd name="connsiteX47" fmla="*/ 1834738 w 2268187"/>
              <a:gd name="connsiteY47" fmla="*/ 1840676 h 1858489"/>
              <a:gd name="connsiteX48" fmla="*/ 1900052 w 2268187"/>
              <a:gd name="connsiteY48" fmla="*/ 1686296 h 1858489"/>
              <a:gd name="connsiteX49" fmla="*/ 1911927 w 2268187"/>
              <a:gd name="connsiteY49" fmla="*/ 1555668 h 1858489"/>
              <a:gd name="connsiteX50" fmla="*/ 1911927 w 2268187"/>
              <a:gd name="connsiteY50" fmla="*/ 1454727 h 1858489"/>
              <a:gd name="connsiteX51" fmla="*/ 1923803 w 2268187"/>
              <a:gd name="connsiteY51" fmla="*/ 1359725 h 1858489"/>
              <a:gd name="connsiteX52" fmla="*/ 1989117 w 2268187"/>
              <a:gd name="connsiteY52" fmla="*/ 1252847 h 1858489"/>
              <a:gd name="connsiteX53" fmla="*/ 1983179 w 2268187"/>
              <a:gd name="connsiteY53" fmla="*/ 1199408 h 1858489"/>
              <a:gd name="connsiteX54" fmla="*/ 1995055 w 2268187"/>
              <a:gd name="connsiteY54" fmla="*/ 1104405 h 1858489"/>
              <a:gd name="connsiteX55" fmla="*/ 2048494 w 2268187"/>
              <a:gd name="connsiteY55" fmla="*/ 950026 h 1858489"/>
              <a:gd name="connsiteX56" fmla="*/ 2119746 w 2268187"/>
              <a:gd name="connsiteY56" fmla="*/ 908463 h 1858489"/>
              <a:gd name="connsiteX57" fmla="*/ 2119746 w 2268187"/>
              <a:gd name="connsiteY57" fmla="*/ 908463 h 1858489"/>
              <a:gd name="connsiteX58" fmla="*/ 2137559 w 2268187"/>
              <a:gd name="connsiteY58" fmla="*/ 783772 h 1858489"/>
              <a:gd name="connsiteX59" fmla="*/ 1828800 w 2268187"/>
              <a:gd name="connsiteY59" fmla="*/ 380011 h 1858489"/>
              <a:gd name="connsiteX60" fmla="*/ 1389413 w 2268187"/>
              <a:gd name="connsiteY60" fmla="*/ 195943 h 1858489"/>
              <a:gd name="connsiteX61" fmla="*/ 973777 w 2268187"/>
              <a:gd name="connsiteY61" fmla="*/ 154379 h 1858489"/>
              <a:gd name="connsiteX62" fmla="*/ 807522 w 2268187"/>
              <a:gd name="connsiteY62" fmla="*/ 154379 h 1858489"/>
              <a:gd name="connsiteX63" fmla="*/ 605642 w 2268187"/>
              <a:gd name="connsiteY63" fmla="*/ 195943 h 1858489"/>
              <a:gd name="connsiteX64" fmla="*/ 451263 w 2268187"/>
              <a:gd name="connsiteY64" fmla="*/ 279070 h 1858489"/>
              <a:gd name="connsiteX65" fmla="*/ 380011 w 2268187"/>
              <a:gd name="connsiteY65" fmla="*/ 344385 h 1858489"/>
              <a:gd name="connsiteX66" fmla="*/ 380011 w 2268187"/>
              <a:gd name="connsiteY66" fmla="*/ 344385 h 1858489"/>
              <a:gd name="connsiteX67" fmla="*/ 338447 w 2268187"/>
              <a:gd name="connsiteY67" fmla="*/ 332509 h 1858489"/>
              <a:gd name="connsiteX68" fmla="*/ 249382 w 2268187"/>
              <a:gd name="connsiteY68" fmla="*/ 421574 h 1858489"/>
              <a:gd name="connsiteX69" fmla="*/ 195943 w 2268187"/>
              <a:gd name="connsiteY69" fmla="*/ 475013 h 1858489"/>
              <a:gd name="connsiteX70" fmla="*/ 207818 w 2268187"/>
              <a:gd name="connsiteY70" fmla="*/ 552203 h 1858489"/>
              <a:gd name="connsiteX71" fmla="*/ 255320 w 2268187"/>
              <a:gd name="connsiteY71" fmla="*/ 623455 h 1858489"/>
              <a:gd name="connsiteX72" fmla="*/ 237507 w 2268187"/>
              <a:gd name="connsiteY72" fmla="*/ 688769 h 1858489"/>
              <a:gd name="connsiteX73" fmla="*/ 201881 w 2268187"/>
              <a:gd name="connsiteY73" fmla="*/ 754083 h 1858489"/>
              <a:gd name="connsiteX74" fmla="*/ 267195 w 2268187"/>
              <a:gd name="connsiteY74" fmla="*/ 742208 h 1858489"/>
              <a:gd name="connsiteX75" fmla="*/ 267195 w 2268187"/>
              <a:gd name="connsiteY75" fmla="*/ 742208 h 1858489"/>
              <a:gd name="connsiteX76" fmla="*/ 267195 w 2268187"/>
              <a:gd name="connsiteY76" fmla="*/ 742208 h 1858489"/>
              <a:gd name="connsiteX77" fmla="*/ 380011 w 2268187"/>
              <a:gd name="connsiteY77" fmla="*/ 670956 h 1858489"/>
              <a:gd name="connsiteX78" fmla="*/ 421574 w 2268187"/>
              <a:gd name="connsiteY78" fmla="*/ 688769 h 1858489"/>
              <a:gd name="connsiteX79" fmla="*/ 445325 w 2268187"/>
              <a:gd name="connsiteY79" fmla="*/ 765959 h 1858489"/>
              <a:gd name="connsiteX80" fmla="*/ 475013 w 2268187"/>
              <a:gd name="connsiteY80" fmla="*/ 872837 h 1858489"/>
              <a:gd name="connsiteX81" fmla="*/ 510639 w 2268187"/>
              <a:gd name="connsiteY81" fmla="*/ 961901 h 1858489"/>
              <a:gd name="connsiteX82" fmla="*/ 528452 w 2268187"/>
              <a:gd name="connsiteY82" fmla="*/ 1039091 h 1858489"/>
              <a:gd name="connsiteX83" fmla="*/ 540327 w 2268187"/>
              <a:gd name="connsiteY83" fmla="*/ 1092530 h 1858489"/>
              <a:gd name="connsiteX84" fmla="*/ 540327 w 2268187"/>
              <a:gd name="connsiteY84" fmla="*/ 1270660 h 1858489"/>
              <a:gd name="connsiteX85" fmla="*/ 510639 w 2268187"/>
              <a:gd name="connsiteY85" fmla="*/ 1365663 h 1858489"/>
              <a:gd name="connsiteX86" fmla="*/ 504701 w 2268187"/>
              <a:gd name="connsiteY86" fmla="*/ 1525979 h 1858489"/>
              <a:gd name="connsiteX87" fmla="*/ 480951 w 2268187"/>
              <a:gd name="connsiteY87" fmla="*/ 1626920 h 1858489"/>
              <a:gd name="connsiteX88" fmla="*/ 463137 w 2268187"/>
              <a:gd name="connsiteY88" fmla="*/ 1710047 h 1858489"/>
              <a:gd name="connsiteX0" fmla="*/ 480950 w 2268187"/>
              <a:gd name="connsiteY0" fmla="*/ 1710047 h 1858489"/>
              <a:gd name="connsiteX1" fmla="*/ 368135 w 2268187"/>
              <a:gd name="connsiteY1" fmla="*/ 1715985 h 1858489"/>
              <a:gd name="connsiteX2" fmla="*/ 302821 w 2268187"/>
              <a:gd name="connsiteY2" fmla="*/ 1715985 h 1858489"/>
              <a:gd name="connsiteX3" fmla="*/ 255320 w 2268187"/>
              <a:gd name="connsiteY3" fmla="*/ 1662546 h 1858489"/>
              <a:gd name="connsiteX4" fmla="*/ 190005 w 2268187"/>
              <a:gd name="connsiteY4" fmla="*/ 1668483 h 1858489"/>
              <a:gd name="connsiteX5" fmla="*/ 83127 w 2268187"/>
              <a:gd name="connsiteY5" fmla="*/ 1662546 h 1858489"/>
              <a:gd name="connsiteX6" fmla="*/ 65314 w 2268187"/>
              <a:gd name="connsiteY6" fmla="*/ 1573481 h 1858489"/>
              <a:gd name="connsiteX7" fmla="*/ 47501 w 2268187"/>
              <a:gd name="connsiteY7" fmla="*/ 1300348 h 1858489"/>
              <a:gd name="connsiteX8" fmla="*/ 0 w 2268187"/>
              <a:gd name="connsiteY8" fmla="*/ 1235034 h 1858489"/>
              <a:gd name="connsiteX9" fmla="*/ 5938 w 2268187"/>
              <a:gd name="connsiteY9" fmla="*/ 1009403 h 1858489"/>
              <a:gd name="connsiteX10" fmla="*/ 53439 w 2268187"/>
              <a:gd name="connsiteY10" fmla="*/ 771896 h 1858489"/>
              <a:gd name="connsiteX11" fmla="*/ 59377 w 2268187"/>
              <a:gd name="connsiteY11" fmla="*/ 724395 h 1858489"/>
              <a:gd name="connsiteX12" fmla="*/ 11875 w 2268187"/>
              <a:gd name="connsiteY12" fmla="*/ 659081 h 1858489"/>
              <a:gd name="connsiteX13" fmla="*/ 5938 w 2268187"/>
              <a:gd name="connsiteY13" fmla="*/ 570015 h 1858489"/>
              <a:gd name="connsiteX14" fmla="*/ 35626 w 2268187"/>
              <a:gd name="connsiteY14" fmla="*/ 504701 h 1858489"/>
              <a:gd name="connsiteX15" fmla="*/ 83127 w 2268187"/>
              <a:gd name="connsiteY15" fmla="*/ 445325 h 1858489"/>
              <a:gd name="connsiteX16" fmla="*/ 225631 w 2268187"/>
              <a:gd name="connsiteY16" fmla="*/ 285008 h 1858489"/>
              <a:gd name="connsiteX17" fmla="*/ 255319 w 2268187"/>
              <a:gd name="connsiteY17" fmla="*/ 249383 h 1858489"/>
              <a:gd name="connsiteX18" fmla="*/ 255320 w 2268187"/>
              <a:gd name="connsiteY18" fmla="*/ 219694 h 1858489"/>
              <a:gd name="connsiteX19" fmla="*/ 403761 w 2268187"/>
              <a:gd name="connsiteY19" fmla="*/ 118753 h 1858489"/>
              <a:gd name="connsiteX20" fmla="*/ 754083 w 2268187"/>
              <a:gd name="connsiteY20" fmla="*/ 17813 h 1858489"/>
              <a:gd name="connsiteX21" fmla="*/ 813460 w 2268187"/>
              <a:gd name="connsiteY21" fmla="*/ 17813 h 1858489"/>
              <a:gd name="connsiteX22" fmla="*/ 860961 w 2268187"/>
              <a:gd name="connsiteY22" fmla="*/ 0 h 1858489"/>
              <a:gd name="connsiteX23" fmla="*/ 1240972 w 2268187"/>
              <a:gd name="connsiteY23" fmla="*/ 11876 h 1858489"/>
              <a:gd name="connsiteX24" fmla="*/ 1478478 w 2268187"/>
              <a:gd name="connsiteY24" fmla="*/ 71252 h 1858489"/>
              <a:gd name="connsiteX25" fmla="*/ 1543792 w 2268187"/>
              <a:gd name="connsiteY25" fmla="*/ 95003 h 1858489"/>
              <a:gd name="connsiteX26" fmla="*/ 1710047 w 2268187"/>
              <a:gd name="connsiteY26" fmla="*/ 142504 h 1858489"/>
              <a:gd name="connsiteX27" fmla="*/ 1793174 w 2268187"/>
              <a:gd name="connsiteY27" fmla="*/ 184068 h 1858489"/>
              <a:gd name="connsiteX28" fmla="*/ 1864426 w 2268187"/>
              <a:gd name="connsiteY28" fmla="*/ 231569 h 1858489"/>
              <a:gd name="connsiteX29" fmla="*/ 1929740 w 2268187"/>
              <a:gd name="connsiteY29" fmla="*/ 290946 h 1858489"/>
              <a:gd name="connsiteX30" fmla="*/ 2012868 w 2268187"/>
              <a:gd name="connsiteY30" fmla="*/ 344385 h 1858489"/>
              <a:gd name="connsiteX31" fmla="*/ 2155372 w 2268187"/>
              <a:gd name="connsiteY31" fmla="*/ 415637 h 1858489"/>
              <a:gd name="connsiteX32" fmla="*/ 2232561 w 2268187"/>
              <a:gd name="connsiteY32" fmla="*/ 492826 h 1858489"/>
              <a:gd name="connsiteX33" fmla="*/ 2268187 w 2268187"/>
              <a:gd name="connsiteY33" fmla="*/ 617517 h 1858489"/>
              <a:gd name="connsiteX34" fmla="*/ 2256312 w 2268187"/>
              <a:gd name="connsiteY34" fmla="*/ 777834 h 1858489"/>
              <a:gd name="connsiteX35" fmla="*/ 2250374 w 2268187"/>
              <a:gd name="connsiteY35" fmla="*/ 926276 h 1858489"/>
              <a:gd name="connsiteX36" fmla="*/ 2250374 w 2268187"/>
              <a:gd name="connsiteY36" fmla="*/ 926276 h 1858489"/>
              <a:gd name="connsiteX37" fmla="*/ 2232561 w 2268187"/>
              <a:gd name="connsiteY37" fmla="*/ 991590 h 1858489"/>
              <a:gd name="connsiteX38" fmla="*/ 2196935 w 2268187"/>
              <a:gd name="connsiteY38" fmla="*/ 1033153 h 1858489"/>
              <a:gd name="connsiteX39" fmla="*/ 2155372 w 2268187"/>
              <a:gd name="connsiteY39" fmla="*/ 1110343 h 1858489"/>
              <a:gd name="connsiteX40" fmla="*/ 2143496 w 2268187"/>
              <a:gd name="connsiteY40" fmla="*/ 1157844 h 1858489"/>
              <a:gd name="connsiteX41" fmla="*/ 2167247 w 2268187"/>
              <a:gd name="connsiteY41" fmla="*/ 1235034 h 1858489"/>
              <a:gd name="connsiteX42" fmla="*/ 2167247 w 2268187"/>
              <a:gd name="connsiteY42" fmla="*/ 1359725 h 1858489"/>
              <a:gd name="connsiteX43" fmla="*/ 2131621 w 2268187"/>
              <a:gd name="connsiteY43" fmla="*/ 1460665 h 1858489"/>
              <a:gd name="connsiteX44" fmla="*/ 2090057 w 2268187"/>
              <a:gd name="connsiteY44" fmla="*/ 1531917 h 1858489"/>
              <a:gd name="connsiteX45" fmla="*/ 2024743 w 2268187"/>
              <a:gd name="connsiteY45" fmla="*/ 1573481 h 1858489"/>
              <a:gd name="connsiteX46" fmla="*/ 1935678 w 2268187"/>
              <a:gd name="connsiteY46" fmla="*/ 1858489 h 1858489"/>
              <a:gd name="connsiteX47" fmla="*/ 1834738 w 2268187"/>
              <a:gd name="connsiteY47" fmla="*/ 1840676 h 1858489"/>
              <a:gd name="connsiteX48" fmla="*/ 1900052 w 2268187"/>
              <a:gd name="connsiteY48" fmla="*/ 1686296 h 1858489"/>
              <a:gd name="connsiteX49" fmla="*/ 1911927 w 2268187"/>
              <a:gd name="connsiteY49" fmla="*/ 1555668 h 1858489"/>
              <a:gd name="connsiteX50" fmla="*/ 1911927 w 2268187"/>
              <a:gd name="connsiteY50" fmla="*/ 1454727 h 1858489"/>
              <a:gd name="connsiteX51" fmla="*/ 1923803 w 2268187"/>
              <a:gd name="connsiteY51" fmla="*/ 1359725 h 1858489"/>
              <a:gd name="connsiteX52" fmla="*/ 1989117 w 2268187"/>
              <a:gd name="connsiteY52" fmla="*/ 1252847 h 1858489"/>
              <a:gd name="connsiteX53" fmla="*/ 1983179 w 2268187"/>
              <a:gd name="connsiteY53" fmla="*/ 1199408 h 1858489"/>
              <a:gd name="connsiteX54" fmla="*/ 1995055 w 2268187"/>
              <a:gd name="connsiteY54" fmla="*/ 1104405 h 1858489"/>
              <a:gd name="connsiteX55" fmla="*/ 2048494 w 2268187"/>
              <a:gd name="connsiteY55" fmla="*/ 950026 h 1858489"/>
              <a:gd name="connsiteX56" fmla="*/ 2119746 w 2268187"/>
              <a:gd name="connsiteY56" fmla="*/ 908463 h 1858489"/>
              <a:gd name="connsiteX57" fmla="*/ 2119746 w 2268187"/>
              <a:gd name="connsiteY57" fmla="*/ 908463 h 1858489"/>
              <a:gd name="connsiteX58" fmla="*/ 2137559 w 2268187"/>
              <a:gd name="connsiteY58" fmla="*/ 783772 h 1858489"/>
              <a:gd name="connsiteX59" fmla="*/ 1828800 w 2268187"/>
              <a:gd name="connsiteY59" fmla="*/ 380011 h 1858489"/>
              <a:gd name="connsiteX60" fmla="*/ 1389413 w 2268187"/>
              <a:gd name="connsiteY60" fmla="*/ 195943 h 1858489"/>
              <a:gd name="connsiteX61" fmla="*/ 973777 w 2268187"/>
              <a:gd name="connsiteY61" fmla="*/ 154379 h 1858489"/>
              <a:gd name="connsiteX62" fmla="*/ 807522 w 2268187"/>
              <a:gd name="connsiteY62" fmla="*/ 154379 h 1858489"/>
              <a:gd name="connsiteX63" fmla="*/ 605642 w 2268187"/>
              <a:gd name="connsiteY63" fmla="*/ 195943 h 1858489"/>
              <a:gd name="connsiteX64" fmla="*/ 451263 w 2268187"/>
              <a:gd name="connsiteY64" fmla="*/ 279070 h 1858489"/>
              <a:gd name="connsiteX65" fmla="*/ 380011 w 2268187"/>
              <a:gd name="connsiteY65" fmla="*/ 344385 h 1858489"/>
              <a:gd name="connsiteX66" fmla="*/ 380011 w 2268187"/>
              <a:gd name="connsiteY66" fmla="*/ 344385 h 1858489"/>
              <a:gd name="connsiteX67" fmla="*/ 338447 w 2268187"/>
              <a:gd name="connsiteY67" fmla="*/ 332509 h 1858489"/>
              <a:gd name="connsiteX68" fmla="*/ 249382 w 2268187"/>
              <a:gd name="connsiteY68" fmla="*/ 421574 h 1858489"/>
              <a:gd name="connsiteX69" fmla="*/ 195943 w 2268187"/>
              <a:gd name="connsiteY69" fmla="*/ 475013 h 1858489"/>
              <a:gd name="connsiteX70" fmla="*/ 207818 w 2268187"/>
              <a:gd name="connsiteY70" fmla="*/ 552203 h 1858489"/>
              <a:gd name="connsiteX71" fmla="*/ 255320 w 2268187"/>
              <a:gd name="connsiteY71" fmla="*/ 623455 h 1858489"/>
              <a:gd name="connsiteX72" fmla="*/ 237507 w 2268187"/>
              <a:gd name="connsiteY72" fmla="*/ 688769 h 1858489"/>
              <a:gd name="connsiteX73" fmla="*/ 201881 w 2268187"/>
              <a:gd name="connsiteY73" fmla="*/ 754083 h 1858489"/>
              <a:gd name="connsiteX74" fmla="*/ 267195 w 2268187"/>
              <a:gd name="connsiteY74" fmla="*/ 742208 h 1858489"/>
              <a:gd name="connsiteX75" fmla="*/ 267195 w 2268187"/>
              <a:gd name="connsiteY75" fmla="*/ 742208 h 1858489"/>
              <a:gd name="connsiteX76" fmla="*/ 267195 w 2268187"/>
              <a:gd name="connsiteY76" fmla="*/ 742208 h 1858489"/>
              <a:gd name="connsiteX77" fmla="*/ 380011 w 2268187"/>
              <a:gd name="connsiteY77" fmla="*/ 670956 h 1858489"/>
              <a:gd name="connsiteX78" fmla="*/ 421574 w 2268187"/>
              <a:gd name="connsiteY78" fmla="*/ 688769 h 1858489"/>
              <a:gd name="connsiteX79" fmla="*/ 445325 w 2268187"/>
              <a:gd name="connsiteY79" fmla="*/ 765959 h 1858489"/>
              <a:gd name="connsiteX80" fmla="*/ 475013 w 2268187"/>
              <a:gd name="connsiteY80" fmla="*/ 872837 h 1858489"/>
              <a:gd name="connsiteX81" fmla="*/ 510639 w 2268187"/>
              <a:gd name="connsiteY81" fmla="*/ 961901 h 1858489"/>
              <a:gd name="connsiteX82" fmla="*/ 528452 w 2268187"/>
              <a:gd name="connsiteY82" fmla="*/ 1039091 h 1858489"/>
              <a:gd name="connsiteX83" fmla="*/ 540327 w 2268187"/>
              <a:gd name="connsiteY83" fmla="*/ 1092530 h 1858489"/>
              <a:gd name="connsiteX84" fmla="*/ 540327 w 2268187"/>
              <a:gd name="connsiteY84" fmla="*/ 1270660 h 1858489"/>
              <a:gd name="connsiteX85" fmla="*/ 510639 w 2268187"/>
              <a:gd name="connsiteY85" fmla="*/ 1365663 h 1858489"/>
              <a:gd name="connsiteX86" fmla="*/ 504701 w 2268187"/>
              <a:gd name="connsiteY86" fmla="*/ 1525979 h 1858489"/>
              <a:gd name="connsiteX87" fmla="*/ 480951 w 2268187"/>
              <a:gd name="connsiteY87" fmla="*/ 1626920 h 1858489"/>
              <a:gd name="connsiteX88" fmla="*/ 480950 w 2268187"/>
              <a:gd name="connsiteY88" fmla="*/ 1710047 h 1858489"/>
              <a:gd name="connsiteX0" fmla="*/ 480950 w 2268187"/>
              <a:gd name="connsiteY0" fmla="*/ 1710047 h 1858489"/>
              <a:gd name="connsiteX1" fmla="*/ 368135 w 2268187"/>
              <a:gd name="connsiteY1" fmla="*/ 1715985 h 1858489"/>
              <a:gd name="connsiteX2" fmla="*/ 302821 w 2268187"/>
              <a:gd name="connsiteY2" fmla="*/ 1715985 h 1858489"/>
              <a:gd name="connsiteX3" fmla="*/ 255320 w 2268187"/>
              <a:gd name="connsiteY3" fmla="*/ 1662546 h 1858489"/>
              <a:gd name="connsiteX4" fmla="*/ 190005 w 2268187"/>
              <a:gd name="connsiteY4" fmla="*/ 1668483 h 1858489"/>
              <a:gd name="connsiteX5" fmla="*/ 83127 w 2268187"/>
              <a:gd name="connsiteY5" fmla="*/ 1662546 h 1858489"/>
              <a:gd name="connsiteX6" fmla="*/ 65314 w 2268187"/>
              <a:gd name="connsiteY6" fmla="*/ 1573481 h 1858489"/>
              <a:gd name="connsiteX7" fmla="*/ 47501 w 2268187"/>
              <a:gd name="connsiteY7" fmla="*/ 1300348 h 1858489"/>
              <a:gd name="connsiteX8" fmla="*/ 0 w 2268187"/>
              <a:gd name="connsiteY8" fmla="*/ 1235034 h 1858489"/>
              <a:gd name="connsiteX9" fmla="*/ 5938 w 2268187"/>
              <a:gd name="connsiteY9" fmla="*/ 1009403 h 1858489"/>
              <a:gd name="connsiteX10" fmla="*/ 53439 w 2268187"/>
              <a:gd name="connsiteY10" fmla="*/ 771896 h 1858489"/>
              <a:gd name="connsiteX11" fmla="*/ 59377 w 2268187"/>
              <a:gd name="connsiteY11" fmla="*/ 724395 h 1858489"/>
              <a:gd name="connsiteX12" fmla="*/ 11875 w 2268187"/>
              <a:gd name="connsiteY12" fmla="*/ 659081 h 1858489"/>
              <a:gd name="connsiteX13" fmla="*/ 5938 w 2268187"/>
              <a:gd name="connsiteY13" fmla="*/ 570015 h 1858489"/>
              <a:gd name="connsiteX14" fmla="*/ 35626 w 2268187"/>
              <a:gd name="connsiteY14" fmla="*/ 504701 h 1858489"/>
              <a:gd name="connsiteX15" fmla="*/ 83127 w 2268187"/>
              <a:gd name="connsiteY15" fmla="*/ 445325 h 1858489"/>
              <a:gd name="connsiteX16" fmla="*/ 225631 w 2268187"/>
              <a:gd name="connsiteY16" fmla="*/ 285008 h 1858489"/>
              <a:gd name="connsiteX17" fmla="*/ 255319 w 2268187"/>
              <a:gd name="connsiteY17" fmla="*/ 249383 h 1858489"/>
              <a:gd name="connsiteX18" fmla="*/ 255320 w 2268187"/>
              <a:gd name="connsiteY18" fmla="*/ 219694 h 1858489"/>
              <a:gd name="connsiteX19" fmla="*/ 403761 w 2268187"/>
              <a:gd name="connsiteY19" fmla="*/ 118753 h 1858489"/>
              <a:gd name="connsiteX20" fmla="*/ 570016 w 2268187"/>
              <a:gd name="connsiteY20" fmla="*/ 47501 h 1858489"/>
              <a:gd name="connsiteX21" fmla="*/ 754083 w 2268187"/>
              <a:gd name="connsiteY21" fmla="*/ 17813 h 1858489"/>
              <a:gd name="connsiteX22" fmla="*/ 813460 w 2268187"/>
              <a:gd name="connsiteY22" fmla="*/ 17813 h 1858489"/>
              <a:gd name="connsiteX23" fmla="*/ 860961 w 2268187"/>
              <a:gd name="connsiteY23" fmla="*/ 0 h 1858489"/>
              <a:gd name="connsiteX24" fmla="*/ 1240972 w 2268187"/>
              <a:gd name="connsiteY24" fmla="*/ 11876 h 1858489"/>
              <a:gd name="connsiteX25" fmla="*/ 1478478 w 2268187"/>
              <a:gd name="connsiteY25" fmla="*/ 71252 h 1858489"/>
              <a:gd name="connsiteX26" fmla="*/ 1543792 w 2268187"/>
              <a:gd name="connsiteY26" fmla="*/ 95003 h 1858489"/>
              <a:gd name="connsiteX27" fmla="*/ 1710047 w 2268187"/>
              <a:gd name="connsiteY27" fmla="*/ 142504 h 1858489"/>
              <a:gd name="connsiteX28" fmla="*/ 1793174 w 2268187"/>
              <a:gd name="connsiteY28" fmla="*/ 184068 h 1858489"/>
              <a:gd name="connsiteX29" fmla="*/ 1864426 w 2268187"/>
              <a:gd name="connsiteY29" fmla="*/ 231569 h 1858489"/>
              <a:gd name="connsiteX30" fmla="*/ 1929740 w 2268187"/>
              <a:gd name="connsiteY30" fmla="*/ 290946 h 1858489"/>
              <a:gd name="connsiteX31" fmla="*/ 2012868 w 2268187"/>
              <a:gd name="connsiteY31" fmla="*/ 344385 h 1858489"/>
              <a:gd name="connsiteX32" fmla="*/ 2155372 w 2268187"/>
              <a:gd name="connsiteY32" fmla="*/ 415637 h 1858489"/>
              <a:gd name="connsiteX33" fmla="*/ 2232561 w 2268187"/>
              <a:gd name="connsiteY33" fmla="*/ 492826 h 1858489"/>
              <a:gd name="connsiteX34" fmla="*/ 2268187 w 2268187"/>
              <a:gd name="connsiteY34" fmla="*/ 617517 h 1858489"/>
              <a:gd name="connsiteX35" fmla="*/ 2256312 w 2268187"/>
              <a:gd name="connsiteY35" fmla="*/ 777834 h 1858489"/>
              <a:gd name="connsiteX36" fmla="*/ 2250374 w 2268187"/>
              <a:gd name="connsiteY36" fmla="*/ 926276 h 1858489"/>
              <a:gd name="connsiteX37" fmla="*/ 2250374 w 2268187"/>
              <a:gd name="connsiteY37" fmla="*/ 926276 h 1858489"/>
              <a:gd name="connsiteX38" fmla="*/ 2232561 w 2268187"/>
              <a:gd name="connsiteY38" fmla="*/ 991590 h 1858489"/>
              <a:gd name="connsiteX39" fmla="*/ 2196935 w 2268187"/>
              <a:gd name="connsiteY39" fmla="*/ 1033153 h 1858489"/>
              <a:gd name="connsiteX40" fmla="*/ 2155372 w 2268187"/>
              <a:gd name="connsiteY40" fmla="*/ 1110343 h 1858489"/>
              <a:gd name="connsiteX41" fmla="*/ 2143496 w 2268187"/>
              <a:gd name="connsiteY41" fmla="*/ 1157844 h 1858489"/>
              <a:gd name="connsiteX42" fmla="*/ 2167247 w 2268187"/>
              <a:gd name="connsiteY42" fmla="*/ 1235034 h 1858489"/>
              <a:gd name="connsiteX43" fmla="*/ 2167247 w 2268187"/>
              <a:gd name="connsiteY43" fmla="*/ 1359725 h 1858489"/>
              <a:gd name="connsiteX44" fmla="*/ 2131621 w 2268187"/>
              <a:gd name="connsiteY44" fmla="*/ 1460665 h 1858489"/>
              <a:gd name="connsiteX45" fmla="*/ 2090057 w 2268187"/>
              <a:gd name="connsiteY45" fmla="*/ 1531917 h 1858489"/>
              <a:gd name="connsiteX46" fmla="*/ 2024743 w 2268187"/>
              <a:gd name="connsiteY46" fmla="*/ 1573481 h 1858489"/>
              <a:gd name="connsiteX47" fmla="*/ 1935678 w 2268187"/>
              <a:gd name="connsiteY47" fmla="*/ 1858489 h 1858489"/>
              <a:gd name="connsiteX48" fmla="*/ 1834738 w 2268187"/>
              <a:gd name="connsiteY48" fmla="*/ 1840676 h 1858489"/>
              <a:gd name="connsiteX49" fmla="*/ 1900052 w 2268187"/>
              <a:gd name="connsiteY49" fmla="*/ 1686296 h 1858489"/>
              <a:gd name="connsiteX50" fmla="*/ 1911927 w 2268187"/>
              <a:gd name="connsiteY50" fmla="*/ 1555668 h 1858489"/>
              <a:gd name="connsiteX51" fmla="*/ 1911927 w 2268187"/>
              <a:gd name="connsiteY51" fmla="*/ 1454727 h 1858489"/>
              <a:gd name="connsiteX52" fmla="*/ 1923803 w 2268187"/>
              <a:gd name="connsiteY52" fmla="*/ 1359725 h 1858489"/>
              <a:gd name="connsiteX53" fmla="*/ 1989117 w 2268187"/>
              <a:gd name="connsiteY53" fmla="*/ 1252847 h 1858489"/>
              <a:gd name="connsiteX54" fmla="*/ 1983179 w 2268187"/>
              <a:gd name="connsiteY54" fmla="*/ 1199408 h 1858489"/>
              <a:gd name="connsiteX55" fmla="*/ 1995055 w 2268187"/>
              <a:gd name="connsiteY55" fmla="*/ 1104405 h 1858489"/>
              <a:gd name="connsiteX56" fmla="*/ 2048494 w 2268187"/>
              <a:gd name="connsiteY56" fmla="*/ 950026 h 1858489"/>
              <a:gd name="connsiteX57" fmla="*/ 2119746 w 2268187"/>
              <a:gd name="connsiteY57" fmla="*/ 908463 h 1858489"/>
              <a:gd name="connsiteX58" fmla="*/ 2119746 w 2268187"/>
              <a:gd name="connsiteY58" fmla="*/ 908463 h 1858489"/>
              <a:gd name="connsiteX59" fmla="*/ 2137559 w 2268187"/>
              <a:gd name="connsiteY59" fmla="*/ 783772 h 1858489"/>
              <a:gd name="connsiteX60" fmla="*/ 1828800 w 2268187"/>
              <a:gd name="connsiteY60" fmla="*/ 380011 h 1858489"/>
              <a:gd name="connsiteX61" fmla="*/ 1389413 w 2268187"/>
              <a:gd name="connsiteY61" fmla="*/ 195943 h 1858489"/>
              <a:gd name="connsiteX62" fmla="*/ 973777 w 2268187"/>
              <a:gd name="connsiteY62" fmla="*/ 154379 h 1858489"/>
              <a:gd name="connsiteX63" fmla="*/ 807522 w 2268187"/>
              <a:gd name="connsiteY63" fmla="*/ 154379 h 1858489"/>
              <a:gd name="connsiteX64" fmla="*/ 605642 w 2268187"/>
              <a:gd name="connsiteY64" fmla="*/ 195943 h 1858489"/>
              <a:gd name="connsiteX65" fmla="*/ 451263 w 2268187"/>
              <a:gd name="connsiteY65" fmla="*/ 279070 h 1858489"/>
              <a:gd name="connsiteX66" fmla="*/ 380011 w 2268187"/>
              <a:gd name="connsiteY66" fmla="*/ 344385 h 1858489"/>
              <a:gd name="connsiteX67" fmla="*/ 380011 w 2268187"/>
              <a:gd name="connsiteY67" fmla="*/ 344385 h 1858489"/>
              <a:gd name="connsiteX68" fmla="*/ 338447 w 2268187"/>
              <a:gd name="connsiteY68" fmla="*/ 332509 h 1858489"/>
              <a:gd name="connsiteX69" fmla="*/ 249382 w 2268187"/>
              <a:gd name="connsiteY69" fmla="*/ 421574 h 1858489"/>
              <a:gd name="connsiteX70" fmla="*/ 195943 w 2268187"/>
              <a:gd name="connsiteY70" fmla="*/ 475013 h 1858489"/>
              <a:gd name="connsiteX71" fmla="*/ 207818 w 2268187"/>
              <a:gd name="connsiteY71" fmla="*/ 552203 h 1858489"/>
              <a:gd name="connsiteX72" fmla="*/ 255320 w 2268187"/>
              <a:gd name="connsiteY72" fmla="*/ 623455 h 1858489"/>
              <a:gd name="connsiteX73" fmla="*/ 237507 w 2268187"/>
              <a:gd name="connsiteY73" fmla="*/ 688769 h 1858489"/>
              <a:gd name="connsiteX74" fmla="*/ 201881 w 2268187"/>
              <a:gd name="connsiteY74" fmla="*/ 754083 h 1858489"/>
              <a:gd name="connsiteX75" fmla="*/ 267195 w 2268187"/>
              <a:gd name="connsiteY75" fmla="*/ 742208 h 1858489"/>
              <a:gd name="connsiteX76" fmla="*/ 267195 w 2268187"/>
              <a:gd name="connsiteY76" fmla="*/ 742208 h 1858489"/>
              <a:gd name="connsiteX77" fmla="*/ 267195 w 2268187"/>
              <a:gd name="connsiteY77" fmla="*/ 742208 h 1858489"/>
              <a:gd name="connsiteX78" fmla="*/ 380011 w 2268187"/>
              <a:gd name="connsiteY78" fmla="*/ 670956 h 1858489"/>
              <a:gd name="connsiteX79" fmla="*/ 421574 w 2268187"/>
              <a:gd name="connsiteY79" fmla="*/ 688769 h 1858489"/>
              <a:gd name="connsiteX80" fmla="*/ 445325 w 2268187"/>
              <a:gd name="connsiteY80" fmla="*/ 765959 h 1858489"/>
              <a:gd name="connsiteX81" fmla="*/ 475013 w 2268187"/>
              <a:gd name="connsiteY81" fmla="*/ 872837 h 1858489"/>
              <a:gd name="connsiteX82" fmla="*/ 510639 w 2268187"/>
              <a:gd name="connsiteY82" fmla="*/ 961901 h 1858489"/>
              <a:gd name="connsiteX83" fmla="*/ 528452 w 2268187"/>
              <a:gd name="connsiteY83" fmla="*/ 1039091 h 1858489"/>
              <a:gd name="connsiteX84" fmla="*/ 540327 w 2268187"/>
              <a:gd name="connsiteY84" fmla="*/ 1092530 h 1858489"/>
              <a:gd name="connsiteX85" fmla="*/ 540327 w 2268187"/>
              <a:gd name="connsiteY85" fmla="*/ 1270660 h 1858489"/>
              <a:gd name="connsiteX86" fmla="*/ 510639 w 2268187"/>
              <a:gd name="connsiteY86" fmla="*/ 1365663 h 1858489"/>
              <a:gd name="connsiteX87" fmla="*/ 504701 w 2268187"/>
              <a:gd name="connsiteY87" fmla="*/ 1525979 h 1858489"/>
              <a:gd name="connsiteX88" fmla="*/ 480951 w 2268187"/>
              <a:gd name="connsiteY88" fmla="*/ 1626920 h 1858489"/>
              <a:gd name="connsiteX89" fmla="*/ 480950 w 2268187"/>
              <a:gd name="connsiteY89" fmla="*/ 1710047 h 1858489"/>
              <a:gd name="connsiteX0" fmla="*/ 480950 w 2268187"/>
              <a:gd name="connsiteY0" fmla="*/ 1710047 h 1858489"/>
              <a:gd name="connsiteX1" fmla="*/ 368135 w 2268187"/>
              <a:gd name="connsiteY1" fmla="*/ 1715985 h 1858489"/>
              <a:gd name="connsiteX2" fmla="*/ 302821 w 2268187"/>
              <a:gd name="connsiteY2" fmla="*/ 1715985 h 1858489"/>
              <a:gd name="connsiteX3" fmla="*/ 255320 w 2268187"/>
              <a:gd name="connsiteY3" fmla="*/ 1662546 h 1858489"/>
              <a:gd name="connsiteX4" fmla="*/ 190005 w 2268187"/>
              <a:gd name="connsiteY4" fmla="*/ 1668483 h 1858489"/>
              <a:gd name="connsiteX5" fmla="*/ 83127 w 2268187"/>
              <a:gd name="connsiteY5" fmla="*/ 1662546 h 1858489"/>
              <a:gd name="connsiteX6" fmla="*/ 65314 w 2268187"/>
              <a:gd name="connsiteY6" fmla="*/ 1573481 h 1858489"/>
              <a:gd name="connsiteX7" fmla="*/ 47501 w 2268187"/>
              <a:gd name="connsiteY7" fmla="*/ 1300348 h 1858489"/>
              <a:gd name="connsiteX8" fmla="*/ 0 w 2268187"/>
              <a:gd name="connsiteY8" fmla="*/ 1235034 h 1858489"/>
              <a:gd name="connsiteX9" fmla="*/ 5938 w 2268187"/>
              <a:gd name="connsiteY9" fmla="*/ 1009403 h 1858489"/>
              <a:gd name="connsiteX10" fmla="*/ 53439 w 2268187"/>
              <a:gd name="connsiteY10" fmla="*/ 771896 h 1858489"/>
              <a:gd name="connsiteX11" fmla="*/ 59377 w 2268187"/>
              <a:gd name="connsiteY11" fmla="*/ 724395 h 1858489"/>
              <a:gd name="connsiteX12" fmla="*/ 11875 w 2268187"/>
              <a:gd name="connsiteY12" fmla="*/ 659081 h 1858489"/>
              <a:gd name="connsiteX13" fmla="*/ 5938 w 2268187"/>
              <a:gd name="connsiteY13" fmla="*/ 570015 h 1858489"/>
              <a:gd name="connsiteX14" fmla="*/ 35626 w 2268187"/>
              <a:gd name="connsiteY14" fmla="*/ 504701 h 1858489"/>
              <a:gd name="connsiteX15" fmla="*/ 83127 w 2268187"/>
              <a:gd name="connsiteY15" fmla="*/ 445325 h 1858489"/>
              <a:gd name="connsiteX16" fmla="*/ 225631 w 2268187"/>
              <a:gd name="connsiteY16" fmla="*/ 285008 h 1858489"/>
              <a:gd name="connsiteX17" fmla="*/ 255319 w 2268187"/>
              <a:gd name="connsiteY17" fmla="*/ 249383 h 1858489"/>
              <a:gd name="connsiteX18" fmla="*/ 255320 w 2268187"/>
              <a:gd name="connsiteY18" fmla="*/ 219694 h 1858489"/>
              <a:gd name="connsiteX19" fmla="*/ 403761 w 2268187"/>
              <a:gd name="connsiteY19" fmla="*/ 118753 h 1858489"/>
              <a:gd name="connsiteX20" fmla="*/ 570016 w 2268187"/>
              <a:gd name="connsiteY20" fmla="*/ 47501 h 1858489"/>
              <a:gd name="connsiteX21" fmla="*/ 754083 w 2268187"/>
              <a:gd name="connsiteY21" fmla="*/ 17813 h 1858489"/>
              <a:gd name="connsiteX22" fmla="*/ 813460 w 2268187"/>
              <a:gd name="connsiteY22" fmla="*/ 17813 h 1858489"/>
              <a:gd name="connsiteX23" fmla="*/ 860961 w 2268187"/>
              <a:gd name="connsiteY23" fmla="*/ 0 h 1858489"/>
              <a:gd name="connsiteX24" fmla="*/ 1240972 w 2268187"/>
              <a:gd name="connsiteY24" fmla="*/ 11876 h 1858489"/>
              <a:gd name="connsiteX25" fmla="*/ 1478478 w 2268187"/>
              <a:gd name="connsiteY25" fmla="*/ 71252 h 1858489"/>
              <a:gd name="connsiteX26" fmla="*/ 1543792 w 2268187"/>
              <a:gd name="connsiteY26" fmla="*/ 95003 h 1858489"/>
              <a:gd name="connsiteX27" fmla="*/ 1710047 w 2268187"/>
              <a:gd name="connsiteY27" fmla="*/ 142504 h 1858489"/>
              <a:gd name="connsiteX28" fmla="*/ 1793174 w 2268187"/>
              <a:gd name="connsiteY28" fmla="*/ 184068 h 1858489"/>
              <a:gd name="connsiteX29" fmla="*/ 1864426 w 2268187"/>
              <a:gd name="connsiteY29" fmla="*/ 231569 h 1858489"/>
              <a:gd name="connsiteX30" fmla="*/ 1929740 w 2268187"/>
              <a:gd name="connsiteY30" fmla="*/ 290946 h 1858489"/>
              <a:gd name="connsiteX31" fmla="*/ 2012868 w 2268187"/>
              <a:gd name="connsiteY31" fmla="*/ 344385 h 1858489"/>
              <a:gd name="connsiteX32" fmla="*/ 2155372 w 2268187"/>
              <a:gd name="connsiteY32" fmla="*/ 415637 h 1858489"/>
              <a:gd name="connsiteX33" fmla="*/ 2232561 w 2268187"/>
              <a:gd name="connsiteY33" fmla="*/ 492826 h 1858489"/>
              <a:gd name="connsiteX34" fmla="*/ 2268187 w 2268187"/>
              <a:gd name="connsiteY34" fmla="*/ 617517 h 1858489"/>
              <a:gd name="connsiteX35" fmla="*/ 2256312 w 2268187"/>
              <a:gd name="connsiteY35" fmla="*/ 777834 h 1858489"/>
              <a:gd name="connsiteX36" fmla="*/ 2250374 w 2268187"/>
              <a:gd name="connsiteY36" fmla="*/ 926276 h 1858489"/>
              <a:gd name="connsiteX37" fmla="*/ 2250374 w 2268187"/>
              <a:gd name="connsiteY37" fmla="*/ 926276 h 1858489"/>
              <a:gd name="connsiteX38" fmla="*/ 2232561 w 2268187"/>
              <a:gd name="connsiteY38" fmla="*/ 991590 h 1858489"/>
              <a:gd name="connsiteX39" fmla="*/ 2196935 w 2268187"/>
              <a:gd name="connsiteY39" fmla="*/ 1033153 h 1858489"/>
              <a:gd name="connsiteX40" fmla="*/ 2155372 w 2268187"/>
              <a:gd name="connsiteY40" fmla="*/ 1110343 h 1858489"/>
              <a:gd name="connsiteX41" fmla="*/ 2143496 w 2268187"/>
              <a:gd name="connsiteY41" fmla="*/ 1157844 h 1858489"/>
              <a:gd name="connsiteX42" fmla="*/ 2167247 w 2268187"/>
              <a:gd name="connsiteY42" fmla="*/ 1235034 h 1858489"/>
              <a:gd name="connsiteX43" fmla="*/ 2167247 w 2268187"/>
              <a:gd name="connsiteY43" fmla="*/ 1359725 h 1858489"/>
              <a:gd name="connsiteX44" fmla="*/ 2131621 w 2268187"/>
              <a:gd name="connsiteY44" fmla="*/ 1460665 h 1858489"/>
              <a:gd name="connsiteX45" fmla="*/ 2090057 w 2268187"/>
              <a:gd name="connsiteY45" fmla="*/ 1531917 h 1858489"/>
              <a:gd name="connsiteX46" fmla="*/ 2024743 w 2268187"/>
              <a:gd name="connsiteY46" fmla="*/ 1573481 h 1858489"/>
              <a:gd name="connsiteX47" fmla="*/ 1935678 w 2268187"/>
              <a:gd name="connsiteY47" fmla="*/ 1858489 h 1858489"/>
              <a:gd name="connsiteX48" fmla="*/ 1834738 w 2268187"/>
              <a:gd name="connsiteY48" fmla="*/ 1840676 h 1858489"/>
              <a:gd name="connsiteX49" fmla="*/ 1876302 w 2268187"/>
              <a:gd name="connsiteY49" fmla="*/ 1686296 h 1858489"/>
              <a:gd name="connsiteX50" fmla="*/ 1911927 w 2268187"/>
              <a:gd name="connsiteY50" fmla="*/ 1555668 h 1858489"/>
              <a:gd name="connsiteX51" fmla="*/ 1911927 w 2268187"/>
              <a:gd name="connsiteY51" fmla="*/ 1454727 h 1858489"/>
              <a:gd name="connsiteX52" fmla="*/ 1923803 w 2268187"/>
              <a:gd name="connsiteY52" fmla="*/ 1359725 h 1858489"/>
              <a:gd name="connsiteX53" fmla="*/ 1989117 w 2268187"/>
              <a:gd name="connsiteY53" fmla="*/ 1252847 h 1858489"/>
              <a:gd name="connsiteX54" fmla="*/ 1983179 w 2268187"/>
              <a:gd name="connsiteY54" fmla="*/ 1199408 h 1858489"/>
              <a:gd name="connsiteX55" fmla="*/ 1995055 w 2268187"/>
              <a:gd name="connsiteY55" fmla="*/ 1104405 h 1858489"/>
              <a:gd name="connsiteX56" fmla="*/ 2048494 w 2268187"/>
              <a:gd name="connsiteY56" fmla="*/ 950026 h 1858489"/>
              <a:gd name="connsiteX57" fmla="*/ 2119746 w 2268187"/>
              <a:gd name="connsiteY57" fmla="*/ 908463 h 1858489"/>
              <a:gd name="connsiteX58" fmla="*/ 2119746 w 2268187"/>
              <a:gd name="connsiteY58" fmla="*/ 908463 h 1858489"/>
              <a:gd name="connsiteX59" fmla="*/ 2137559 w 2268187"/>
              <a:gd name="connsiteY59" fmla="*/ 783772 h 1858489"/>
              <a:gd name="connsiteX60" fmla="*/ 1828800 w 2268187"/>
              <a:gd name="connsiteY60" fmla="*/ 380011 h 1858489"/>
              <a:gd name="connsiteX61" fmla="*/ 1389413 w 2268187"/>
              <a:gd name="connsiteY61" fmla="*/ 195943 h 1858489"/>
              <a:gd name="connsiteX62" fmla="*/ 973777 w 2268187"/>
              <a:gd name="connsiteY62" fmla="*/ 154379 h 1858489"/>
              <a:gd name="connsiteX63" fmla="*/ 807522 w 2268187"/>
              <a:gd name="connsiteY63" fmla="*/ 154379 h 1858489"/>
              <a:gd name="connsiteX64" fmla="*/ 605642 w 2268187"/>
              <a:gd name="connsiteY64" fmla="*/ 195943 h 1858489"/>
              <a:gd name="connsiteX65" fmla="*/ 451263 w 2268187"/>
              <a:gd name="connsiteY65" fmla="*/ 279070 h 1858489"/>
              <a:gd name="connsiteX66" fmla="*/ 380011 w 2268187"/>
              <a:gd name="connsiteY66" fmla="*/ 344385 h 1858489"/>
              <a:gd name="connsiteX67" fmla="*/ 380011 w 2268187"/>
              <a:gd name="connsiteY67" fmla="*/ 344385 h 1858489"/>
              <a:gd name="connsiteX68" fmla="*/ 338447 w 2268187"/>
              <a:gd name="connsiteY68" fmla="*/ 332509 h 1858489"/>
              <a:gd name="connsiteX69" fmla="*/ 249382 w 2268187"/>
              <a:gd name="connsiteY69" fmla="*/ 421574 h 1858489"/>
              <a:gd name="connsiteX70" fmla="*/ 195943 w 2268187"/>
              <a:gd name="connsiteY70" fmla="*/ 475013 h 1858489"/>
              <a:gd name="connsiteX71" fmla="*/ 207818 w 2268187"/>
              <a:gd name="connsiteY71" fmla="*/ 552203 h 1858489"/>
              <a:gd name="connsiteX72" fmla="*/ 255320 w 2268187"/>
              <a:gd name="connsiteY72" fmla="*/ 623455 h 1858489"/>
              <a:gd name="connsiteX73" fmla="*/ 237507 w 2268187"/>
              <a:gd name="connsiteY73" fmla="*/ 688769 h 1858489"/>
              <a:gd name="connsiteX74" fmla="*/ 201881 w 2268187"/>
              <a:gd name="connsiteY74" fmla="*/ 754083 h 1858489"/>
              <a:gd name="connsiteX75" fmla="*/ 267195 w 2268187"/>
              <a:gd name="connsiteY75" fmla="*/ 742208 h 1858489"/>
              <a:gd name="connsiteX76" fmla="*/ 267195 w 2268187"/>
              <a:gd name="connsiteY76" fmla="*/ 742208 h 1858489"/>
              <a:gd name="connsiteX77" fmla="*/ 267195 w 2268187"/>
              <a:gd name="connsiteY77" fmla="*/ 742208 h 1858489"/>
              <a:gd name="connsiteX78" fmla="*/ 380011 w 2268187"/>
              <a:gd name="connsiteY78" fmla="*/ 670956 h 1858489"/>
              <a:gd name="connsiteX79" fmla="*/ 421574 w 2268187"/>
              <a:gd name="connsiteY79" fmla="*/ 688769 h 1858489"/>
              <a:gd name="connsiteX80" fmla="*/ 445325 w 2268187"/>
              <a:gd name="connsiteY80" fmla="*/ 765959 h 1858489"/>
              <a:gd name="connsiteX81" fmla="*/ 475013 w 2268187"/>
              <a:gd name="connsiteY81" fmla="*/ 872837 h 1858489"/>
              <a:gd name="connsiteX82" fmla="*/ 510639 w 2268187"/>
              <a:gd name="connsiteY82" fmla="*/ 961901 h 1858489"/>
              <a:gd name="connsiteX83" fmla="*/ 528452 w 2268187"/>
              <a:gd name="connsiteY83" fmla="*/ 1039091 h 1858489"/>
              <a:gd name="connsiteX84" fmla="*/ 540327 w 2268187"/>
              <a:gd name="connsiteY84" fmla="*/ 1092530 h 1858489"/>
              <a:gd name="connsiteX85" fmla="*/ 540327 w 2268187"/>
              <a:gd name="connsiteY85" fmla="*/ 1270660 h 1858489"/>
              <a:gd name="connsiteX86" fmla="*/ 510639 w 2268187"/>
              <a:gd name="connsiteY86" fmla="*/ 1365663 h 1858489"/>
              <a:gd name="connsiteX87" fmla="*/ 504701 w 2268187"/>
              <a:gd name="connsiteY87" fmla="*/ 1525979 h 1858489"/>
              <a:gd name="connsiteX88" fmla="*/ 480951 w 2268187"/>
              <a:gd name="connsiteY88" fmla="*/ 1626920 h 1858489"/>
              <a:gd name="connsiteX89" fmla="*/ 480950 w 2268187"/>
              <a:gd name="connsiteY89" fmla="*/ 1710047 h 1858489"/>
              <a:gd name="connsiteX0" fmla="*/ 480950 w 2268187"/>
              <a:gd name="connsiteY0" fmla="*/ 1710047 h 1858489"/>
              <a:gd name="connsiteX1" fmla="*/ 368135 w 2268187"/>
              <a:gd name="connsiteY1" fmla="*/ 1715985 h 1858489"/>
              <a:gd name="connsiteX2" fmla="*/ 302821 w 2268187"/>
              <a:gd name="connsiteY2" fmla="*/ 1715985 h 1858489"/>
              <a:gd name="connsiteX3" fmla="*/ 255320 w 2268187"/>
              <a:gd name="connsiteY3" fmla="*/ 1662546 h 1858489"/>
              <a:gd name="connsiteX4" fmla="*/ 190005 w 2268187"/>
              <a:gd name="connsiteY4" fmla="*/ 1668483 h 1858489"/>
              <a:gd name="connsiteX5" fmla="*/ 83127 w 2268187"/>
              <a:gd name="connsiteY5" fmla="*/ 1662546 h 1858489"/>
              <a:gd name="connsiteX6" fmla="*/ 65314 w 2268187"/>
              <a:gd name="connsiteY6" fmla="*/ 1573481 h 1858489"/>
              <a:gd name="connsiteX7" fmla="*/ 47501 w 2268187"/>
              <a:gd name="connsiteY7" fmla="*/ 1300348 h 1858489"/>
              <a:gd name="connsiteX8" fmla="*/ 0 w 2268187"/>
              <a:gd name="connsiteY8" fmla="*/ 1235034 h 1858489"/>
              <a:gd name="connsiteX9" fmla="*/ 5938 w 2268187"/>
              <a:gd name="connsiteY9" fmla="*/ 1009403 h 1858489"/>
              <a:gd name="connsiteX10" fmla="*/ 53439 w 2268187"/>
              <a:gd name="connsiteY10" fmla="*/ 771896 h 1858489"/>
              <a:gd name="connsiteX11" fmla="*/ 59377 w 2268187"/>
              <a:gd name="connsiteY11" fmla="*/ 724395 h 1858489"/>
              <a:gd name="connsiteX12" fmla="*/ 11875 w 2268187"/>
              <a:gd name="connsiteY12" fmla="*/ 659081 h 1858489"/>
              <a:gd name="connsiteX13" fmla="*/ 5938 w 2268187"/>
              <a:gd name="connsiteY13" fmla="*/ 570015 h 1858489"/>
              <a:gd name="connsiteX14" fmla="*/ 35626 w 2268187"/>
              <a:gd name="connsiteY14" fmla="*/ 504701 h 1858489"/>
              <a:gd name="connsiteX15" fmla="*/ 83127 w 2268187"/>
              <a:gd name="connsiteY15" fmla="*/ 445325 h 1858489"/>
              <a:gd name="connsiteX16" fmla="*/ 225631 w 2268187"/>
              <a:gd name="connsiteY16" fmla="*/ 285008 h 1858489"/>
              <a:gd name="connsiteX17" fmla="*/ 255319 w 2268187"/>
              <a:gd name="connsiteY17" fmla="*/ 249383 h 1858489"/>
              <a:gd name="connsiteX18" fmla="*/ 255320 w 2268187"/>
              <a:gd name="connsiteY18" fmla="*/ 219694 h 1858489"/>
              <a:gd name="connsiteX19" fmla="*/ 403761 w 2268187"/>
              <a:gd name="connsiteY19" fmla="*/ 118753 h 1858489"/>
              <a:gd name="connsiteX20" fmla="*/ 570016 w 2268187"/>
              <a:gd name="connsiteY20" fmla="*/ 47501 h 1858489"/>
              <a:gd name="connsiteX21" fmla="*/ 754083 w 2268187"/>
              <a:gd name="connsiteY21" fmla="*/ 17813 h 1858489"/>
              <a:gd name="connsiteX22" fmla="*/ 813460 w 2268187"/>
              <a:gd name="connsiteY22" fmla="*/ 17813 h 1858489"/>
              <a:gd name="connsiteX23" fmla="*/ 860961 w 2268187"/>
              <a:gd name="connsiteY23" fmla="*/ 0 h 1858489"/>
              <a:gd name="connsiteX24" fmla="*/ 1240972 w 2268187"/>
              <a:gd name="connsiteY24" fmla="*/ 11876 h 1858489"/>
              <a:gd name="connsiteX25" fmla="*/ 1478478 w 2268187"/>
              <a:gd name="connsiteY25" fmla="*/ 71252 h 1858489"/>
              <a:gd name="connsiteX26" fmla="*/ 1543792 w 2268187"/>
              <a:gd name="connsiteY26" fmla="*/ 95003 h 1858489"/>
              <a:gd name="connsiteX27" fmla="*/ 1710047 w 2268187"/>
              <a:gd name="connsiteY27" fmla="*/ 142504 h 1858489"/>
              <a:gd name="connsiteX28" fmla="*/ 1793174 w 2268187"/>
              <a:gd name="connsiteY28" fmla="*/ 184068 h 1858489"/>
              <a:gd name="connsiteX29" fmla="*/ 1864426 w 2268187"/>
              <a:gd name="connsiteY29" fmla="*/ 231569 h 1858489"/>
              <a:gd name="connsiteX30" fmla="*/ 1929740 w 2268187"/>
              <a:gd name="connsiteY30" fmla="*/ 290946 h 1858489"/>
              <a:gd name="connsiteX31" fmla="*/ 2012868 w 2268187"/>
              <a:gd name="connsiteY31" fmla="*/ 344385 h 1858489"/>
              <a:gd name="connsiteX32" fmla="*/ 2155372 w 2268187"/>
              <a:gd name="connsiteY32" fmla="*/ 415637 h 1858489"/>
              <a:gd name="connsiteX33" fmla="*/ 2232561 w 2268187"/>
              <a:gd name="connsiteY33" fmla="*/ 492826 h 1858489"/>
              <a:gd name="connsiteX34" fmla="*/ 2268187 w 2268187"/>
              <a:gd name="connsiteY34" fmla="*/ 617517 h 1858489"/>
              <a:gd name="connsiteX35" fmla="*/ 2256312 w 2268187"/>
              <a:gd name="connsiteY35" fmla="*/ 777834 h 1858489"/>
              <a:gd name="connsiteX36" fmla="*/ 2250374 w 2268187"/>
              <a:gd name="connsiteY36" fmla="*/ 926276 h 1858489"/>
              <a:gd name="connsiteX37" fmla="*/ 2250374 w 2268187"/>
              <a:gd name="connsiteY37" fmla="*/ 926276 h 1858489"/>
              <a:gd name="connsiteX38" fmla="*/ 2232561 w 2268187"/>
              <a:gd name="connsiteY38" fmla="*/ 991590 h 1858489"/>
              <a:gd name="connsiteX39" fmla="*/ 2196935 w 2268187"/>
              <a:gd name="connsiteY39" fmla="*/ 1033153 h 1858489"/>
              <a:gd name="connsiteX40" fmla="*/ 2155372 w 2268187"/>
              <a:gd name="connsiteY40" fmla="*/ 1110343 h 1858489"/>
              <a:gd name="connsiteX41" fmla="*/ 2143496 w 2268187"/>
              <a:gd name="connsiteY41" fmla="*/ 1157844 h 1858489"/>
              <a:gd name="connsiteX42" fmla="*/ 2167247 w 2268187"/>
              <a:gd name="connsiteY42" fmla="*/ 1235034 h 1858489"/>
              <a:gd name="connsiteX43" fmla="*/ 2167247 w 2268187"/>
              <a:gd name="connsiteY43" fmla="*/ 1359725 h 1858489"/>
              <a:gd name="connsiteX44" fmla="*/ 2131621 w 2268187"/>
              <a:gd name="connsiteY44" fmla="*/ 1460665 h 1858489"/>
              <a:gd name="connsiteX45" fmla="*/ 2090057 w 2268187"/>
              <a:gd name="connsiteY45" fmla="*/ 1531917 h 1858489"/>
              <a:gd name="connsiteX46" fmla="*/ 2024743 w 2268187"/>
              <a:gd name="connsiteY46" fmla="*/ 1573481 h 1858489"/>
              <a:gd name="connsiteX47" fmla="*/ 1935678 w 2268187"/>
              <a:gd name="connsiteY47" fmla="*/ 1858489 h 1858489"/>
              <a:gd name="connsiteX48" fmla="*/ 1834738 w 2268187"/>
              <a:gd name="connsiteY48" fmla="*/ 1840676 h 1858489"/>
              <a:gd name="connsiteX49" fmla="*/ 1876302 w 2268187"/>
              <a:gd name="connsiteY49" fmla="*/ 1686296 h 1858489"/>
              <a:gd name="connsiteX50" fmla="*/ 1911927 w 2268187"/>
              <a:gd name="connsiteY50" fmla="*/ 1555668 h 1858489"/>
              <a:gd name="connsiteX51" fmla="*/ 1900051 w 2268187"/>
              <a:gd name="connsiteY51" fmla="*/ 1460665 h 1858489"/>
              <a:gd name="connsiteX52" fmla="*/ 1923803 w 2268187"/>
              <a:gd name="connsiteY52" fmla="*/ 1359725 h 1858489"/>
              <a:gd name="connsiteX53" fmla="*/ 1989117 w 2268187"/>
              <a:gd name="connsiteY53" fmla="*/ 1252847 h 1858489"/>
              <a:gd name="connsiteX54" fmla="*/ 1983179 w 2268187"/>
              <a:gd name="connsiteY54" fmla="*/ 1199408 h 1858489"/>
              <a:gd name="connsiteX55" fmla="*/ 1995055 w 2268187"/>
              <a:gd name="connsiteY55" fmla="*/ 1104405 h 1858489"/>
              <a:gd name="connsiteX56" fmla="*/ 2048494 w 2268187"/>
              <a:gd name="connsiteY56" fmla="*/ 950026 h 1858489"/>
              <a:gd name="connsiteX57" fmla="*/ 2119746 w 2268187"/>
              <a:gd name="connsiteY57" fmla="*/ 908463 h 1858489"/>
              <a:gd name="connsiteX58" fmla="*/ 2119746 w 2268187"/>
              <a:gd name="connsiteY58" fmla="*/ 908463 h 1858489"/>
              <a:gd name="connsiteX59" fmla="*/ 2137559 w 2268187"/>
              <a:gd name="connsiteY59" fmla="*/ 783772 h 1858489"/>
              <a:gd name="connsiteX60" fmla="*/ 1828800 w 2268187"/>
              <a:gd name="connsiteY60" fmla="*/ 380011 h 1858489"/>
              <a:gd name="connsiteX61" fmla="*/ 1389413 w 2268187"/>
              <a:gd name="connsiteY61" fmla="*/ 195943 h 1858489"/>
              <a:gd name="connsiteX62" fmla="*/ 973777 w 2268187"/>
              <a:gd name="connsiteY62" fmla="*/ 154379 h 1858489"/>
              <a:gd name="connsiteX63" fmla="*/ 807522 w 2268187"/>
              <a:gd name="connsiteY63" fmla="*/ 154379 h 1858489"/>
              <a:gd name="connsiteX64" fmla="*/ 605642 w 2268187"/>
              <a:gd name="connsiteY64" fmla="*/ 195943 h 1858489"/>
              <a:gd name="connsiteX65" fmla="*/ 451263 w 2268187"/>
              <a:gd name="connsiteY65" fmla="*/ 279070 h 1858489"/>
              <a:gd name="connsiteX66" fmla="*/ 380011 w 2268187"/>
              <a:gd name="connsiteY66" fmla="*/ 344385 h 1858489"/>
              <a:gd name="connsiteX67" fmla="*/ 380011 w 2268187"/>
              <a:gd name="connsiteY67" fmla="*/ 344385 h 1858489"/>
              <a:gd name="connsiteX68" fmla="*/ 338447 w 2268187"/>
              <a:gd name="connsiteY68" fmla="*/ 332509 h 1858489"/>
              <a:gd name="connsiteX69" fmla="*/ 249382 w 2268187"/>
              <a:gd name="connsiteY69" fmla="*/ 421574 h 1858489"/>
              <a:gd name="connsiteX70" fmla="*/ 195943 w 2268187"/>
              <a:gd name="connsiteY70" fmla="*/ 475013 h 1858489"/>
              <a:gd name="connsiteX71" fmla="*/ 207818 w 2268187"/>
              <a:gd name="connsiteY71" fmla="*/ 552203 h 1858489"/>
              <a:gd name="connsiteX72" fmla="*/ 255320 w 2268187"/>
              <a:gd name="connsiteY72" fmla="*/ 623455 h 1858489"/>
              <a:gd name="connsiteX73" fmla="*/ 237507 w 2268187"/>
              <a:gd name="connsiteY73" fmla="*/ 688769 h 1858489"/>
              <a:gd name="connsiteX74" fmla="*/ 201881 w 2268187"/>
              <a:gd name="connsiteY74" fmla="*/ 754083 h 1858489"/>
              <a:gd name="connsiteX75" fmla="*/ 267195 w 2268187"/>
              <a:gd name="connsiteY75" fmla="*/ 742208 h 1858489"/>
              <a:gd name="connsiteX76" fmla="*/ 267195 w 2268187"/>
              <a:gd name="connsiteY76" fmla="*/ 742208 h 1858489"/>
              <a:gd name="connsiteX77" fmla="*/ 267195 w 2268187"/>
              <a:gd name="connsiteY77" fmla="*/ 742208 h 1858489"/>
              <a:gd name="connsiteX78" fmla="*/ 380011 w 2268187"/>
              <a:gd name="connsiteY78" fmla="*/ 670956 h 1858489"/>
              <a:gd name="connsiteX79" fmla="*/ 421574 w 2268187"/>
              <a:gd name="connsiteY79" fmla="*/ 688769 h 1858489"/>
              <a:gd name="connsiteX80" fmla="*/ 445325 w 2268187"/>
              <a:gd name="connsiteY80" fmla="*/ 765959 h 1858489"/>
              <a:gd name="connsiteX81" fmla="*/ 475013 w 2268187"/>
              <a:gd name="connsiteY81" fmla="*/ 872837 h 1858489"/>
              <a:gd name="connsiteX82" fmla="*/ 510639 w 2268187"/>
              <a:gd name="connsiteY82" fmla="*/ 961901 h 1858489"/>
              <a:gd name="connsiteX83" fmla="*/ 528452 w 2268187"/>
              <a:gd name="connsiteY83" fmla="*/ 1039091 h 1858489"/>
              <a:gd name="connsiteX84" fmla="*/ 540327 w 2268187"/>
              <a:gd name="connsiteY84" fmla="*/ 1092530 h 1858489"/>
              <a:gd name="connsiteX85" fmla="*/ 540327 w 2268187"/>
              <a:gd name="connsiteY85" fmla="*/ 1270660 h 1858489"/>
              <a:gd name="connsiteX86" fmla="*/ 510639 w 2268187"/>
              <a:gd name="connsiteY86" fmla="*/ 1365663 h 1858489"/>
              <a:gd name="connsiteX87" fmla="*/ 504701 w 2268187"/>
              <a:gd name="connsiteY87" fmla="*/ 1525979 h 1858489"/>
              <a:gd name="connsiteX88" fmla="*/ 480951 w 2268187"/>
              <a:gd name="connsiteY88" fmla="*/ 1626920 h 1858489"/>
              <a:gd name="connsiteX89" fmla="*/ 480950 w 2268187"/>
              <a:gd name="connsiteY89" fmla="*/ 1710047 h 1858489"/>
              <a:gd name="connsiteX0" fmla="*/ 480950 w 2268187"/>
              <a:gd name="connsiteY0" fmla="*/ 1710047 h 1858489"/>
              <a:gd name="connsiteX1" fmla="*/ 368135 w 2268187"/>
              <a:gd name="connsiteY1" fmla="*/ 1715985 h 1858489"/>
              <a:gd name="connsiteX2" fmla="*/ 302821 w 2268187"/>
              <a:gd name="connsiteY2" fmla="*/ 1715985 h 1858489"/>
              <a:gd name="connsiteX3" fmla="*/ 255320 w 2268187"/>
              <a:gd name="connsiteY3" fmla="*/ 1662546 h 1858489"/>
              <a:gd name="connsiteX4" fmla="*/ 190005 w 2268187"/>
              <a:gd name="connsiteY4" fmla="*/ 1668483 h 1858489"/>
              <a:gd name="connsiteX5" fmla="*/ 83127 w 2268187"/>
              <a:gd name="connsiteY5" fmla="*/ 1662546 h 1858489"/>
              <a:gd name="connsiteX6" fmla="*/ 65314 w 2268187"/>
              <a:gd name="connsiteY6" fmla="*/ 1573481 h 1858489"/>
              <a:gd name="connsiteX7" fmla="*/ 47501 w 2268187"/>
              <a:gd name="connsiteY7" fmla="*/ 1300348 h 1858489"/>
              <a:gd name="connsiteX8" fmla="*/ 0 w 2268187"/>
              <a:gd name="connsiteY8" fmla="*/ 1235034 h 1858489"/>
              <a:gd name="connsiteX9" fmla="*/ 5938 w 2268187"/>
              <a:gd name="connsiteY9" fmla="*/ 1009403 h 1858489"/>
              <a:gd name="connsiteX10" fmla="*/ 53439 w 2268187"/>
              <a:gd name="connsiteY10" fmla="*/ 771896 h 1858489"/>
              <a:gd name="connsiteX11" fmla="*/ 59377 w 2268187"/>
              <a:gd name="connsiteY11" fmla="*/ 724395 h 1858489"/>
              <a:gd name="connsiteX12" fmla="*/ 11875 w 2268187"/>
              <a:gd name="connsiteY12" fmla="*/ 659081 h 1858489"/>
              <a:gd name="connsiteX13" fmla="*/ 5938 w 2268187"/>
              <a:gd name="connsiteY13" fmla="*/ 570015 h 1858489"/>
              <a:gd name="connsiteX14" fmla="*/ 35626 w 2268187"/>
              <a:gd name="connsiteY14" fmla="*/ 504701 h 1858489"/>
              <a:gd name="connsiteX15" fmla="*/ 83127 w 2268187"/>
              <a:gd name="connsiteY15" fmla="*/ 445325 h 1858489"/>
              <a:gd name="connsiteX16" fmla="*/ 225631 w 2268187"/>
              <a:gd name="connsiteY16" fmla="*/ 285008 h 1858489"/>
              <a:gd name="connsiteX17" fmla="*/ 255319 w 2268187"/>
              <a:gd name="connsiteY17" fmla="*/ 249383 h 1858489"/>
              <a:gd name="connsiteX18" fmla="*/ 255320 w 2268187"/>
              <a:gd name="connsiteY18" fmla="*/ 219694 h 1858489"/>
              <a:gd name="connsiteX19" fmla="*/ 403761 w 2268187"/>
              <a:gd name="connsiteY19" fmla="*/ 118753 h 1858489"/>
              <a:gd name="connsiteX20" fmla="*/ 570016 w 2268187"/>
              <a:gd name="connsiteY20" fmla="*/ 47501 h 1858489"/>
              <a:gd name="connsiteX21" fmla="*/ 754083 w 2268187"/>
              <a:gd name="connsiteY21" fmla="*/ 17813 h 1858489"/>
              <a:gd name="connsiteX22" fmla="*/ 813460 w 2268187"/>
              <a:gd name="connsiteY22" fmla="*/ 17813 h 1858489"/>
              <a:gd name="connsiteX23" fmla="*/ 860961 w 2268187"/>
              <a:gd name="connsiteY23" fmla="*/ 0 h 1858489"/>
              <a:gd name="connsiteX24" fmla="*/ 1240972 w 2268187"/>
              <a:gd name="connsiteY24" fmla="*/ 11876 h 1858489"/>
              <a:gd name="connsiteX25" fmla="*/ 1478478 w 2268187"/>
              <a:gd name="connsiteY25" fmla="*/ 71252 h 1858489"/>
              <a:gd name="connsiteX26" fmla="*/ 1543792 w 2268187"/>
              <a:gd name="connsiteY26" fmla="*/ 95003 h 1858489"/>
              <a:gd name="connsiteX27" fmla="*/ 1710047 w 2268187"/>
              <a:gd name="connsiteY27" fmla="*/ 142504 h 1858489"/>
              <a:gd name="connsiteX28" fmla="*/ 1793174 w 2268187"/>
              <a:gd name="connsiteY28" fmla="*/ 184068 h 1858489"/>
              <a:gd name="connsiteX29" fmla="*/ 1864426 w 2268187"/>
              <a:gd name="connsiteY29" fmla="*/ 231569 h 1858489"/>
              <a:gd name="connsiteX30" fmla="*/ 1929740 w 2268187"/>
              <a:gd name="connsiteY30" fmla="*/ 290946 h 1858489"/>
              <a:gd name="connsiteX31" fmla="*/ 2012868 w 2268187"/>
              <a:gd name="connsiteY31" fmla="*/ 344385 h 1858489"/>
              <a:gd name="connsiteX32" fmla="*/ 2155372 w 2268187"/>
              <a:gd name="connsiteY32" fmla="*/ 415637 h 1858489"/>
              <a:gd name="connsiteX33" fmla="*/ 2232561 w 2268187"/>
              <a:gd name="connsiteY33" fmla="*/ 492826 h 1858489"/>
              <a:gd name="connsiteX34" fmla="*/ 2268187 w 2268187"/>
              <a:gd name="connsiteY34" fmla="*/ 617517 h 1858489"/>
              <a:gd name="connsiteX35" fmla="*/ 2256312 w 2268187"/>
              <a:gd name="connsiteY35" fmla="*/ 777834 h 1858489"/>
              <a:gd name="connsiteX36" fmla="*/ 2250374 w 2268187"/>
              <a:gd name="connsiteY36" fmla="*/ 926276 h 1858489"/>
              <a:gd name="connsiteX37" fmla="*/ 2250374 w 2268187"/>
              <a:gd name="connsiteY37" fmla="*/ 926276 h 1858489"/>
              <a:gd name="connsiteX38" fmla="*/ 2232561 w 2268187"/>
              <a:gd name="connsiteY38" fmla="*/ 991590 h 1858489"/>
              <a:gd name="connsiteX39" fmla="*/ 2196935 w 2268187"/>
              <a:gd name="connsiteY39" fmla="*/ 1033153 h 1858489"/>
              <a:gd name="connsiteX40" fmla="*/ 2155372 w 2268187"/>
              <a:gd name="connsiteY40" fmla="*/ 1110343 h 1858489"/>
              <a:gd name="connsiteX41" fmla="*/ 2143496 w 2268187"/>
              <a:gd name="connsiteY41" fmla="*/ 1157844 h 1858489"/>
              <a:gd name="connsiteX42" fmla="*/ 2167247 w 2268187"/>
              <a:gd name="connsiteY42" fmla="*/ 1235034 h 1858489"/>
              <a:gd name="connsiteX43" fmla="*/ 2167247 w 2268187"/>
              <a:gd name="connsiteY43" fmla="*/ 1359725 h 1858489"/>
              <a:gd name="connsiteX44" fmla="*/ 2131621 w 2268187"/>
              <a:gd name="connsiteY44" fmla="*/ 1460665 h 1858489"/>
              <a:gd name="connsiteX45" fmla="*/ 2090057 w 2268187"/>
              <a:gd name="connsiteY45" fmla="*/ 1531917 h 1858489"/>
              <a:gd name="connsiteX46" fmla="*/ 2024743 w 2268187"/>
              <a:gd name="connsiteY46" fmla="*/ 1573481 h 1858489"/>
              <a:gd name="connsiteX47" fmla="*/ 1935678 w 2268187"/>
              <a:gd name="connsiteY47" fmla="*/ 1858489 h 1858489"/>
              <a:gd name="connsiteX48" fmla="*/ 1834738 w 2268187"/>
              <a:gd name="connsiteY48" fmla="*/ 1840676 h 1858489"/>
              <a:gd name="connsiteX49" fmla="*/ 1876302 w 2268187"/>
              <a:gd name="connsiteY49" fmla="*/ 1686296 h 1858489"/>
              <a:gd name="connsiteX50" fmla="*/ 1911927 w 2268187"/>
              <a:gd name="connsiteY50" fmla="*/ 1555668 h 1858489"/>
              <a:gd name="connsiteX51" fmla="*/ 1900051 w 2268187"/>
              <a:gd name="connsiteY51" fmla="*/ 1460665 h 1858489"/>
              <a:gd name="connsiteX52" fmla="*/ 1923803 w 2268187"/>
              <a:gd name="connsiteY52" fmla="*/ 1359725 h 1858489"/>
              <a:gd name="connsiteX53" fmla="*/ 1989117 w 2268187"/>
              <a:gd name="connsiteY53" fmla="*/ 1252847 h 1858489"/>
              <a:gd name="connsiteX54" fmla="*/ 1983179 w 2268187"/>
              <a:gd name="connsiteY54" fmla="*/ 1199408 h 1858489"/>
              <a:gd name="connsiteX55" fmla="*/ 1995055 w 2268187"/>
              <a:gd name="connsiteY55" fmla="*/ 1104405 h 1858489"/>
              <a:gd name="connsiteX56" fmla="*/ 2048494 w 2268187"/>
              <a:gd name="connsiteY56" fmla="*/ 950026 h 1858489"/>
              <a:gd name="connsiteX57" fmla="*/ 2119746 w 2268187"/>
              <a:gd name="connsiteY57" fmla="*/ 908463 h 1858489"/>
              <a:gd name="connsiteX58" fmla="*/ 2119746 w 2268187"/>
              <a:gd name="connsiteY58" fmla="*/ 908463 h 1858489"/>
              <a:gd name="connsiteX59" fmla="*/ 2137559 w 2268187"/>
              <a:gd name="connsiteY59" fmla="*/ 783772 h 1858489"/>
              <a:gd name="connsiteX60" fmla="*/ 1828800 w 2268187"/>
              <a:gd name="connsiteY60" fmla="*/ 380011 h 1858489"/>
              <a:gd name="connsiteX61" fmla="*/ 1389413 w 2268187"/>
              <a:gd name="connsiteY61" fmla="*/ 195943 h 1858489"/>
              <a:gd name="connsiteX62" fmla="*/ 973777 w 2268187"/>
              <a:gd name="connsiteY62" fmla="*/ 154379 h 1858489"/>
              <a:gd name="connsiteX63" fmla="*/ 807522 w 2268187"/>
              <a:gd name="connsiteY63" fmla="*/ 154379 h 1858489"/>
              <a:gd name="connsiteX64" fmla="*/ 605642 w 2268187"/>
              <a:gd name="connsiteY64" fmla="*/ 195943 h 1858489"/>
              <a:gd name="connsiteX65" fmla="*/ 451263 w 2268187"/>
              <a:gd name="connsiteY65" fmla="*/ 279070 h 1858489"/>
              <a:gd name="connsiteX66" fmla="*/ 380011 w 2268187"/>
              <a:gd name="connsiteY66" fmla="*/ 344385 h 1858489"/>
              <a:gd name="connsiteX67" fmla="*/ 380011 w 2268187"/>
              <a:gd name="connsiteY67" fmla="*/ 344385 h 1858489"/>
              <a:gd name="connsiteX68" fmla="*/ 338447 w 2268187"/>
              <a:gd name="connsiteY68" fmla="*/ 332509 h 1858489"/>
              <a:gd name="connsiteX69" fmla="*/ 249382 w 2268187"/>
              <a:gd name="connsiteY69" fmla="*/ 421574 h 1858489"/>
              <a:gd name="connsiteX70" fmla="*/ 195943 w 2268187"/>
              <a:gd name="connsiteY70" fmla="*/ 475013 h 1858489"/>
              <a:gd name="connsiteX71" fmla="*/ 207818 w 2268187"/>
              <a:gd name="connsiteY71" fmla="*/ 552203 h 1858489"/>
              <a:gd name="connsiteX72" fmla="*/ 255320 w 2268187"/>
              <a:gd name="connsiteY72" fmla="*/ 623455 h 1858489"/>
              <a:gd name="connsiteX73" fmla="*/ 237507 w 2268187"/>
              <a:gd name="connsiteY73" fmla="*/ 688769 h 1858489"/>
              <a:gd name="connsiteX74" fmla="*/ 201881 w 2268187"/>
              <a:gd name="connsiteY74" fmla="*/ 754083 h 1858489"/>
              <a:gd name="connsiteX75" fmla="*/ 267195 w 2268187"/>
              <a:gd name="connsiteY75" fmla="*/ 742208 h 1858489"/>
              <a:gd name="connsiteX76" fmla="*/ 267195 w 2268187"/>
              <a:gd name="connsiteY76" fmla="*/ 742208 h 1858489"/>
              <a:gd name="connsiteX77" fmla="*/ 267195 w 2268187"/>
              <a:gd name="connsiteY77" fmla="*/ 742208 h 1858489"/>
              <a:gd name="connsiteX78" fmla="*/ 362198 w 2268187"/>
              <a:gd name="connsiteY78" fmla="*/ 670956 h 1858489"/>
              <a:gd name="connsiteX79" fmla="*/ 421574 w 2268187"/>
              <a:gd name="connsiteY79" fmla="*/ 688769 h 1858489"/>
              <a:gd name="connsiteX80" fmla="*/ 445325 w 2268187"/>
              <a:gd name="connsiteY80" fmla="*/ 765959 h 1858489"/>
              <a:gd name="connsiteX81" fmla="*/ 475013 w 2268187"/>
              <a:gd name="connsiteY81" fmla="*/ 872837 h 1858489"/>
              <a:gd name="connsiteX82" fmla="*/ 510639 w 2268187"/>
              <a:gd name="connsiteY82" fmla="*/ 961901 h 1858489"/>
              <a:gd name="connsiteX83" fmla="*/ 528452 w 2268187"/>
              <a:gd name="connsiteY83" fmla="*/ 1039091 h 1858489"/>
              <a:gd name="connsiteX84" fmla="*/ 540327 w 2268187"/>
              <a:gd name="connsiteY84" fmla="*/ 1092530 h 1858489"/>
              <a:gd name="connsiteX85" fmla="*/ 540327 w 2268187"/>
              <a:gd name="connsiteY85" fmla="*/ 1270660 h 1858489"/>
              <a:gd name="connsiteX86" fmla="*/ 510639 w 2268187"/>
              <a:gd name="connsiteY86" fmla="*/ 1365663 h 1858489"/>
              <a:gd name="connsiteX87" fmla="*/ 504701 w 2268187"/>
              <a:gd name="connsiteY87" fmla="*/ 1525979 h 1858489"/>
              <a:gd name="connsiteX88" fmla="*/ 480951 w 2268187"/>
              <a:gd name="connsiteY88" fmla="*/ 1626920 h 1858489"/>
              <a:gd name="connsiteX89" fmla="*/ 480950 w 2268187"/>
              <a:gd name="connsiteY89" fmla="*/ 1710047 h 1858489"/>
              <a:gd name="connsiteX0" fmla="*/ 480950 w 2268187"/>
              <a:gd name="connsiteY0" fmla="*/ 1710047 h 1858489"/>
              <a:gd name="connsiteX1" fmla="*/ 368135 w 2268187"/>
              <a:gd name="connsiteY1" fmla="*/ 1715985 h 1858489"/>
              <a:gd name="connsiteX2" fmla="*/ 302821 w 2268187"/>
              <a:gd name="connsiteY2" fmla="*/ 1715985 h 1858489"/>
              <a:gd name="connsiteX3" fmla="*/ 255320 w 2268187"/>
              <a:gd name="connsiteY3" fmla="*/ 1662546 h 1858489"/>
              <a:gd name="connsiteX4" fmla="*/ 190005 w 2268187"/>
              <a:gd name="connsiteY4" fmla="*/ 1668483 h 1858489"/>
              <a:gd name="connsiteX5" fmla="*/ 83127 w 2268187"/>
              <a:gd name="connsiteY5" fmla="*/ 1662546 h 1858489"/>
              <a:gd name="connsiteX6" fmla="*/ 65314 w 2268187"/>
              <a:gd name="connsiteY6" fmla="*/ 1573481 h 1858489"/>
              <a:gd name="connsiteX7" fmla="*/ 47501 w 2268187"/>
              <a:gd name="connsiteY7" fmla="*/ 1300348 h 1858489"/>
              <a:gd name="connsiteX8" fmla="*/ 0 w 2268187"/>
              <a:gd name="connsiteY8" fmla="*/ 1235034 h 1858489"/>
              <a:gd name="connsiteX9" fmla="*/ 5938 w 2268187"/>
              <a:gd name="connsiteY9" fmla="*/ 1009403 h 1858489"/>
              <a:gd name="connsiteX10" fmla="*/ 53439 w 2268187"/>
              <a:gd name="connsiteY10" fmla="*/ 771896 h 1858489"/>
              <a:gd name="connsiteX11" fmla="*/ 59377 w 2268187"/>
              <a:gd name="connsiteY11" fmla="*/ 724395 h 1858489"/>
              <a:gd name="connsiteX12" fmla="*/ 11875 w 2268187"/>
              <a:gd name="connsiteY12" fmla="*/ 659081 h 1858489"/>
              <a:gd name="connsiteX13" fmla="*/ 5938 w 2268187"/>
              <a:gd name="connsiteY13" fmla="*/ 570015 h 1858489"/>
              <a:gd name="connsiteX14" fmla="*/ 35626 w 2268187"/>
              <a:gd name="connsiteY14" fmla="*/ 504701 h 1858489"/>
              <a:gd name="connsiteX15" fmla="*/ 83127 w 2268187"/>
              <a:gd name="connsiteY15" fmla="*/ 445325 h 1858489"/>
              <a:gd name="connsiteX16" fmla="*/ 225631 w 2268187"/>
              <a:gd name="connsiteY16" fmla="*/ 285008 h 1858489"/>
              <a:gd name="connsiteX17" fmla="*/ 255319 w 2268187"/>
              <a:gd name="connsiteY17" fmla="*/ 249383 h 1858489"/>
              <a:gd name="connsiteX18" fmla="*/ 255320 w 2268187"/>
              <a:gd name="connsiteY18" fmla="*/ 219694 h 1858489"/>
              <a:gd name="connsiteX19" fmla="*/ 403761 w 2268187"/>
              <a:gd name="connsiteY19" fmla="*/ 118753 h 1858489"/>
              <a:gd name="connsiteX20" fmla="*/ 570016 w 2268187"/>
              <a:gd name="connsiteY20" fmla="*/ 47501 h 1858489"/>
              <a:gd name="connsiteX21" fmla="*/ 754083 w 2268187"/>
              <a:gd name="connsiteY21" fmla="*/ 17813 h 1858489"/>
              <a:gd name="connsiteX22" fmla="*/ 813460 w 2268187"/>
              <a:gd name="connsiteY22" fmla="*/ 17813 h 1858489"/>
              <a:gd name="connsiteX23" fmla="*/ 860961 w 2268187"/>
              <a:gd name="connsiteY23" fmla="*/ 0 h 1858489"/>
              <a:gd name="connsiteX24" fmla="*/ 1240972 w 2268187"/>
              <a:gd name="connsiteY24" fmla="*/ 11876 h 1858489"/>
              <a:gd name="connsiteX25" fmla="*/ 1478478 w 2268187"/>
              <a:gd name="connsiteY25" fmla="*/ 71252 h 1858489"/>
              <a:gd name="connsiteX26" fmla="*/ 1543792 w 2268187"/>
              <a:gd name="connsiteY26" fmla="*/ 95003 h 1858489"/>
              <a:gd name="connsiteX27" fmla="*/ 1710047 w 2268187"/>
              <a:gd name="connsiteY27" fmla="*/ 142504 h 1858489"/>
              <a:gd name="connsiteX28" fmla="*/ 1793174 w 2268187"/>
              <a:gd name="connsiteY28" fmla="*/ 184068 h 1858489"/>
              <a:gd name="connsiteX29" fmla="*/ 1864426 w 2268187"/>
              <a:gd name="connsiteY29" fmla="*/ 231569 h 1858489"/>
              <a:gd name="connsiteX30" fmla="*/ 1929740 w 2268187"/>
              <a:gd name="connsiteY30" fmla="*/ 290946 h 1858489"/>
              <a:gd name="connsiteX31" fmla="*/ 2012868 w 2268187"/>
              <a:gd name="connsiteY31" fmla="*/ 344385 h 1858489"/>
              <a:gd name="connsiteX32" fmla="*/ 2155372 w 2268187"/>
              <a:gd name="connsiteY32" fmla="*/ 415637 h 1858489"/>
              <a:gd name="connsiteX33" fmla="*/ 2232561 w 2268187"/>
              <a:gd name="connsiteY33" fmla="*/ 492826 h 1858489"/>
              <a:gd name="connsiteX34" fmla="*/ 2268187 w 2268187"/>
              <a:gd name="connsiteY34" fmla="*/ 617517 h 1858489"/>
              <a:gd name="connsiteX35" fmla="*/ 2256312 w 2268187"/>
              <a:gd name="connsiteY35" fmla="*/ 777834 h 1858489"/>
              <a:gd name="connsiteX36" fmla="*/ 2250374 w 2268187"/>
              <a:gd name="connsiteY36" fmla="*/ 926276 h 1858489"/>
              <a:gd name="connsiteX37" fmla="*/ 2250374 w 2268187"/>
              <a:gd name="connsiteY37" fmla="*/ 926276 h 1858489"/>
              <a:gd name="connsiteX38" fmla="*/ 2232561 w 2268187"/>
              <a:gd name="connsiteY38" fmla="*/ 991590 h 1858489"/>
              <a:gd name="connsiteX39" fmla="*/ 2196935 w 2268187"/>
              <a:gd name="connsiteY39" fmla="*/ 1033153 h 1858489"/>
              <a:gd name="connsiteX40" fmla="*/ 2155372 w 2268187"/>
              <a:gd name="connsiteY40" fmla="*/ 1110343 h 1858489"/>
              <a:gd name="connsiteX41" fmla="*/ 2143496 w 2268187"/>
              <a:gd name="connsiteY41" fmla="*/ 1157844 h 1858489"/>
              <a:gd name="connsiteX42" fmla="*/ 2167247 w 2268187"/>
              <a:gd name="connsiteY42" fmla="*/ 1235034 h 1858489"/>
              <a:gd name="connsiteX43" fmla="*/ 2167247 w 2268187"/>
              <a:gd name="connsiteY43" fmla="*/ 1359725 h 1858489"/>
              <a:gd name="connsiteX44" fmla="*/ 2131621 w 2268187"/>
              <a:gd name="connsiteY44" fmla="*/ 1460665 h 1858489"/>
              <a:gd name="connsiteX45" fmla="*/ 2090057 w 2268187"/>
              <a:gd name="connsiteY45" fmla="*/ 1531917 h 1858489"/>
              <a:gd name="connsiteX46" fmla="*/ 2024743 w 2268187"/>
              <a:gd name="connsiteY46" fmla="*/ 1573481 h 1858489"/>
              <a:gd name="connsiteX47" fmla="*/ 1935678 w 2268187"/>
              <a:gd name="connsiteY47" fmla="*/ 1858489 h 1858489"/>
              <a:gd name="connsiteX48" fmla="*/ 1834738 w 2268187"/>
              <a:gd name="connsiteY48" fmla="*/ 1840676 h 1858489"/>
              <a:gd name="connsiteX49" fmla="*/ 1876302 w 2268187"/>
              <a:gd name="connsiteY49" fmla="*/ 1686296 h 1858489"/>
              <a:gd name="connsiteX50" fmla="*/ 1911927 w 2268187"/>
              <a:gd name="connsiteY50" fmla="*/ 1555668 h 1858489"/>
              <a:gd name="connsiteX51" fmla="*/ 1900051 w 2268187"/>
              <a:gd name="connsiteY51" fmla="*/ 1460665 h 1858489"/>
              <a:gd name="connsiteX52" fmla="*/ 1923803 w 2268187"/>
              <a:gd name="connsiteY52" fmla="*/ 1359725 h 1858489"/>
              <a:gd name="connsiteX53" fmla="*/ 1989117 w 2268187"/>
              <a:gd name="connsiteY53" fmla="*/ 1252847 h 1858489"/>
              <a:gd name="connsiteX54" fmla="*/ 1983179 w 2268187"/>
              <a:gd name="connsiteY54" fmla="*/ 1199408 h 1858489"/>
              <a:gd name="connsiteX55" fmla="*/ 1995055 w 2268187"/>
              <a:gd name="connsiteY55" fmla="*/ 1104405 h 1858489"/>
              <a:gd name="connsiteX56" fmla="*/ 2048494 w 2268187"/>
              <a:gd name="connsiteY56" fmla="*/ 950026 h 1858489"/>
              <a:gd name="connsiteX57" fmla="*/ 2119746 w 2268187"/>
              <a:gd name="connsiteY57" fmla="*/ 908463 h 1858489"/>
              <a:gd name="connsiteX58" fmla="*/ 2119746 w 2268187"/>
              <a:gd name="connsiteY58" fmla="*/ 908463 h 1858489"/>
              <a:gd name="connsiteX59" fmla="*/ 2137559 w 2268187"/>
              <a:gd name="connsiteY59" fmla="*/ 783772 h 1858489"/>
              <a:gd name="connsiteX60" fmla="*/ 1828800 w 2268187"/>
              <a:gd name="connsiteY60" fmla="*/ 380011 h 1858489"/>
              <a:gd name="connsiteX61" fmla="*/ 1389413 w 2268187"/>
              <a:gd name="connsiteY61" fmla="*/ 195943 h 1858489"/>
              <a:gd name="connsiteX62" fmla="*/ 973777 w 2268187"/>
              <a:gd name="connsiteY62" fmla="*/ 154379 h 1858489"/>
              <a:gd name="connsiteX63" fmla="*/ 807522 w 2268187"/>
              <a:gd name="connsiteY63" fmla="*/ 154379 h 1858489"/>
              <a:gd name="connsiteX64" fmla="*/ 605642 w 2268187"/>
              <a:gd name="connsiteY64" fmla="*/ 195943 h 1858489"/>
              <a:gd name="connsiteX65" fmla="*/ 451263 w 2268187"/>
              <a:gd name="connsiteY65" fmla="*/ 279070 h 1858489"/>
              <a:gd name="connsiteX66" fmla="*/ 380011 w 2268187"/>
              <a:gd name="connsiteY66" fmla="*/ 344385 h 1858489"/>
              <a:gd name="connsiteX67" fmla="*/ 380011 w 2268187"/>
              <a:gd name="connsiteY67" fmla="*/ 344385 h 1858489"/>
              <a:gd name="connsiteX68" fmla="*/ 338447 w 2268187"/>
              <a:gd name="connsiteY68" fmla="*/ 332509 h 1858489"/>
              <a:gd name="connsiteX69" fmla="*/ 249382 w 2268187"/>
              <a:gd name="connsiteY69" fmla="*/ 421574 h 1858489"/>
              <a:gd name="connsiteX70" fmla="*/ 195943 w 2268187"/>
              <a:gd name="connsiteY70" fmla="*/ 475013 h 1858489"/>
              <a:gd name="connsiteX71" fmla="*/ 207818 w 2268187"/>
              <a:gd name="connsiteY71" fmla="*/ 552203 h 1858489"/>
              <a:gd name="connsiteX72" fmla="*/ 255320 w 2268187"/>
              <a:gd name="connsiteY72" fmla="*/ 623455 h 1858489"/>
              <a:gd name="connsiteX73" fmla="*/ 237507 w 2268187"/>
              <a:gd name="connsiteY73" fmla="*/ 688769 h 1858489"/>
              <a:gd name="connsiteX74" fmla="*/ 201881 w 2268187"/>
              <a:gd name="connsiteY74" fmla="*/ 754083 h 1858489"/>
              <a:gd name="connsiteX75" fmla="*/ 267195 w 2268187"/>
              <a:gd name="connsiteY75" fmla="*/ 742208 h 1858489"/>
              <a:gd name="connsiteX76" fmla="*/ 267195 w 2268187"/>
              <a:gd name="connsiteY76" fmla="*/ 742208 h 1858489"/>
              <a:gd name="connsiteX77" fmla="*/ 267195 w 2268187"/>
              <a:gd name="connsiteY77" fmla="*/ 742208 h 1858489"/>
              <a:gd name="connsiteX78" fmla="*/ 362198 w 2268187"/>
              <a:gd name="connsiteY78" fmla="*/ 670956 h 1858489"/>
              <a:gd name="connsiteX79" fmla="*/ 421574 w 2268187"/>
              <a:gd name="connsiteY79" fmla="*/ 688769 h 1858489"/>
              <a:gd name="connsiteX80" fmla="*/ 445325 w 2268187"/>
              <a:gd name="connsiteY80" fmla="*/ 765959 h 1858489"/>
              <a:gd name="connsiteX81" fmla="*/ 475013 w 2268187"/>
              <a:gd name="connsiteY81" fmla="*/ 872837 h 1858489"/>
              <a:gd name="connsiteX82" fmla="*/ 510639 w 2268187"/>
              <a:gd name="connsiteY82" fmla="*/ 961901 h 1858489"/>
              <a:gd name="connsiteX83" fmla="*/ 528452 w 2268187"/>
              <a:gd name="connsiteY83" fmla="*/ 1039091 h 1858489"/>
              <a:gd name="connsiteX84" fmla="*/ 540327 w 2268187"/>
              <a:gd name="connsiteY84" fmla="*/ 1092530 h 1858489"/>
              <a:gd name="connsiteX85" fmla="*/ 540327 w 2268187"/>
              <a:gd name="connsiteY85" fmla="*/ 1270660 h 1858489"/>
              <a:gd name="connsiteX86" fmla="*/ 510639 w 2268187"/>
              <a:gd name="connsiteY86" fmla="*/ 1365663 h 1858489"/>
              <a:gd name="connsiteX87" fmla="*/ 504701 w 2268187"/>
              <a:gd name="connsiteY87" fmla="*/ 1525979 h 1858489"/>
              <a:gd name="connsiteX88" fmla="*/ 480951 w 2268187"/>
              <a:gd name="connsiteY88" fmla="*/ 1626920 h 1858489"/>
              <a:gd name="connsiteX89" fmla="*/ 480950 w 2268187"/>
              <a:gd name="connsiteY89" fmla="*/ 1710047 h 1858489"/>
              <a:gd name="connsiteX0" fmla="*/ 480950 w 2268187"/>
              <a:gd name="connsiteY0" fmla="*/ 1710047 h 1858489"/>
              <a:gd name="connsiteX1" fmla="*/ 368135 w 2268187"/>
              <a:gd name="connsiteY1" fmla="*/ 1715985 h 1858489"/>
              <a:gd name="connsiteX2" fmla="*/ 302821 w 2268187"/>
              <a:gd name="connsiteY2" fmla="*/ 1715985 h 1858489"/>
              <a:gd name="connsiteX3" fmla="*/ 255320 w 2268187"/>
              <a:gd name="connsiteY3" fmla="*/ 1662546 h 1858489"/>
              <a:gd name="connsiteX4" fmla="*/ 190005 w 2268187"/>
              <a:gd name="connsiteY4" fmla="*/ 1668483 h 1858489"/>
              <a:gd name="connsiteX5" fmla="*/ 83127 w 2268187"/>
              <a:gd name="connsiteY5" fmla="*/ 1662546 h 1858489"/>
              <a:gd name="connsiteX6" fmla="*/ 65314 w 2268187"/>
              <a:gd name="connsiteY6" fmla="*/ 1573481 h 1858489"/>
              <a:gd name="connsiteX7" fmla="*/ 47501 w 2268187"/>
              <a:gd name="connsiteY7" fmla="*/ 1300348 h 1858489"/>
              <a:gd name="connsiteX8" fmla="*/ 0 w 2268187"/>
              <a:gd name="connsiteY8" fmla="*/ 1235034 h 1858489"/>
              <a:gd name="connsiteX9" fmla="*/ 5938 w 2268187"/>
              <a:gd name="connsiteY9" fmla="*/ 1009403 h 1858489"/>
              <a:gd name="connsiteX10" fmla="*/ 53439 w 2268187"/>
              <a:gd name="connsiteY10" fmla="*/ 771896 h 1858489"/>
              <a:gd name="connsiteX11" fmla="*/ 41564 w 2268187"/>
              <a:gd name="connsiteY11" fmla="*/ 724395 h 1858489"/>
              <a:gd name="connsiteX12" fmla="*/ 11875 w 2268187"/>
              <a:gd name="connsiteY12" fmla="*/ 659081 h 1858489"/>
              <a:gd name="connsiteX13" fmla="*/ 5938 w 2268187"/>
              <a:gd name="connsiteY13" fmla="*/ 570015 h 1858489"/>
              <a:gd name="connsiteX14" fmla="*/ 35626 w 2268187"/>
              <a:gd name="connsiteY14" fmla="*/ 504701 h 1858489"/>
              <a:gd name="connsiteX15" fmla="*/ 83127 w 2268187"/>
              <a:gd name="connsiteY15" fmla="*/ 445325 h 1858489"/>
              <a:gd name="connsiteX16" fmla="*/ 225631 w 2268187"/>
              <a:gd name="connsiteY16" fmla="*/ 285008 h 1858489"/>
              <a:gd name="connsiteX17" fmla="*/ 255319 w 2268187"/>
              <a:gd name="connsiteY17" fmla="*/ 249383 h 1858489"/>
              <a:gd name="connsiteX18" fmla="*/ 255320 w 2268187"/>
              <a:gd name="connsiteY18" fmla="*/ 219694 h 1858489"/>
              <a:gd name="connsiteX19" fmla="*/ 403761 w 2268187"/>
              <a:gd name="connsiteY19" fmla="*/ 118753 h 1858489"/>
              <a:gd name="connsiteX20" fmla="*/ 570016 w 2268187"/>
              <a:gd name="connsiteY20" fmla="*/ 47501 h 1858489"/>
              <a:gd name="connsiteX21" fmla="*/ 754083 w 2268187"/>
              <a:gd name="connsiteY21" fmla="*/ 17813 h 1858489"/>
              <a:gd name="connsiteX22" fmla="*/ 813460 w 2268187"/>
              <a:gd name="connsiteY22" fmla="*/ 17813 h 1858489"/>
              <a:gd name="connsiteX23" fmla="*/ 860961 w 2268187"/>
              <a:gd name="connsiteY23" fmla="*/ 0 h 1858489"/>
              <a:gd name="connsiteX24" fmla="*/ 1240972 w 2268187"/>
              <a:gd name="connsiteY24" fmla="*/ 11876 h 1858489"/>
              <a:gd name="connsiteX25" fmla="*/ 1478478 w 2268187"/>
              <a:gd name="connsiteY25" fmla="*/ 71252 h 1858489"/>
              <a:gd name="connsiteX26" fmla="*/ 1543792 w 2268187"/>
              <a:gd name="connsiteY26" fmla="*/ 95003 h 1858489"/>
              <a:gd name="connsiteX27" fmla="*/ 1710047 w 2268187"/>
              <a:gd name="connsiteY27" fmla="*/ 142504 h 1858489"/>
              <a:gd name="connsiteX28" fmla="*/ 1793174 w 2268187"/>
              <a:gd name="connsiteY28" fmla="*/ 184068 h 1858489"/>
              <a:gd name="connsiteX29" fmla="*/ 1864426 w 2268187"/>
              <a:gd name="connsiteY29" fmla="*/ 231569 h 1858489"/>
              <a:gd name="connsiteX30" fmla="*/ 1929740 w 2268187"/>
              <a:gd name="connsiteY30" fmla="*/ 290946 h 1858489"/>
              <a:gd name="connsiteX31" fmla="*/ 2012868 w 2268187"/>
              <a:gd name="connsiteY31" fmla="*/ 344385 h 1858489"/>
              <a:gd name="connsiteX32" fmla="*/ 2155372 w 2268187"/>
              <a:gd name="connsiteY32" fmla="*/ 415637 h 1858489"/>
              <a:gd name="connsiteX33" fmla="*/ 2232561 w 2268187"/>
              <a:gd name="connsiteY33" fmla="*/ 492826 h 1858489"/>
              <a:gd name="connsiteX34" fmla="*/ 2268187 w 2268187"/>
              <a:gd name="connsiteY34" fmla="*/ 617517 h 1858489"/>
              <a:gd name="connsiteX35" fmla="*/ 2256312 w 2268187"/>
              <a:gd name="connsiteY35" fmla="*/ 777834 h 1858489"/>
              <a:gd name="connsiteX36" fmla="*/ 2250374 w 2268187"/>
              <a:gd name="connsiteY36" fmla="*/ 926276 h 1858489"/>
              <a:gd name="connsiteX37" fmla="*/ 2250374 w 2268187"/>
              <a:gd name="connsiteY37" fmla="*/ 926276 h 1858489"/>
              <a:gd name="connsiteX38" fmla="*/ 2232561 w 2268187"/>
              <a:gd name="connsiteY38" fmla="*/ 991590 h 1858489"/>
              <a:gd name="connsiteX39" fmla="*/ 2196935 w 2268187"/>
              <a:gd name="connsiteY39" fmla="*/ 1033153 h 1858489"/>
              <a:gd name="connsiteX40" fmla="*/ 2155372 w 2268187"/>
              <a:gd name="connsiteY40" fmla="*/ 1110343 h 1858489"/>
              <a:gd name="connsiteX41" fmla="*/ 2143496 w 2268187"/>
              <a:gd name="connsiteY41" fmla="*/ 1157844 h 1858489"/>
              <a:gd name="connsiteX42" fmla="*/ 2167247 w 2268187"/>
              <a:gd name="connsiteY42" fmla="*/ 1235034 h 1858489"/>
              <a:gd name="connsiteX43" fmla="*/ 2167247 w 2268187"/>
              <a:gd name="connsiteY43" fmla="*/ 1359725 h 1858489"/>
              <a:gd name="connsiteX44" fmla="*/ 2131621 w 2268187"/>
              <a:gd name="connsiteY44" fmla="*/ 1460665 h 1858489"/>
              <a:gd name="connsiteX45" fmla="*/ 2090057 w 2268187"/>
              <a:gd name="connsiteY45" fmla="*/ 1531917 h 1858489"/>
              <a:gd name="connsiteX46" fmla="*/ 2024743 w 2268187"/>
              <a:gd name="connsiteY46" fmla="*/ 1573481 h 1858489"/>
              <a:gd name="connsiteX47" fmla="*/ 1935678 w 2268187"/>
              <a:gd name="connsiteY47" fmla="*/ 1858489 h 1858489"/>
              <a:gd name="connsiteX48" fmla="*/ 1834738 w 2268187"/>
              <a:gd name="connsiteY48" fmla="*/ 1840676 h 1858489"/>
              <a:gd name="connsiteX49" fmla="*/ 1876302 w 2268187"/>
              <a:gd name="connsiteY49" fmla="*/ 1686296 h 1858489"/>
              <a:gd name="connsiteX50" fmla="*/ 1911927 w 2268187"/>
              <a:gd name="connsiteY50" fmla="*/ 1555668 h 1858489"/>
              <a:gd name="connsiteX51" fmla="*/ 1900051 w 2268187"/>
              <a:gd name="connsiteY51" fmla="*/ 1460665 h 1858489"/>
              <a:gd name="connsiteX52" fmla="*/ 1923803 w 2268187"/>
              <a:gd name="connsiteY52" fmla="*/ 1359725 h 1858489"/>
              <a:gd name="connsiteX53" fmla="*/ 1989117 w 2268187"/>
              <a:gd name="connsiteY53" fmla="*/ 1252847 h 1858489"/>
              <a:gd name="connsiteX54" fmla="*/ 1983179 w 2268187"/>
              <a:gd name="connsiteY54" fmla="*/ 1199408 h 1858489"/>
              <a:gd name="connsiteX55" fmla="*/ 1995055 w 2268187"/>
              <a:gd name="connsiteY55" fmla="*/ 1104405 h 1858489"/>
              <a:gd name="connsiteX56" fmla="*/ 2048494 w 2268187"/>
              <a:gd name="connsiteY56" fmla="*/ 950026 h 1858489"/>
              <a:gd name="connsiteX57" fmla="*/ 2119746 w 2268187"/>
              <a:gd name="connsiteY57" fmla="*/ 908463 h 1858489"/>
              <a:gd name="connsiteX58" fmla="*/ 2119746 w 2268187"/>
              <a:gd name="connsiteY58" fmla="*/ 908463 h 1858489"/>
              <a:gd name="connsiteX59" fmla="*/ 2137559 w 2268187"/>
              <a:gd name="connsiteY59" fmla="*/ 783772 h 1858489"/>
              <a:gd name="connsiteX60" fmla="*/ 1828800 w 2268187"/>
              <a:gd name="connsiteY60" fmla="*/ 380011 h 1858489"/>
              <a:gd name="connsiteX61" fmla="*/ 1389413 w 2268187"/>
              <a:gd name="connsiteY61" fmla="*/ 195943 h 1858489"/>
              <a:gd name="connsiteX62" fmla="*/ 973777 w 2268187"/>
              <a:gd name="connsiteY62" fmla="*/ 154379 h 1858489"/>
              <a:gd name="connsiteX63" fmla="*/ 807522 w 2268187"/>
              <a:gd name="connsiteY63" fmla="*/ 154379 h 1858489"/>
              <a:gd name="connsiteX64" fmla="*/ 605642 w 2268187"/>
              <a:gd name="connsiteY64" fmla="*/ 195943 h 1858489"/>
              <a:gd name="connsiteX65" fmla="*/ 451263 w 2268187"/>
              <a:gd name="connsiteY65" fmla="*/ 279070 h 1858489"/>
              <a:gd name="connsiteX66" fmla="*/ 380011 w 2268187"/>
              <a:gd name="connsiteY66" fmla="*/ 344385 h 1858489"/>
              <a:gd name="connsiteX67" fmla="*/ 380011 w 2268187"/>
              <a:gd name="connsiteY67" fmla="*/ 344385 h 1858489"/>
              <a:gd name="connsiteX68" fmla="*/ 338447 w 2268187"/>
              <a:gd name="connsiteY68" fmla="*/ 332509 h 1858489"/>
              <a:gd name="connsiteX69" fmla="*/ 249382 w 2268187"/>
              <a:gd name="connsiteY69" fmla="*/ 421574 h 1858489"/>
              <a:gd name="connsiteX70" fmla="*/ 195943 w 2268187"/>
              <a:gd name="connsiteY70" fmla="*/ 475013 h 1858489"/>
              <a:gd name="connsiteX71" fmla="*/ 207818 w 2268187"/>
              <a:gd name="connsiteY71" fmla="*/ 552203 h 1858489"/>
              <a:gd name="connsiteX72" fmla="*/ 255320 w 2268187"/>
              <a:gd name="connsiteY72" fmla="*/ 623455 h 1858489"/>
              <a:gd name="connsiteX73" fmla="*/ 237507 w 2268187"/>
              <a:gd name="connsiteY73" fmla="*/ 688769 h 1858489"/>
              <a:gd name="connsiteX74" fmla="*/ 201881 w 2268187"/>
              <a:gd name="connsiteY74" fmla="*/ 754083 h 1858489"/>
              <a:gd name="connsiteX75" fmla="*/ 267195 w 2268187"/>
              <a:gd name="connsiteY75" fmla="*/ 742208 h 1858489"/>
              <a:gd name="connsiteX76" fmla="*/ 267195 w 2268187"/>
              <a:gd name="connsiteY76" fmla="*/ 742208 h 1858489"/>
              <a:gd name="connsiteX77" fmla="*/ 267195 w 2268187"/>
              <a:gd name="connsiteY77" fmla="*/ 742208 h 1858489"/>
              <a:gd name="connsiteX78" fmla="*/ 362198 w 2268187"/>
              <a:gd name="connsiteY78" fmla="*/ 670956 h 1858489"/>
              <a:gd name="connsiteX79" fmla="*/ 421574 w 2268187"/>
              <a:gd name="connsiteY79" fmla="*/ 688769 h 1858489"/>
              <a:gd name="connsiteX80" fmla="*/ 445325 w 2268187"/>
              <a:gd name="connsiteY80" fmla="*/ 765959 h 1858489"/>
              <a:gd name="connsiteX81" fmla="*/ 475013 w 2268187"/>
              <a:gd name="connsiteY81" fmla="*/ 872837 h 1858489"/>
              <a:gd name="connsiteX82" fmla="*/ 510639 w 2268187"/>
              <a:gd name="connsiteY82" fmla="*/ 961901 h 1858489"/>
              <a:gd name="connsiteX83" fmla="*/ 528452 w 2268187"/>
              <a:gd name="connsiteY83" fmla="*/ 1039091 h 1858489"/>
              <a:gd name="connsiteX84" fmla="*/ 540327 w 2268187"/>
              <a:gd name="connsiteY84" fmla="*/ 1092530 h 1858489"/>
              <a:gd name="connsiteX85" fmla="*/ 540327 w 2268187"/>
              <a:gd name="connsiteY85" fmla="*/ 1270660 h 1858489"/>
              <a:gd name="connsiteX86" fmla="*/ 510639 w 2268187"/>
              <a:gd name="connsiteY86" fmla="*/ 1365663 h 1858489"/>
              <a:gd name="connsiteX87" fmla="*/ 504701 w 2268187"/>
              <a:gd name="connsiteY87" fmla="*/ 1525979 h 1858489"/>
              <a:gd name="connsiteX88" fmla="*/ 480951 w 2268187"/>
              <a:gd name="connsiteY88" fmla="*/ 1626920 h 1858489"/>
              <a:gd name="connsiteX89" fmla="*/ 480950 w 2268187"/>
              <a:gd name="connsiteY89" fmla="*/ 1710047 h 1858489"/>
              <a:gd name="connsiteX0" fmla="*/ 480950 w 2268187"/>
              <a:gd name="connsiteY0" fmla="*/ 1710047 h 1858489"/>
              <a:gd name="connsiteX1" fmla="*/ 368135 w 2268187"/>
              <a:gd name="connsiteY1" fmla="*/ 1715985 h 1858489"/>
              <a:gd name="connsiteX2" fmla="*/ 302821 w 2268187"/>
              <a:gd name="connsiteY2" fmla="*/ 1715985 h 1858489"/>
              <a:gd name="connsiteX3" fmla="*/ 255320 w 2268187"/>
              <a:gd name="connsiteY3" fmla="*/ 1662546 h 1858489"/>
              <a:gd name="connsiteX4" fmla="*/ 190005 w 2268187"/>
              <a:gd name="connsiteY4" fmla="*/ 1668483 h 1858489"/>
              <a:gd name="connsiteX5" fmla="*/ 83127 w 2268187"/>
              <a:gd name="connsiteY5" fmla="*/ 1662546 h 1858489"/>
              <a:gd name="connsiteX6" fmla="*/ 65314 w 2268187"/>
              <a:gd name="connsiteY6" fmla="*/ 1573481 h 1858489"/>
              <a:gd name="connsiteX7" fmla="*/ 47501 w 2268187"/>
              <a:gd name="connsiteY7" fmla="*/ 1300348 h 1858489"/>
              <a:gd name="connsiteX8" fmla="*/ 0 w 2268187"/>
              <a:gd name="connsiteY8" fmla="*/ 1235034 h 1858489"/>
              <a:gd name="connsiteX9" fmla="*/ 5938 w 2268187"/>
              <a:gd name="connsiteY9" fmla="*/ 1009403 h 1858489"/>
              <a:gd name="connsiteX10" fmla="*/ 53439 w 2268187"/>
              <a:gd name="connsiteY10" fmla="*/ 771896 h 1858489"/>
              <a:gd name="connsiteX11" fmla="*/ 41564 w 2268187"/>
              <a:gd name="connsiteY11" fmla="*/ 724395 h 1858489"/>
              <a:gd name="connsiteX12" fmla="*/ 11875 w 2268187"/>
              <a:gd name="connsiteY12" fmla="*/ 659081 h 1858489"/>
              <a:gd name="connsiteX13" fmla="*/ 5938 w 2268187"/>
              <a:gd name="connsiteY13" fmla="*/ 570015 h 1858489"/>
              <a:gd name="connsiteX14" fmla="*/ 53439 w 2268187"/>
              <a:gd name="connsiteY14" fmla="*/ 504701 h 1858489"/>
              <a:gd name="connsiteX15" fmla="*/ 83127 w 2268187"/>
              <a:gd name="connsiteY15" fmla="*/ 445325 h 1858489"/>
              <a:gd name="connsiteX16" fmla="*/ 225631 w 2268187"/>
              <a:gd name="connsiteY16" fmla="*/ 285008 h 1858489"/>
              <a:gd name="connsiteX17" fmla="*/ 255319 w 2268187"/>
              <a:gd name="connsiteY17" fmla="*/ 249383 h 1858489"/>
              <a:gd name="connsiteX18" fmla="*/ 255320 w 2268187"/>
              <a:gd name="connsiteY18" fmla="*/ 219694 h 1858489"/>
              <a:gd name="connsiteX19" fmla="*/ 403761 w 2268187"/>
              <a:gd name="connsiteY19" fmla="*/ 118753 h 1858489"/>
              <a:gd name="connsiteX20" fmla="*/ 570016 w 2268187"/>
              <a:gd name="connsiteY20" fmla="*/ 47501 h 1858489"/>
              <a:gd name="connsiteX21" fmla="*/ 754083 w 2268187"/>
              <a:gd name="connsiteY21" fmla="*/ 17813 h 1858489"/>
              <a:gd name="connsiteX22" fmla="*/ 813460 w 2268187"/>
              <a:gd name="connsiteY22" fmla="*/ 17813 h 1858489"/>
              <a:gd name="connsiteX23" fmla="*/ 860961 w 2268187"/>
              <a:gd name="connsiteY23" fmla="*/ 0 h 1858489"/>
              <a:gd name="connsiteX24" fmla="*/ 1240972 w 2268187"/>
              <a:gd name="connsiteY24" fmla="*/ 11876 h 1858489"/>
              <a:gd name="connsiteX25" fmla="*/ 1478478 w 2268187"/>
              <a:gd name="connsiteY25" fmla="*/ 71252 h 1858489"/>
              <a:gd name="connsiteX26" fmla="*/ 1543792 w 2268187"/>
              <a:gd name="connsiteY26" fmla="*/ 95003 h 1858489"/>
              <a:gd name="connsiteX27" fmla="*/ 1710047 w 2268187"/>
              <a:gd name="connsiteY27" fmla="*/ 142504 h 1858489"/>
              <a:gd name="connsiteX28" fmla="*/ 1793174 w 2268187"/>
              <a:gd name="connsiteY28" fmla="*/ 184068 h 1858489"/>
              <a:gd name="connsiteX29" fmla="*/ 1864426 w 2268187"/>
              <a:gd name="connsiteY29" fmla="*/ 231569 h 1858489"/>
              <a:gd name="connsiteX30" fmla="*/ 1929740 w 2268187"/>
              <a:gd name="connsiteY30" fmla="*/ 290946 h 1858489"/>
              <a:gd name="connsiteX31" fmla="*/ 2012868 w 2268187"/>
              <a:gd name="connsiteY31" fmla="*/ 344385 h 1858489"/>
              <a:gd name="connsiteX32" fmla="*/ 2155372 w 2268187"/>
              <a:gd name="connsiteY32" fmla="*/ 415637 h 1858489"/>
              <a:gd name="connsiteX33" fmla="*/ 2232561 w 2268187"/>
              <a:gd name="connsiteY33" fmla="*/ 492826 h 1858489"/>
              <a:gd name="connsiteX34" fmla="*/ 2268187 w 2268187"/>
              <a:gd name="connsiteY34" fmla="*/ 617517 h 1858489"/>
              <a:gd name="connsiteX35" fmla="*/ 2256312 w 2268187"/>
              <a:gd name="connsiteY35" fmla="*/ 777834 h 1858489"/>
              <a:gd name="connsiteX36" fmla="*/ 2250374 w 2268187"/>
              <a:gd name="connsiteY36" fmla="*/ 926276 h 1858489"/>
              <a:gd name="connsiteX37" fmla="*/ 2250374 w 2268187"/>
              <a:gd name="connsiteY37" fmla="*/ 926276 h 1858489"/>
              <a:gd name="connsiteX38" fmla="*/ 2232561 w 2268187"/>
              <a:gd name="connsiteY38" fmla="*/ 991590 h 1858489"/>
              <a:gd name="connsiteX39" fmla="*/ 2196935 w 2268187"/>
              <a:gd name="connsiteY39" fmla="*/ 1033153 h 1858489"/>
              <a:gd name="connsiteX40" fmla="*/ 2155372 w 2268187"/>
              <a:gd name="connsiteY40" fmla="*/ 1110343 h 1858489"/>
              <a:gd name="connsiteX41" fmla="*/ 2143496 w 2268187"/>
              <a:gd name="connsiteY41" fmla="*/ 1157844 h 1858489"/>
              <a:gd name="connsiteX42" fmla="*/ 2167247 w 2268187"/>
              <a:gd name="connsiteY42" fmla="*/ 1235034 h 1858489"/>
              <a:gd name="connsiteX43" fmla="*/ 2167247 w 2268187"/>
              <a:gd name="connsiteY43" fmla="*/ 1359725 h 1858489"/>
              <a:gd name="connsiteX44" fmla="*/ 2131621 w 2268187"/>
              <a:gd name="connsiteY44" fmla="*/ 1460665 h 1858489"/>
              <a:gd name="connsiteX45" fmla="*/ 2090057 w 2268187"/>
              <a:gd name="connsiteY45" fmla="*/ 1531917 h 1858489"/>
              <a:gd name="connsiteX46" fmla="*/ 2024743 w 2268187"/>
              <a:gd name="connsiteY46" fmla="*/ 1573481 h 1858489"/>
              <a:gd name="connsiteX47" fmla="*/ 1935678 w 2268187"/>
              <a:gd name="connsiteY47" fmla="*/ 1858489 h 1858489"/>
              <a:gd name="connsiteX48" fmla="*/ 1834738 w 2268187"/>
              <a:gd name="connsiteY48" fmla="*/ 1840676 h 1858489"/>
              <a:gd name="connsiteX49" fmla="*/ 1876302 w 2268187"/>
              <a:gd name="connsiteY49" fmla="*/ 1686296 h 1858489"/>
              <a:gd name="connsiteX50" fmla="*/ 1911927 w 2268187"/>
              <a:gd name="connsiteY50" fmla="*/ 1555668 h 1858489"/>
              <a:gd name="connsiteX51" fmla="*/ 1900051 w 2268187"/>
              <a:gd name="connsiteY51" fmla="*/ 1460665 h 1858489"/>
              <a:gd name="connsiteX52" fmla="*/ 1923803 w 2268187"/>
              <a:gd name="connsiteY52" fmla="*/ 1359725 h 1858489"/>
              <a:gd name="connsiteX53" fmla="*/ 1989117 w 2268187"/>
              <a:gd name="connsiteY53" fmla="*/ 1252847 h 1858489"/>
              <a:gd name="connsiteX54" fmla="*/ 1983179 w 2268187"/>
              <a:gd name="connsiteY54" fmla="*/ 1199408 h 1858489"/>
              <a:gd name="connsiteX55" fmla="*/ 1995055 w 2268187"/>
              <a:gd name="connsiteY55" fmla="*/ 1104405 h 1858489"/>
              <a:gd name="connsiteX56" fmla="*/ 2048494 w 2268187"/>
              <a:gd name="connsiteY56" fmla="*/ 950026 h 1858489"/>
              <a:gd name="connsiteX57" fmla="*/ 2119746 w 2268187"/>
              <a:gd name="connsiteY57" fmla="*/ 908463 h 1858489"/>
              <a:gd name="connsiteX58" fmla="*/ 2119746 w 2268187"/>
              <a:gd name="connsiteY58" fmla="*/ 908463 h 1858489"/>
              <a:gd name="connsiteX59" fmla="*/ 2137559 w 2268187"/>
              <a:gd name="connsiteY59" fmla="*/ 783772 h 1858489"/>
              <a:gd name="connsiteX60" fmla="*/ 1828800 w 2268187"/>
              <a:gd name="connsiteY60" fmla="*/ 380011 h 1858489"/>
              <a:gd name="connsiteX61" fmla="*/ 1389413 w 2268187"/>
              <a:gd name="connsiteY61" fmla="*/ 195943 h 1858489"/>
              <a:gd name="connsiteX62" fmla="*/ 973777 w 2268187"/>
              <a:gd name="connsiteY62" fmla="*/ 154379 h 1858489"/>
              <a:gd name="connsiteX63" fmla="*/ 807522 w 2268187"/>
              <a:gd name="connsiteY63" fmla="*/ 154379 h 1858489"/>
              <a:gd name="connsiteX64" fmla="*/ 605642 w 2268187"/>
              <a:gd name="connsiteY64" fmla="*/ 195943 h 1858489"/>
              <a:gd name="connsiteX65" fmla="*/ 451263 w 2268187"/>
              <a:gd name="connsiteY65" fmla="*/ 279070 h 1858489"/>
              <a:gd name="connsiteX66" fmla="*/ 380011 w 2268187"/>
              <a:gd name="connsiteY66" fmla="*/ 344385 h 1858489"/>
              <a:gd name="connsiteX67" fmla="*/ 380011 w 2268187"/>
              <a:gd name="connsiteY67" fmla="*/ 344385 h 1858489"/>
              <a:gd name="connsiteX68" fmla="*/ 338447 w 2268187"/>
              <a:gd name="connsiteY68" fmla="*/ 332509 h 1858489"/>
              <a:gd name="connsiteX69" fmla="*/ 249382 w 2268187"/>
              <a:gd name="connsiteY69" fmla="*/ 421574 h 1858489"/>
              <a:gd name="connsiteX70" fmla="*/ 195943 w 2268187"/>
              <a:gd name="connsiteY70" fmla="*/ 475013 h 1858489"/>
              <a:gd name="connsiteX71" fmla="*/ 207818 w 2268187"/>
              <a:gd name="connsiteY71" fmla="*/ 552203 h 1858489"/>
              <a:gd name="connsiteX72" fmla="*/ 255320 w 2268187"/>
              <a:gd name="connsiteY72" fmla="*/ 623455 h 1858489"/>
              <a:gd name="connsiteX73" fmla="*/ 237507 w 2268187"/>
              <a:gd name="connsiteY73" fmla="*/ 688769 h 1858489"/>
              <a:gd name="connsiteX74" fmla="*/ 201881 w 2268187"/>
              <a:gd name="connsiteY74" fmla="*/ 754083 h 1858489"/>
              <a:gd name="connsiteX75" fmla="*/ 267195 w 2268187"/>
              <a:gd name="connsiteY75" fmla="*/ 742208 h 1858489"/>
              <a:gd name="connsiteX76" fmla="*/ 267195 w 2268187"/>
              <a:gd name="connsiteY76" fmla="*/ 742208 h 1858489"/>
              <a:gd name="connsiteX77" fmla="*/ 267195 w 2268187"/>
              <a:gd name="connsiteY77" fmla="*/ 742208 h 1858489"/>
              <a:gd name="connsiteX78" fmla="*/ 362198 w 2268187"/>
              <a:gd name="connsiteY78" fmla="*/ 670956 h 1858489"/>
              <a:gd name="connsiteX79" fmla="*/ 421574 w 2268187"/>
              <a:gd name="connsiteY79" fmla="*/ 688769 h 1858489"/>
              <a:gd name="connsiteX80" fmla="*/ 445325 w 2268187"/>
              <a:gd name="connsiteY80" fmla="*/ 765959 h 1858489"/>
              <a:gd name="connsiteX81" fmla="*/ 475013 w 2268187"/>
              <a:gd name="connsiteY81" fmla="*/ 872837 h 1858489"/>
              <a:gd name="connsiteX82" fmla="*/ 510639 w 2268187"/>
              <a:gd name="connsiteY82" fmla="*/ 961901 h 1858489"/>
              <a:gd name="connsiteX83" fmla="*/ 528452 w 2268187"/>
              <a:gd name="connsiteY83" fmla="*/ 1039091 h 1858489"/>
              <a:gd name="connsiteX84" fmla="*/ 540327 w 2268187"/>
              <a:gd name="connsiteY84" fmla="*/ 1092530 h 1858489"/>
              <a:gd name="connsiteX85" fmla="*/ 540327 w 2268187"/>
              <a:gd name="connsiteY85" fmla="*/ 1270660 h 1858489"/>
              <a:gd name="connsiteX86" fmla="*/ 510639 w 2268187"/>
              <a:gd name="connsiteY86" fmla="*/ 1365663 h 1858489"/>
              <a:gd name="connsiteX87" fmla="*/ 504701 w 2268187"/>
              <a:gd name="connsiteY87" fmla="*/ 1525979 h 1858489"/>
              <a:gd name="connsiteX88" fmla="*/ 480951 w 2268187"/>
              <a:gd name="connsiteY88" fmla="*/ 1626920 h 1858489"/>
              <a:gd name="connsiteX89" fmla="*/ 480950 w 2268187"/>
              <a:gd name="connsiteY89" fmla="*/ 1710047 h 1858489"/>
              <a:gd name="connsiteX0" fmla="*/ 480950 w 2268187"/>
              <a:gd name="connsiteY0" fmla="*/ 1710047 h 1858489"/>
              <a:gd name="connsiteX1" fmla="*/ 368135 w 2268187"/>
              <a:gd name="connsiteY1" fmla="*/ 1715985 h 1858489"/>
              <a:gd name="connsiteX2" fmla="*/ 302821 w 2268187"/>
              <a:gd name="connsiteY2" fmla="*/ 1715985 h 1858489"/>
              <a:gd name="connsiteX3" fmla="*/ 255320 w 2268187"/>
              <a:gd name="connsiteY3" fmla="*/ 1662546 h 1858489"/>
              <a:gd name="connsiteX4" fmla="*/ 190005 w 2268187"/>
              <a:gd name="connsiteY4" fmla="*/ 1668483 h 1858489"/>
              <a:gd name="connsiteX5" fmla="*/ 83127 w 2268187"/>
              <a:gd name="connsiteY5" fmla="*/ 1662546 h 1858489"/>
              <a:gd name="connsiteX6" fmla="*/ 65314 w 2268187"/>
              <a:gd name="connsiteY6" fmla="*/ 1573481 h 1858489"/>
              <a:gd name="connsiteX7" fmla="*/ 47501 w 2268187"/>
              <a:gd name="connsiteY7" fmla="*/ 1300348 h 1858489"/>
              <a:gd name="connsiteX8" fmla="*/ 0 w 2268187"/>
              <a:gd name="connsiteY8" fmla="*/ 1235034 h 1858489"/>
              <a:gd name="connsiteX9" fmla="*/ 5938 w 2268187"/>
              <a:gd name="connsiteY9" fmla="*/ 1009403 h 1858489"/>
              <a:gd name="connsiteX10" fmla="*/ 53439 w 2268187"/>
              <a:gd name="connsiteY10" fmla="*/ 771896 h 1858489"/>
              <a:gd name="connsiteX11" fmla="*/ 41564 w 2268187"/>
              <a:gd name="connsiteY11" fmla="*/ 724395 h 1858489"/>
              <a:gd name="connsiteX12" fmla="*/ 11875 w 2268187"/>
              <a:gd name="connsiteY12" fmla="*/ 659081 h 1858489"/>
              <a:gd name="connsiteX13" fmla="*/ 5938 w 2268187"/>
              <a:gd name="connsiteY13" fmla="*/ 570015 h 1858489"/>
              <a:gd name="connsiteX14" fmla="*/ 53439 w 2268187"/>
              <a:gd name="connsiteY14" fmla="*/ 504701 h 1858489"/>
              <a:gd name="connsiteX15" fmla="*/ 83127 w 2268187"/>
              <a:gd name="connsiteY15" fmla="*/ 445325 h 1858489"/>
              <a:gd name="connsiteX16" fmla="*/ 225631 w 2268187"/>
              <a:gd name="connsiteY16" fmla="*/ 285008 h 1858489"/>
              <a:gd name="connsiteX17" fmla="*/ 255319 w 2268187"/>
              <a:gd name="connsiteY17" fmla="*/ 249383 h 1858489"/>
              <a:gd name="connsiteX18" fmla="*/ 255320 w 2268187"/>
              <a:gd name="connsiteY18" fmla="*/ 219694 h 1858489"/>
              <a:gd name="connsiteX19" fmla="*/ 403761 w 2268187"/>
              <a:gd name="connsiteY19" fmla="*/ 118753 h 1858489"/>
              <a:gd name="connsiteX20" fmla="*/ 570016 w 2268187"/>
              <a:gd name="connsiteY20" fmla="*/ 47501 h 1858489"/>
              <a:gd name="connsiteX21" fmla="*/ 754083 w 2268187"/>
              <a:gd name="connsiteY21" fmla="*/ 17813 h 1858489"/>
              <a:gd name="connsiteX22" fmla="*/ 813460 w 2268187"/>
              <a:gd name="connsiteY22" fmla="*/ 17813 h 1858489"/>
              <a:gd name="connsiteX23" fmla="*/ 860961 w 2268187"/>
              <a:gd name="connsiteY23" fmla="*/ 0 h 1858489"/>
              <a:gd name="connsiteX24" fmla="*/ 1240972 w 2268187"/>
              <a:gd name="connsiteY24" fmla="*/ 11876 h 1858489"/>
              <a:gd name="connsiteX25" fmla="*/ 1478478 w 2268187"/>
              <a:gd name="connsiteY25" fmla="*/ 71252 h 1858489"/>
              <a:gd name="connsiteX26" fmla="*/ 1543792 w 2268187"/>
              <a:gd name="connsiteY26" fmla="*/ 95003 h 1858489"/>
              <a:gd name="connsiteX27" fmla="*/ 1710047 w 2268187"/>
              <a:gd name="connsiteY27" fmla="*/ 142504 h 1858489"/>
              <a:gd name="connsiteX28" fmla="*/ 1793174 w 2268187"/>
              <a:gd name="connsiteY28" fmla="*/ 184068 h 1858489"/>
              <a:gd name="connsiteX29" fmla="*/ 1864426 w 2268187"/>
              <a:gd name="connsiteY29" fmla="*/ 231569 h 1858489"/>
              <a:gd name="connsiteX30" fmla="*/ 1929740 w 2268187"/>
              <a:gd name="connsiteY30" fmla="*/ 290946 h 1858489"/>
              <a:gd name="connsiteX31" fmla="*/ 2012868 w 2268187"/>
              <a:gd name="connsiteY31" fmla="*/ 344385 h 1858489"/>
              <a:gd name="connsiteX32" fmla="*/ 2155372 w 2268187"/>
              <a:gd name="connsiteY32" fmla="*/ 415637 h 1858489"/>
              <a:gd name="connsiteX33" fmla="*/ 2232561 w 2268187"/>
              <a:gd name="connsiteY33" fmla="*/ 492826 h 1858489"/>
              <a:gd name="connsiteX34" fmla="*/ 2268187 w 2268187"/>
              <a:gd name="connsiteY34" fmla="*/ 617517 h 1858489"/>
              <a:gd name="connsiteX35" fmla="*/ 2256312 w 2268187"/>
              <a:gd name="connsiteY35" fmla="*/ 777834 h 1858489"/>
              <a:gd name="connsiteX36" fmla="*/ 2250374 w 2268187"/>
              <a:gd name="connsiteY36" fmla="*/ 926276 h 1858489"/>
              <a:gd name="connsiteX37" fmla="*/ 2250374 w 2268187"/>
              <a:gd name="connsiteY37" fmla="*/ 926276 h 1858489"/>
              <a:gd name="connsiteX38" fmla="*/ 2232561 w 2268187"/>
              <a:gd name="connsiteY38" fmla="*/ 991590 h 1858489"/>
              <a:gd name="connsiteX39" fmla="*/ 2196935 w 2268187"/>
              <a:gd name="connsiteY39" fmla="*/ 1033153 h 1858489"/>
              <a:gd name="connsiteX40" fmla="*/ 2155372 w 2268187"/>
              <a:gd name="connsiteY40" fmla="*/ 1110343 h 1858489"/>
              <a:gd name="connsiteX41" fmla="*/ 2143496 w 2268187"/>
              <a:gd name="connsiteY41" fmla="*/ 1157844 h 1858489"/>
              <a:gd name="connsiteX42" fmla="*/ 2167247 w 2268187"/>
              <a:gd name="connsiteY42" fmla="*/ 1235034 h 1858489"/>
              <a:gd name="connsiteX43" fmla="*/ 2167247 w 2268187"/>
              <a:gd name="connsiteY43" fmla="*/ 1359725 h 1858489"/>
              <a:gd name="connsiteX44" fmla="*/ 2131621 w 2268187"/>
              <a:gd name="connsiteY44" fmla="*/ 1460665 h 1858489"/>
              <a:gd name="connsiteX45" fmla="*/ 2090057 w 2268187"/>
              <a:gd name="connsiteY45" fmla="*/ 1531917 h 1858489"/>
              <a:gd name="connsiteX46" fmla="*/ 2024743 w 2268187"/>
              <a:gd name="connsiteY46" fmla="*/ 1573481 h 1858489"/>
              <a:gd name="connsiteX47" fmla="*/ 1935678 w 2268187"/>
              <a:gd name="connsiteY47" fmla="*/ 1858489 h 1858489"/>
              <a:gd name="connsiteX48" fmla="*/ 1837716 w 2268187"/>
              <a:gd name="connsiteY48" fmla="*/ 1828762 h 1858489"/>
              <a:gd name="connsiteX49" fmla="*/ 1876302 w 2268187"/>
              <a:gd name="connsiteY49" fmla="*/ 1686296 h 1858489"/>
              <a:gd name="connsiteX50" fmla="*/ 1911927 w 2268187"/>
              <a:gd name="connsiteY50" fmla="*/ 1555668 h 1858489"/>
              <a:gd name="connsiteX51" fmla="*/ 1900051 w 2268187"/>
              <a:gd name="connsiteY51" fmla="*/ 1460665 h 1858489"/>
              <a:gd name="connsiteX52" fmla="*/ 1923803 w 2268187"/>
              <a:gd name="connsiteY52" fmla="*/ 1359725 h 1858489"/>
              <a:gd name="connsiteX53" fmla="*/ 1989117 w 2268187"/>
              <a:gd name="connsiteY53" fmla="*/ 1252847 h 1858489"/>
              <a:gd name="connsiteX54" fmla="*/ 1983179 w 2268187"/>
              <a:gd name="connsiteY54" fmla="*/ 1199408 h 1858489"/>
              <a:gd name="connsiteX55" fmla="*/ 1995055 w 2268187"/>
              <a:gd name="connsiteY55" fmla="*/ 1104405 h 1858489"/>
              <a:gd name="connsiteX56" fmla="*/ 2048494 w 2268187"/>
              <a:gd name="connsiteY56" fmla="*/ 950026 h 1858489"/>
              <a:gd name="connsiteX57" fmla="*/ 2119746 w 2268187"/>
              <a:gd name="connsiteY57" fmla="*/ 908463 h 1858489"/>
              <a:gd name="connsiteX58" fmla="*/ 2119746 w 2268187"/>
              <a:gd name="connsiteY58" fmla="*/ 908463 h 1858489"/>
              <a:gd name="connsiteX59" fmla="*/ 2137559 w 2268187"/>
              <a:gd name="connsiteY59" fmla="*/ 783772 h 1858489"/>
              <a:gd name="connsiteX60" fmla="*/ 1828800 w 2268187"/>
              <a:gd name="connsiteY60" fmla="*/ 380011 h 1858489"/>
              <a:gd name="connsiteX61" fmla="*/ 1389413 w 2268187"/>
              <a:gd name="connsiteY61" fmla="*/ 195943 h 1858489"/>
              <a:gd name="connsiteX62" fmla="*/ 973777 w 2268187"/>
              <a:gd name="connsiteY62" fmla="*/ 154379 h 1858489"/>
              <a:gd name="connsiteX63" fmla="*/ 807522 w 2268187"/>
              <a:gd name="connsiteY63" fmla="*/ 154379 h 1858489"/>
              <a:gd name="connsiteX64" fmla="*/ 605642 w 2268187"/>
              <a:gd name="connsiteY64" fmla="*/ 195943 h 1858489"/>
              <a:gd name="connsiteX65" fmla="*/ 451263 w 2268187"/>
              <a:gd name="connsiteY65" fmla="*/ 279070 h 1858489"/>
              <a:gd name="connsiteX66" fmla="*/ 380011 w 2268187"/>
              <a:gd name="connsiteY66" fmla="*/ 344385 h 1858489"/>
              <a:gd name="connsiteX67" fmla="*/ 380011 w 2268187"/>
              <a:gd name="connsiteY67" fmla="*/ 344385 h 1858489"/>
              <a:gd name="connsiteX68" fmla="*/ 338447 w 2268187"/>
              <a:gd name="connsiteY68" fmla="*/ 332509 h 1858489"/>
              <a:gd name="connsiteX69" fmla="*/ 249382 w 2268187"/>
              <a:gd name="connsiteY69" fmla="*/ 421574 h 1858489"/>
              <a:gd name="connsiteX70" fmla="*/ 195943 w 2268187"/>
              <a:gd name="connsiteY70" fmla="*/ 475013 h 1858489"/>
              <a:gd name="connsiteX71" fmla="*/ 207818 w 2268187"/>
              <a:gd name="connsiteY71" fmla="*/ 552203 h 1858489"/>
              <a:gd name="connsiteX72" fmla="*/ 255320 w 2268187"/>
              <a:gd name="connsiteY72" fmla="*/ 623455 h 1858489"/>
              <a:gd name="connsiteX73" fmla="*/ 237507 w 2268187"/>
              <a:gd name="connsiteY73" fmla="*/ 688769 h 1858489"/>
              <a:gd name="connsiteX74" fmla="*/ 201881 w 2268187"/>
              <a:gd name="connsiteY74" fmla="*/ 754083 h 1858489"/>
              <a:gd name="connsiteX75" fmla="*/ 267195 w 2268187"/>
              <a:gd name="connsiteY75" fmla="*/ 742208 h 1858489"/>
              <a:gd name="connsiteX76" fmla="*/ 267195 w 2268187"/>
              <a:gd name="connsiteY76" fmla="*/ 742208 h 1858489"/>
              <a:gd name="connsiteX77" fmla="*/ 267195 w 2268187"/>
              <a:gd name="connsiteY77" fmla="*/ 742208 h 1858489"/>
              <a:gd name="connsiteX78" fmla="*/ 362198 w 2268187"/>
              <a:gd name="connsiteY78" fmla="*/ 670956 h 1858489"/>
              <a:gd name="connsiteX79" fmla="*/ 421574 w 2268187"/>
              <a:gd name="connsiteY79" fmla="*/ 688769 h 1858489"/>
              <a:gd name="connsiteX80" fmla="*/ 445325 w 2268187"/>
              <a:gd name="connsiteY80" fmla="*/ 765959 h 1858489"/>
              <a:gd name="connsiteX81" fmla="*/ 475013 w 2268187"/>
              <a:gd name="connsiteY81" fmla="*/ 872837 h 1858489"/>
              <a:gd name="connsiteX82" fmla="*/ 510639 w 2268187"/>
              <a:gd name="connsiteY82" fmla="*/ 961901 h 1858489"/>
              <a:gd name="connsiteX83" fmla="*/ 528452 w 2268187"/>
              <a:gd name="connsiteY83" fmla="*/ 1039091 h 1858489"/>
              <a:gd name="connsiteX84" fmla="*/ 540327 w 2268187"/>
              <a:gd name="connsiteY84" fmla="*/ 1092530 h 1858489"/>
              <a:gd name="connsiteX85" fmla="*/ 540327 w 2268187"/>
              <a:gd name="connsiteY85" fmla="*/ 1270660 h 1858489"/>
              <a:gd name="connsiteX86" fmla="*/ 510639 w 2268187"/>
              <a:gd name="connsiteY86" fmla="*/ 1365663 h 1858489"/>
              <a:gd name="connsiteX87" fmla="*/ 504701 w 2268187"/>
              <a:gd name="connsiteY87" fmla="*/ 1525979 h 1858489"/>
              <a:gd name="connsiteX88" fmla="*/ 480951 w 2268187"/>
              <a:gd name="connsiteY88" fmla="*/ 1626920 h 1858489"/>
              <a:gd name="connsiteX89" fmla="*/ 480950 w 2268187"/>
              <a:gd name="connsiteY89" fmla="*/ 1710047 h 1858489"/>
              <a:gd name="connsiteX0" fmla="*/ 480950 w 2268187"/>
              <a:gd name="connsiteY0" fmla="*/ 1710047 h 1828762"/>
              <a:gd name="connsiteX1" fmla="*/ 368135 w 2268187"/>
              <a:gd name="connsiteY1" fmla="*/ 1715985 h 1828762"/>
              <a:gd name="connsiteX2" fmla="*/ 302821 w 2268187"/>
              <a:gd name="connsiteY2" fmla="*/ 1715985 h 1828762"/>
              <a:gd name="connsiteX3" fmla="*/ 255320 w 2268187"/>
              <a:gd name="connsiteY3" fmla="*/ 1662546 h 1828762"/>
              <a:gd name="connsiteX4" fmla="*/ 190005 w 2268187"/>
              <a:gd name="connsiteY4" fmla="*/ 1668483 h 1828762"/>
              <a:gd name="connsiteX5" fmla="*/ 83127 w 2268187"/>
              <a:gd name="connsiteY5" fmla="*/ 1662546 h 1828762"/>
              <a:gd name="connsiteX6" fmla="*/ 65314 w 2268187"/>
              <a:gd name="connsiteY6" fmla="*/ 1573481 h 1828762"/>
              <a:gd name="connsiteX7" fmla="*/ 47501 w 2268187"/>
              <a:gd name="connsiteY7" fmla="*/ 1300348 h 1828762"/>
              <a:gd name="connsiteX8" fmla="*/ 0 w 2268187"/>
              <a:gd name="connsiteY8" fmla="*/ 1235034 h 1828762"/>
              <a:gd name="connsiteX9" fmla="*/ 5938 w 2268187"/>
              <a:gd name="connsiteY9" fmla="*/ 1009403 h 1828762"/>
              <a:gd name="connsiteX10" fmla="*/ 53439 w 2268187"/>
              <a:gd name="connsiteY10" fmla="*/ 771896 h 1828762"/>
              <a:gd name="connsiteX11" fmla="*/ 41564 w 2268187"/>
              <a:gd name="connsiteY11" fmla="*/ 724395 h 1828762"/>
              <a:gd name="connsiteX12" fmla="*/ 11875 w 2268187"/>
              <a:gd name="connsiteY12" fmla="*/ 659081 h 1828762"/>
              <a:gd name="connsiteX13" fmla="*/ 5938 w 2268187"/>
              <a:gd name="connsiteY13" fmla="*/ 570015 h 1828762"/>
              <a:gd name="connsiteX14" fmla="*/ 53439 w 2268187"/>
              <a:gd name="connsiteY14" fmla="*/ 504701 h 1828762"/>
              <a:gd name="connsiteX15" fmla="*/ 83127 w 2268187"/>
              <a:gd name="connsiteY15" fmla="*/ 445325 h 1828762"/>
              <a:gd name="connsiteX16" fmla="*/ 225631 w 2268187"/>
              <a:gd name="connsiteY16" fmla="*/ 285008 h 1828762"/>
              <a:gd name="connsiteX17" fmla="*/ 255319 w 2268187"/>
              <a:gd name="connsiteY17" fmla="*/ 249383 h 1828762"/>
              <a:gd name="connsiteX18" fmla="*/ 255320 w 2268187"/>
              <a:gd name="connsiteY18" fmla="*/ 219694 h 1828762"/>
              <a:gd name="connsiteX19" fmla="*/ 403761 w 2268187"/>
              <a:gd name="connsiteY19" fmla="*/ 118753 h 1828762"/>
              <a:gd name="connsiteX20" fmla="*/ 570016 w 2268187"/>
              <a:gd name="connsiteY20" fmla="*/ 47501 h 1828762"/>
              <a:gd name="connsiteX21" fmla="*/ 754083 w 2268187"/>
              <a:gd name="connsiteY21" fmla="*/ 17813 h 1828762"/>
              <a:gd name="connsiteX22" fmla="*/ 813460 w 2268187"/>
              <a:gd name="connsiteY22" fmla="*/ 17813 h 1828762"/>
              <a:gd name="connsiteX23" fmla="*/ 860961 w 2268187"/>
              <a:gd name="connsiteY23" fmla="*/ 0 h 1828762"/>
              <a:gd name="connsiteX24" fmla="*/ 1240972 w 2268187"/>
              <a:gd name="connsiteY24" fmla="*/ 11876 h 1828762"/>
              <a:gd name="connsiteX25" fmla="*/ 1478478 w 2268187"/>
              <a:gd name="connsiteY25" fmla="*/ 71252 h 1828762"/>
              <a:gd name="connsiteX26" fmla="*/ 1543792 w 2268187"/>
              <a:gd name="connsiteY26" fmla="*/ 95003 h 1828762"/>
              <a:gd name="connsiteX27" fmla="*/ 1710047 w 2268187"/>
              <a:gd name="connsiteY27" fmla="*/ 142504 h 1828762"/>
              <a:gd name="connsiteX28" fmla="*/ 1793174 w 2268187"/>
              <a:gd name="connsiteY28" fmla="*/ 184068 h 1828762"/>
              <a:gd name="connsiteX29" fmla="*/ 1864426 w 2268187"/>
              <a:gd name="connsiteY29" fmla="*/ 231569 h 1828762"/>
              <a:gd name="connsiteX30" fmla="*/ 1929740 w 2268187"/>
              <a:gd name="connsiteY30" fmla="*/ 290946 h 1828762"/>
              <a:gd name="connsiteX31" fmla="*/ 2012868 w 2268187"/>
              <a:gd name="connsiteY31" fmla="*/ 344385 h 1828762"/>
              <a:gd name="connsiteX32" fmla="*/ 2155372 w 2268187"/>
              <a:gd name="connsiteY32" fmla="*/ 415637 h 1828762"/>
              <a:gd name="connsiteX33" fmla="*/ 2232561 w 2268187"/>
              <a:gd name="connsiteY33" fmla="*/ 492826 h 1828762"/>
              <a:gd name="connsiteX34" fmla="*/ 2268187 w 2268187"/>
              <a:gd name="connsiteY34" fmla="*/ 617517 h 1828762"/>
              <a:gd name="connsiteX35" fmla="*/ 2256312 w 2268187"/>
              <a:gd name="connsiteY35" fmla="*/ 777834 h 1828762"/>
              <a:gd name="connsiteX36" fmla="*/ 2250374 w 2268187"/>
              <a:gd name="connsiteY36" fmla="*/ 926276 h 1828762"/>
              <a:gd name="connsiteX37" fmla="*/ 2250374 w 2268187"/>
              <a:gd name="connsiteY37" fmla="*/ 926276 h 1828762"/>
              <a:gd name="connsiteX38" fmla="*/ 2232561 w 2268187"/>
              <a:gd name="connsiteY38" fmla="*/ 991590 h 1828762"/>
              <a:gd name="connsiteX39" fmla="*/ 2196935 w 2268187"/>
              <a:gd name="connsiteY39" fmla="*/ 1033153 h 1828762"/>
              <a:gd name="connsiteX40" fmla="*/ 2155372 w 2268187"/>
              <a:gd name="connsiteY40" fmla="*/ 1110343 h 1828762"/>
              <a:gd name="connsiteX41" fmla="*/ 2143496 w 2268187"/>
              <a:gd name="connsiteY41" fmla="*/ 1157844 h 1828762"/>
              <a:gd name="connsiteX42" fmla="*/ 2167247 w 2268187"/>
              <a:gd name="connsiteY42" fmla="*/ 1235034 h 1828762"/>
              <a:gd name="connsiteX43" fmla="*/ 2167247 w 2268187"/>
              <a:gd name="connsiteY43" fmla="*/ 1359725 h 1828762"/>
              <a:gd name="connsiteX44" fmla="*/ 2131621 w 2268187"/>
              <a:gd name="connsiteY44" fmla="*/ 1460665 h 1828762"/>
              <a:gd name="connsiteX45" fmla="*/ 2090057 w 2268187"/>
              <a:gd name="connsiteY45" fmla="*/ 1531917 h 1828762"/>
              <a:gd name="connsiteX46" fmla="*/ 2024743 w 2268187"/>
              <a:gd name="connsiteY46" fmla="*/ 1573481 h 1828762"/>
              <a:gd name="connsiteX47" fmla="*/ 1926743 w 2268187"/>
              <a:gd name="connsiteY47" fmla="*/ 1816790 h 1828762"/>
              <a:gd name="connsiteX48" fmla="*/ 1837716 w 2268187"/>
              <a:gd name="connsiteY48" fmla="*/ 1828762 h 1828762"/>
              <a:gd name="connsiteX49" fmla="*/ 1876302 w 2268187"/>
              <a:gd name="connsiteY49" fmla="*/ 1686296 h 1828762"/>
              <a:gd name="connsiteX50" fmla="*/ 1911927 w 2268187"/>
              <a:gd name="connsiteY50" fmla="*/ 1555668 h 1828762"/>
              <a:gd name="connsiteX51" fmla="*/ 1900051 w 2268187"/>
              <a:gd name="connsiteY51" fmla="*/ 1460665 h 1828762"/>
              <a:gd name="connsiteX52" fmla="*/ 1923803 w 2268187"/>
              <a:gd name="connsiteY52" fmla="*/ 1359725 h 1828762"/>
              <a:gd name="connsiteX53" fmla="*/ 1989117 w 2268187"/>
              <a:gd name="connsiteY53" fmla="*/ 1252847 h 1828762"/>
              <a:gd name="connsiteX54" fmla="*/ 1983179 w 2268187"/>
              <a:gd name="connsiteY54" fmla="*/ 1199408 h 1828762"/>
              <a:gd name="connsiteX55" fmla="*/ 1995055 w 2268187"/>
              <a:gd name="connsiteY55" fmla="*/ 1104405 h 1828762"/>
              <a:gd name="connsiteX56" fmla="*/ 2048494 w 2268187"/>
              <a:gd name="connsiteY56" fmla="*/ 950026 h 1828762"/>
              <a:gd name="connsiteX57" fmla="*/ 2119746 w 2268187"/>
              <a:gd name="connsiteY57" fmla="*/ 908463 h 1828762"/>
              <a:gd name="connsiteX58" fmla="*/ 2119746 w 2268187"/>
              <a:gd name="connsiteY58" fmla="*/ 908463 h 1828762"/>
              <a:gd name="connsiteX59" fmla="*/ 2137559 w 2268187"/>
              <a:gd name="connsiteY59" fmla="*/ 783772 h 1828762"/>
              <a:gd name="connsiteX60" fmla="*/ 1828800 w 2268187"/>
              <a:gd name="connsiteY60" fmla="*/ 380011 h 1828762"/>
              <a:gd name="connsiteX61" fmla="*/ 1389413 w 2268187"/>
              <a:gd name="connsiteY61" fmla="*/ 195943 h 1828762"/>
              <a:gd name="connsiteX62" fmla="*/ 973777 w 2268187"/>
              <a:gd name="connsiteY62" fmla="*/ 154379 h 1828762"/>
              <a:gd name="connsiteX63" fmla="*/ 807522 w 2268187"/>
              <a:gd name="connsiteY63" fmla="*/ 154379 h 1828762"/>
              <a:gd name="connsiteX64" fmla="*/ 605642 w 2268187"/>
              <a:gd name="connsiteY64" fmla="*/ 195943 h 1828762"/>
              <a:gd name="connsiteX65" fmla="*/ 451263 w 2268187"/>
              <a:gd name="connsiteY65" fmla="*/ 279070 h 1828762"/>
              <a:gd name="connsiteX66" fmla="*/ 380011 w 2268187"/>
              <a:gd name="connsiteY66" fmla="*/ 344385 h 1828762"/>
              <a:gd name="connsiteX67" fmla="*/ 380011 w 2268187"/>
              <a:gd name="connsiteY67" fmla="*/ 344385 h 1828762"/>
              <a:gd name="connsiteX68" fmla="*/ 338447 w 2268187"/>
              <a:gd name="connsiteY68" fmla="*/ 332509 h 1828762"/>
              <a:gd name="connsiteX69" fmla="*/ 249382 w 2268187"/>
              <a:gd name="connsiteY69" fmla="*/ 421574 h 1828762"/>
              <a:gd name="connsiteX70" fmla="*/ 195943 w 2268187"/>
              <a:gd name="connsiteY70" fmla="*/ 475013 h 1828762"/>
              <a:gd name="connsiteX71" fmla="*/ 207818 w 2268187"/>
              <a:gd name="connsiteY71" fmla="*/ 552203 h 1828762"/>
              <a:gd name="connsiteX72" fmla="*/ 255320 w 2268187"/>
              <a:gd name="connsiteY72" fmla="*/ 623455 h 1828762"/>
              <a:gd name="connsiteX73" fmla="*/ 237507 w 2268187"/>
              <a:gd name="connsiteY73" fmla="*/ 688769 h 1828762"/>
              <a:gd name="connsiteX74" fmla="*/ 201881 w 2268187"/>
              <a:gd name="connsiteY74" fmla="*/ 754083 h 1828762"/>
              <a:gd name="connsiteX75" fmla="*/ 267195 w 2268187"/>
              <a:gd name="connsiteY75" fmla="*/ 742208 h 1828762"/>
              <a:gd name="connsiteX76" fmla="*/ 267195 w 2268187"/>
              <a:gd name="connsiteY76" fmla="*/ 742208 h 1828762"/>
              <a:gd name="connsiteX77" fmla="*/ 267195 w 2268187"/>
              <a:gd name="connsiteY77" fmla="*/ 742208 h 1828762"/>
              <a:gd name="connsiteX78" fmla="*/ 362198 w 2268187"/>
              <a:gd name="connsiteY78" fmla="*/ 670956 h 1828762"/>
              <a:gd name="connsiteX79" fmla="*/ 421574 w 2268187"/>
              <a:gd name="connsiteY79" fmla="*/ 688769 h 1828762"/>
              <a:gd name="connsiteX80" fmla="*/ 445325 w 2268187"/>
              <a:gd name="connsiteY80" fmla="*/ 765959 h 1828762"/>
              <a:gd name="connsiteX81" fmla="*/ 475013 w 2268187"/>
              <a:gd name="connsiteY81" fmla="*/ 872837 h 1828762"/>
              <a:gd name="connsiteX82" fmla="*/ 510639 w 2268187"/>
              <a:gd name="connsiteY82" fmla="*/ 961901 h 1828762"/>
              <a:gd name="connsiteX83" fmla="*/ 528452 w 2268187"/>
              <a:gd name="connsiteY83" fmla="*/ 1039091 h 1828762"/>
              <a:gd name="connsiteX84" fmla="*/ 540327 w 2268187"/>
              <a:gd name="connsiteY84" fmla="*/ 1092530 h 1828762"/>
              <a:gd name="connsiteX85" fmla="*/ 540327 w 2268187"/>
              <a:gd name="connsiteY85" fmla="*/ 1270660 h 1828762"/>
              <a:gd name="connsiteX86" fmla="*/ 510639 w 2268187"/>
              <a:gd name="connsiteY86" fmla="*/ 1365663 h 1828762"/>
              <a:gd name="connsiteX87" fmla="*/ 504701 w 2268187"/>
              <a:gd name="connsiteY87" fmla="*/ 1525979 h 1828762"/>
              <a:gd name="connsiteX88" fmla="*/ 480951 w 2268187"/>
              <a:gd name="connsiteY88" fmla="*/ 1626920 h 1828762"/>
              <a:gd name="connsiteX89" fmla="*/ 480950 w 2268187"/>
              <a:gd name="connsiteY89" fmla="*/ 1710047 h 1828762"/>
              <a:gd name="connsiteX0" fmla="*/ 480950 w 2268187"/>
              <a:gd name="connsiteY0" fmla="*/ 1710047 h 1837639"/>
              <a:gd name="connsiteX1" fmla="*/ 368135 w 2268187"/>
              <a:gd name="connsiteY1" fmla="*/ 1715985 h 1837639"/>
              <a:gd name="connsiteX2" fmla="*/ 302821 w 2268187"/>
              <a:gd name="connsiteY2" fmla="*/ 1715985 h 1837639"/>
              <a:gd name="connsiteX3" fmla="*/ 255320 w 2268187"/>
              <a:gd name="connsiteY3" fmla="*/ 1662546 h 1837639"/>
              <a:gd name="connsiteX4" fmla="*/ 190005 w 2268187"/>
              <a:gd name="connsiteY4" fmla="*/ 1668483 h 1837639"/>
              <a:gd name="connsiteX5" fmla="*/ 83127 w 2268187"/>
              <a:gd name="connsiteY5" fmla="*/ 1662546 h 1837639"/>
              <a:gd name="connsiteX6" fmla="*/ 65314 w 2268187"/>
              <a:gd name="connsiteY6" fmla="*/ 1573481 h 1837639"/>
              <a:gd name="connsiteX7" fmla="*/ 47501 w 2268187"/>
              <a:gd name="connsiteY7" fmla="*/ 1300348 h 1837639"/>
              <a:gd name="connsiteX8" fmla="*/ 0 w 2268187"/>
              <a:gd name="connsiteY8" fmla="*/ 1235034 h 1837639"/>
              <a:gd name="connsiteX9" fmla="*/ 5938 w 2268187"/>
              <a:gd name="connsiteY9" fmla="*/ 1009403 h 1837639"/>
              <a:gd name="connsiteX10" fmla="*/ 53439 w 2268187"/>
              <a:gd name="connsiteY10" fmla="*/ 771896 h 1837639"/>
              <a:gd name="connsiteX11" fmla="*/ 41564 w 2268187"/>
              <a:gd name="connsiteY11" fmla="*/ 724395 h 1837639"/>
              <a:gd name="connsiteX12" fmla="*/ 11875 w 2268187"/>
              <a:gd name="connsiteY12" fmla="*/ 659081 h 1837639"/>
              <a:gd name="connsiteX13" fmla="*/ 5938 w 2268187"/>
              <a:gd name="connsiteY13" fmla="*/ 570015 h 1837639"/>
              <a:gd name="connsiteX14" fmla="*/ 53439 w 2268187"/>
              <a:gd name="connsiteY14" fmla="*/ 504701 h 1837639"/>
              <a:gd name="connsiteX15" fmla="*/ 83127 w 2268187"/>
              <a:gd name="connsiteY15" fmla="*/ 445325 h 1837639"/>
              <a:gd name="connsiteX16" fmla="*/ 225631 w 2268187"/>
              <a:gd name="connsiteY16" fmla="*/ 285008 h 1837639"/>
              <a:gd name="connsiteX17" fmla="*/ 255319 w 2268187"/>
              <a:gd name="connsiteY17" fmla="*/ 249383 h 1837639"/>
              <a:gd name="connsiteX18" fmla="*/ 255320 w 2268187"/>
              <a:gd name="connsiteY18" fmla="*/ 219694 h 1837639"/>
              <a:gd name="connsiteX19" fmla="*/ 403761 w 2268187"/>
              <a:gd name="connsiteY19" fmla="*/ 118753 h 1837639"/>
              <a:gd name="connsiteX20" fmla="*/ 570016 w 2268187"/>
              <a:gd name="connsiteY20" fmla="*/ 47501 h 1837639"/>
              <a:gd name="connsiteX21" fmla="*/ 754083 w 2268187"/>
              <a:gd name="connsiteY21" fmla="*/ 17813 h 1837639"/>
              <a:gd name="connsiteX22" fmla="*/ 813460 w 2268187"/>
              <a:gd name="connsiteY22" fmla="*/ 17813 h 1837639"/>
              <a:gd name="connsiteX23" fmla="*/ 860961 w 2268187"/>
              <a:gd name="connsiteY23" fmla="*/ 0 h 1837639"/>
              <a:gd name="connsiteX24" fmla="*/ 1240972 w 2268187"/>
              <a:gd name="connsiteY24" fmla="*/ 11876 h 1837639"/>
              <a:gd name="connsiteX25" fmla="*/ 1478478 w 2268187"/>
              <a:gd name="connsiteY25" fmla="*/ 71252 h 1837639"/>
              <a:gd name="connsiteX26" fmla="*/ 1543792 w 2268187"/>
              <a:gd name="connsiteY26" fmla="*/ 95003 h 1837639"/>
              <a:gd name="connsiteX27" fmla="*/ 1710047 w 2268187"/>
              <a:gd name="connsiteY27" fmla="*/ 142504 h 1837639"/>
              <a:gd name="connsiteX28" fmla="*/ 1793174 w 2268187"/>
              <a:gd name="connsiteY28" fmla="*/ 184068 h 1837639"/>
              <a:gd name="connsiteX29" fmla="*/ 1864426 w 2268187"/>
              <a:gd name="connsiteY29" fmla="*/ 231569 h 1837639"/>
              <a:gd name="connsiteX30" fmla="*/ 1929740 w 2268187"/>
              <a:gd name="connsiteY30" fmla="*/ 290946 h 1837639"/>
              <a:gd name="connsiteX31" fmla="*/ 2012868 w 2268187"/>
              <a:gd name="connsiteY31" fmla="*/ 344385 h 1837639"/>
              <a:gd name="connsiteX32" fmla="*/ 2155372 w 2268187"/>
              <a:gd name="connsiteY32" fmla="*/ 415637 h 1837639"/>
              <a:gd name="connsiteX33" fmla="*/ 2232561 w 2268187"/>
              <a:gd name="connsiteY33" fmla="*/ 492826 h 1837639"/>
              <a:gd name="connsiteX34" fmla="*/ 2268187 w 2268187"/>
              <a:gd name="connsiteY34" fmla="*/ 617517 h 1837639"/>
              <a:gd name="connsiteX35" fmla="*/ 2256312 w 2268187"/>
              <a:gd name="connsiteY35" fmla="*/ 777834 h 1837639"/>
              <a:gd name="connsiteX36" fmla="*/ 2250374 w 2268187"/>
              <a:gd name="connsiteY36" fmla="*/ 926276 h 1837639"/>
              <a:gd name="connsiteX37" fmla="*/ 2250374 w 2268187"/>
              <a:gd name="connsiteY37" fmla="*/ 926276 h 1837639"/>
              <a:gd name="connsiteX38" fmla="*/ 2232561 w 2268187"/>
              <a:gd name="connsiteY38" fmla="*/ 991590 h 1837639"/>
              <a:gd name="connsiteX39" fmla="*/ 2196935 w 2268187"/>
              <a:gd name="connsiteY39" fmla="*/ 1033153 h 1837639"/>
              <a:gd name="connsiteX40" fmla="*/ 2155372 w 2268187"/>
              <a:gd name="connsiteY40" fmla="*/ 1110343 h 1837639"/>
              <a:gd name="connsiteX41" fmla="*/ 2143496 w 2268187"/>
              <a:gd name="connsiteY41" fmla="*/ 1157844 h 1837639"/>
              <a:gd name="connsiteX42" fmla="*/ 2167247 w 2268187"/>
              <a:gd name="connsiteY42" fmla="*/ 1235034 h 1837639"/>
              <a:gd name="connsiteX43" fmla="*/ 2167247 w 2268187"/>
              <a:gd name="connsiteY43" fmla="*/ 1359725 h 1837639"/>
              <a:gd name="connsiteX44" fmla="*/ 2131621 w 2268187"/>
              <a:gd name="connsiteY44" fmla="*/ 1460665 h 1837639"/>
              <a:gd name="connsiteX45" fmla="*/ 2090057 w 2268187"/>
              <a:gd name="connsiteY45" fmla="*/ 1531917 h 1837639"/>
              <a:gd name="connsiteX46" fmla="*/ 2024743 w 2268187"/>
              <a:gd name="connsiteY46" fmla="*/ 1573481 h 1837639"/>
              <a:gd name="connsiteX47" fmla="*/ 1926743 w 2268187"/>
              <a:gd name="connsiteY47" fmla="*/ 1837639 h 1837639"/>
              <a:gd name="connsiteX48" fmla="*/ 1837716 w 2268187"/>
              <a:gd name="connsiteY48" fmla="*/ 1828762 h 1837639"/>
              <a:gd name="connsiteX49" fmla="*/ 1876302 w 2268187"/>
              <a:gd name="connsiteY49" fmla="*/ 1686296 h 1837639"/>
              <a:gd name="connsiteX50" fmla="*/ 1911927 w 2268187"/>
              <a:gd name="connsiteY50" fmla="*/ 1555668 h 1837639"/>
              <a:gd name="connsiteX51" fmla="*/ 1900051 w 2268187"/>
              <a:gd name="connsiteY51" fmla="*/ 1460665 h 1837639"/>
              <a:gd name="connsiteX52" fmla="*/ 1923803 w 2268187"/>
              <a:gd name="connsiteY52" fmla="*/ 1359725 h 1837639"/>
              <a:gd name="connsiteX53" fmla="*/ 1989117 w 2268187"/>
              <a:gd name="connsiteY53" fmla="*/ 1252847 h 1837639"/>
              <a:gd name="connsiteX54" fmla="*/ 1983179 w 2268187"/>
              <a:gd name="connsiteY54" fmla="*/ 1199408 h 1837639"/>
              <a:gd name="connsiteX55" fmla="*/ 1995055 w 2268187"/>
              <a:gd name="connsiteY55" fmla="*/ 1104405 h 1837639"/>
              <a:gd name="connsiteX56" fmla="*/ 2048494 w 2268187"/>
              <a:gd name="connsiteY56" fmla="*/ 950026 h 1837639"/>
              <a:gd name="connsiteX57" fmla="*/ 2119746 w 2268187"/>
              <a:gd name="connsiteY57" fmla="*/ 908463 h 1837639"/>
              <a:gd name="connsiteX58" fmla="*/ 2119746 w 2268187"/>
              <a:gd name="connsiteY58" fmla="*/ 908463 h 1837639"/>
              <a:gd name="connsiteX59" fmla="*/ 2137559 w 2268187"/>
              <a:gd name="connsiteY59" fmla="*/ 783772 h 1837639"/>
              <a:gd name="connsiteX60" fmla="*/ 1828800 w 2268187"/>
              <a:gd name="connsiteY60" fmla="*/ 380011 h 1837639"/>
              <a:gd name="connsiteX61" fmla="*/ 1389413 w 2268187"/>
              <a:gd name="connsiteY61" fmla="*/ 195943 h 1837639"/>
              <a:gd name="connsiteX62" fmla="*/ 973777 w 2268187"/>
              <a:gd name="connsiteY62" fmla="*/ 154379 h 1837639"/>
              <a:gd name="connsiteX63" fmla="*/ 807522 w 2268187"/>
              <a:gd name="connsiteY63" fmla="*/ 154379 h 1837639"/>
              <a:gd name="connsiteX64" fmla="*/ 605642 w 2268187"/>
              <a:gd name="connsiteY64" fmla="*/ 195943 h 1837639"/>
              <a:gd name="connsiteX65" fmla="*/ 451263 w 2268187"/>
              <a:gd name="connsiteY65" fmla="*/ 279070 h 1837639"/>
              <a:gd name="connsiteX66" fmla="*/ 380011 w 2268187"/>
              <a:gd name="connsiteY66" fmla="*/ 344385 h 1837639"/>
              <a:gd name="connsiteX67" fmla="*/ 380011 w 2268187"/>
              <a:gd name="connsiteY67" fmla="*/ 344385 h 1837639"/>
              <a:gd name="connsiteX68" fmla="*/ 338447 w 2268187"/>
              <a:gd name="connsiteY68" fmla="*/ 332509 h 1837639"/>
              <a:gd name="connsiteX69" fmla="*/ 249382 w 2268187"/>
              <a:gd name="connsiteY69" fmla="*/ 421574 h 1837639"/>
              <a:gd name="connsiteX70" fmla="*/ 195943 w 2268187"/>
              <a:gd name="connsiteY70" fmla="*/ 475013 h 1837639"/>
              <a:gd name="connsiteX71" fmla="*/ 207818 w 2268187"/>
              <a:gd name="connsiteY71" fmla="*/ 552203 h 1837639"/>
              <a:gd name="connsiteX72" fmla="*/ 255320 w 2268187"/>
              <a:gd name="connsiteY72" fmla="*/ 623455 h 1837639"/>
              <a:gd name="connsiteX73" fmla="*/ 237507 w 2268187"/>
              <a:gd name="connsiteY73" fmla="*/ 688769 h 1837639"/>
              <a:gd name="connsiteX74" fmla="*/ 201881 w 2268187"/>
              <a:gd name="connsiteY74" fmla="*/ 754083 h 1837639"/>
              <a:gd name="connsiteX75" fmla="*/ 267195 w 2268187"/>
              <a:gd name="connsiteY75" fmla="*/ 742208 h 1837639"/>
              <a:gd name="connsiteX76" fmla="*/ 267195 w 2268187"/>
              <a:gd name="connsiteY76" fmla="*/ 742208 h 1837639"/>
              <a:gd name="connsiteX77" fmla="*/ 267195 w 2268187"/>
              <a:gd name="connsiteY77" fmla="*/ 742208 h 1837639"/>
              <a:gd name="connsiteX78" fmla="*/ 362198 w 2268187"/>
              <a:gd name="connsiteY78" fmla="*/ 670956 h 1837639"/>
              <a:gd name="connsiteX79" fmla="*/ 421574 w 2268187"/>
              <a:gd name="connsiteY79" fmla="*/ 688769 h 1837639"/>
              <a:gd name="connsiteX80" fmla="*/ 445325 w 2268187"/>
              <a:gd name="connsiteY80" fmla="*/ 765959 h 1837639"/>
              <a:gd name="connsiteX81" fmla="*/ 475013 w 2268187"/>
              <a:gd name="connsiteY81" fmla="*/ 872837 h 1837639"/>
              <a:gd name="connsiteX82" fmla="*/ 510639 w 2268187"/>
              <a:gd name="connsiteY82" fmla="*/ 961901 h 1837639"/>
              <a:gd name="connsiteX83" fmla="*/ 528452 w 2268187"/>
              <a:gd name="connsiteY83" fmla="*/ 1039091 h 1837639"/>
              <a:gd name="connsiteX84" fmla="*/ 540327 w 2268187"/>
              <a:gd name="connsiteY84" fmla="*/ 1092530 h 1837639"/>
              <a:gd name="connsiteX85" fmla="*/ 540327 w 2268187"/>
              <a:gd name="connsiteY85" fmla="*/ 1270660 h 1837639"/>
              <a:gd name="connsiteX86" fmla="*/ 510639 w 2268187"/>
              <a:gd name="connsiteY86" fmla="*/ 1365663 h 1837639"/>
              <a:gd name="connsiteX87" fmla="*/ 504701 w 2268187"/>
              <a:gd name="connsiteY87" fmla="*/ 1525979 h 1837639"/>
              <a:gd name="connsiteX88" fmla="*/ 480951 w 2268187"/>
              <a:gd name="connsiteY88" fmla="*/ 1626920 h 1837639"/>
              <a:gd name="connsiteX89" fmla="*/ 480950 w 2268187"/>
              <a:gd name="connsiteY89" fmla="*/ 1710047 h 1837639"/>
              <a:gd name="connsiteX0" fmla="*/ 480950 w 2268187"/>
              <a:gd name="connsiteY0" fmla="*/ 1710047 h 1837639"/>
              <a:gd name="connsiteX1" fmla="*/ 368135 w 2268187"/>
              <a:gd name="connsiteY1" fmla="*/ 1715985 h 1837639"/>
              <a:gd name="connsiteX2" fmla="*/ 302821 w 2268187"/>
              <a:gd name="connsiteY2" fmla="*/ 1715985 h 1837639"/>
              <a:gd name="connsiteX3" fmla="*/ 255320 w 2268187"/>
              <a:gd name="connsiteY3" fmla="*/ 1662546 h 1837639"/>
              <a:gd name="connsiteX4" fmla="*/ 190005 w 2268187"/>
              <a:gd name="connsiteY4" fmla="*/ 1668483 h 1837639"/>
              <a:gd name="connsiteX5" fmla="*/ 83127 w 2268187"/>
              <a:gd name="connsiteY5" fmla="*/ 1662546 h 1837639"/>
              <a:gd name="connsiteX6" fmla="*/ 65314 w 2268187"/>
              <a:gd name="connsiteY6" fmla="*/ 1573481 h 1837639"/>
              <a:gd name="connsiteX7" fmla="*/ 47501 w 2268187"/>
              <a:gd name="connsiteY7" fmla="*/ 1300348 h 1837639"/>
              <a:gd name="connsiteX8" fmla="*/ 0 w 2268187"/>
              <a:gd name="connsiteY8" fmla="*/ 1235034 h 1837639"/>
              <a:gd name="connsiteX9" fmla="*/ 5938 w 2268187"/>
              <a:gd name="connsiteY9" fmla="*/ 1009403 h 1837639"/>
              <a:gd name="connsiteX10" fmla="*/ 53439 w 2268187"/>
              <a:gd name="connsiteY10" fmla="*/ 771896 h 1837639"/>
              <a:gd name="connsiteX11" fmla="*/ 41564 w 2268187"/>
              <a:gd name="connsiteY11" fmla="*/ 724395 h 1837639"/>
              <a:gd name="connsiteX12" fmla="*/ 11875 w 2268187"/>
              <a:gd name="connsiteY12" fmla="*/ 659081 h 1837639"/>
              <a:gd name="connsiteX13" fmla="*/ 5938 w 2268187"/>
              <a:gd name="connsiteY13" fmla="*/ 570015 h 1837639"/>
              <a:gd name="connsiteX14" fmla="*/ 53439 w 2268187"/>
              <a:gd name="connsiteY14" fmla="*/ 504701 h 1837639"/>
              <a:gd name="connsiteX15" fmla="*/ 83127 w 2268187"/>
              <a:gd name="connsiteY15" fmla="*/ 445325 h 1837639"/>
              <a:gd name="connsiteX16" fmla="*/ 225631 w 2268187"/>
              <a:gd name="connsiteY16" fmla="*/ 285008 h 1837639"/>
              <a:gd name="connsiteX17" fmla="*/ 255319 w 2268187"/>
              <a:gd name="connsiteY17" fmla="*/ 249383 h 1837639"/>
              <a:gd name="connsiteX18" fmla="*/ 255320 w 2268187"/>
              <a:gd name="connsiteY18" fmla="*/ 219694 h 1837639"/>
              <a:gd name="connsiteX19" fmla="*/ 403761 w 2268187"/>
              <a:gd name="connsiteY19" fmla="*/ 118753 h 1837639"/>
              <a:gd name="connsiteX20" fmla="*/ 570016 w 2268187"/>
              <a:gd name="connsiteY20" fmla="*/ 47501 h 1837639"/>
              <a:gd name="connsiteX21" fmla="*/ 754083 w 2268187"/>
              <a:gd name="connsiteY21" fmla="*/ 17813 h 1837639"/>
              <a:gd name="connsiteX22" fmla="*/ 813460 w 2268187"/>
              <a:gd name="connsiteY22" fmla="*/ 17813 h 1837639"/>
              <a:gd name="connsiteX23" fmla="*/ 860961 w 2268187"/>
              <a:gd name="connsiteY23" fmla="*/ 0 h 1837639"/>
              <a:gd name="connsiteX24" fmla="*/ 1240972 w 2268187"/>
              <a:gd name="connsiteY24" fmla="*/ 11876 h 1837639"/>
              <a:gd name="connsiteX25" fmla="*/ 1478478 w 2268187"/>
              <a:gd name="connsiteY25" fmla="*/ 71252 h 1837639"/>
              <a:gd name="connsiteX26" fmla="*/ 1543792 w 2268187"/>
              <a:gd name="connsiteY26" fmla="*/ 95003 h 1837639"/>
              <a:gd name="connsiteX27" fmla="*/ 1710047 w 2268187"/>
              <a:gd name="connsiteY27" fmla="*/ 142504 h 1837639"/>
              <a:gd name="connsiteX28" fmla="*/ 1793174 w 2268187"/>
              <a:gd name="connsiteY28" fmla="*/ 184068 h 1837639"/>
              <a:gd name="connsiteX29" fmla="*/ 1864426 w 2268187"/>
              <a:gd name="connsiteY29" fmla="*/ 231569 h 1837639"/>
              <a:gd name="connsiteX30" fmla="*/ 1929740 w 2268187"/>
              <a:gd name="connsiteY30" fmla="*/ 290946 h 1837639"/>
              <a:gd name="connsiteX31" fmla="*/ 2012868 w 2268187"/>
              <a:gd name="connsiteY31" fmla="*/ 344385 h 1837639"/>
              <a:gd name="connsiteX32" fmla="*/ 2155372 w 2268187"/>
              <a:gd name="connsiteY32" fmla="*/ 415637 h 1837639"/>
              <a:gd name="connsiteX33" fmla="*/ 2232561 w 2268187"/>
              <a:gd name="connsiteY33" fmla="*/ 492826 h 1837639"/>
              <a:gd name="connsiteX34" fmla="*/ 2268187 w 2268187"/>
              <a:gd name="connsiteY34" fmla="*/ 617517 h 1837639"/>
              <a:gd name="connsiteX35" fmla="*/ 2256312 w 2268187"/>
              <a:gd name="connsiteY35" fmla="*/ 777834 h 1837639"/>
              <a:gd name="connsiteX36" fmla="*/ 2250374 w 2268187"/>
              <a:gd name="connsiteY36" fmla="*/ 926276 h 1837639"/>
              <a:gd name="connsiteX37" fmla="*/ 2250374 w 2268187"/>
              <a:gd name="connsiteY37" fmla="*/ 926276 h 1837639"/>
              <a:gd name="connsiteX38" fmla="*/ 2232561 w 2268187"/>
              <a:gd name="connsiteY38" fmla="*/ 991590 h 1837639"/>
              <a:gd name="connsiteX39" fmla="*/ 2196935 w 2268187"/>
              <a:gd name="connsiteY39" fmla="*/ 1033153 h 1837639"/>
              <a:gd name="connsiteX40" fmla="*/ 2155372 w 2268187"/>
              <a:gd name="connsiteY40" fmla="*/ 1110343 h 1837639"/>
              <a:gd name="connsiteX41" fmla="*/ 2143496 w 2268187"/>
              <a:gd name="connsiteY41" fmla="*/ 1157844 h 1837639"/>
              <a:gd name="connsiteX42" fmla="*/ 2167247 w 2268187"/>
              <a:gd name="connsiteY42" fmla="*/ 1235034 h 1837639"/>
              <a:gd name="connsiteX43" fmla="*/ 2167247 w 2268187"/>
              <a:gd name="connsiteY43" fmla="*/ 1359725 h 1837639"/>
              <a:gd name="connsiteX44" fmla="*/ 2131621 w 2268187"/>
              <a:gd name="connsiteY44" fmla="*/ 1460665 h 1837639"/>
              <a:gd name="connsiteX45" fmla="*/ 2090057 w 2268187"/>
              <a:gd name="connsiteY45" fmla="*/ 1531917 h 1837639"/>
              <a:gd name="connsiteX46" fmla="*/ 2024743 w 2268187"/>
              <a:gd name="connsiteY46" fmla="*/ 1573481 h 1837639"/>
              <a:gd name="connsiteX47" fmla="*/ 1926743 w 2268187"/>
              <a:gd name="connsiteY47" fmla="*/ 1837639 h 1837639"/>
              <a:gd name="connsiteX48" fmla="*/ 1837716 w 2268187"/>
              <a:gd name="connsiteY48" fmla="*/ 1828762 h 1837639"/>
              <a:gd name="connsiteX49" fmla="*/ 1876302 w 2268187"/>
              <a:gd name="connsiteY49" fmla="*/ 1686296 h 1837639"/>
              <a:gd name="connsiteX50" fmla="*/ 1911927 w 2268187"/>
              <a:gd name="connsiteY50" fmla="*/ 1555668 h 1837639"/>
              <a:gd name="connsiteX51" fmla="*/ 1900051 w 2268187"/>
              <a:gd name="connsiteY51" fmla="*/ 1460665 h 1837639"/>
              <a:gd name="connsiteX52" fmla="*/ 1923803 w 2268187"/>
              <a:gd name="connsiteY52" fmla="*/ 1359725 h 1837639"/>
              <a:gd name="connsiteX53" fmla="*/ 1989117 w 2268187"/>
              <a:gd name="connsiteY53" fmla="*/ 1252847 h 1837639"/>
              <a:gd name="connsiteX54" fmla="*/ 1983179 w 2268187"/>
              <a:gd name="connsiteY54" fmla="*/ 1199408 h 1837639"/>
              <a:gd name="connsiteX55" fmla="*/ 1995055 w 2268187"/>
              <a:gd name="connsiteY55" fmla="*/ 1104405 h 1837639"/>
              <a:gd name="connsiteX56" fmla="*/ 2048494 w 2268187"/>
              <a:gd name="connsiteY56" fmla="*/ 950026 h 1837639"/>
              <a:gd name="connsiteX57" fmla="*/ 2119746 w 2268187"/>
              <a:gd name="connsiteY57" fmla="*/ 908463 h 1837639"/>
              <a:gd name="connsiteX58" fmla="*/ 2119746 w 2268187"/>
              <a:gd name="connsiteY58" fmla="*/ 908463 h 1837639"/>
              <a:gd name="connsiteX59" fmla="*/ 2137559 w 2268187"/>
              <a:gd name="connsiteY59" fmla="*/ 783772 h 1837639"/>
              <a:gd name="connsiteX60" fmla="*/ 1828800 w 2268187"/>
              <a:gd name="connsiteY60" fmla="*/ 380011 h 1837639"/>
              <a:gd name="connsiteX61" fmla="*/ 1389413 w 2268187"/>
              <a:gd name="connsiteY61" fmla="*/ 195943 h 1837639"/>
              <a:gd name="connsiteX62" fmla="*/ 973777 w 2268187"/>
              <a:gd name="connsiteY62" fmla="*/ 154379 h 1837639"/>
              <a:gd name="connsiteX63" fmla="*/ 807522 w 2268187"/>
              <a:gd name="connsiteY63" fmla="*/ 154379 h 1837639"/>
              <a:gd name="connsiteX64" fmla="*/ 605642 w 2268187"/>
              <a:gd name="connsiteY64" fmla="*/ 195943 h 1837639"/>
              <a:gd name="connsiteX65" fmla="*/ 451263 w 2268187"/>
              <a:gd name="connsiteY65" fmla="*/ 279070 h 1837639"/>
              <a:gd name="connsiteX66" fmla="*/ 380011 w 2268187"/>
              <a:gd name="connsiteY66" fmla="*/ 344385 h 1837639"/>
              <a:gd name="connsiteX67" fmla="*/ 380011 w 2268187"/>
              <a:gd name="connsiteY67" fmla="*/ 344385 h 1837639"/>
              <a:gd name="connsiteX68" fmla="*/ 338447 w 2268187"/>
              <a:gd name="connsiteY68" fmla="*/ 332509 h 1837639"/>
              <a:gd name="connsiteX69" fmla="*/ 249382 w 2268187"/>
              <a:gd name="connsiteY69" fmla="*/ 421574 h 1837639"/>
              <a:gd name="connsiteX70" fmla="*/ 195943 w 2268187"/>
              <a:gd name="connsiteY70" fmla="*/ 475013 h 1837639"/>
              <a:gd name="connsiteX71" fmla="*/ 207818 w 2268187"/>
              <a:gd name="connsiteY71" fmla="*/ 552203 h 1837639"/>
              <a:gd name="connsiteX72" fmla="*/ 255320 w 2268187"/>
              <a:gd name="connsiteY72" fmla="*/ 623455 h 1837639"/>
              <a:gd name="connsiteX73" fmla="*/ 237507 w 2268187"/>
              <a:gd name="connsiteY73" fmla="*/ 688769 h 1837639"/>
              <a:gd name="connsiteX74" fmla="*/ 201881 w 2268187"/>
              <a:gd name="connsiteY74" fmla="*/ 754083 h 1837639"/>
              <a:gd name="connsiteX75" fmla="*/ 267195 w 2268187"/>
              <a:gd name="connsiteY75" fmla="*/ 742208 h 1837639"/>
              <a:gd name="connsiteX76" fmla="*/ 267195 w 2268187"/>
              <a:gd name="connsiteY76" fmla="*/ 742208 h 1837639"/>
              <a:gd name="connsiteX77" fmla="*/ 267195 w 2268187"/>
              <a:gd name="connsiteY77" fmla="*/ 742208 h 1837639"/>
              <a:gd name="connsiteX78" fmla="*/ 362198 w 2268187"/>
              <a:gd name="connsiteY78" fmla="*/ 670956 h 1837639"/>
              <a:gd name="connsiteX79" fmla="*/ 421574 w 2268187"/>
              <a:gd name="connsiteY79" fmla="*/ 688769 h 1837639"/>
              <a:gd name="connsiteX80" fmla="*/ 445325 w 2268187"/>
              <a:gd name="connsiteY80" fmla="*/ 765959 h 1837639"/>
              <a:gd name="connsiteX81" fmla="*/ 475013 w 2268187"/>
              <a:gd name="connsiteY81" fmla="*/ 872837 h 1837639"/>
              <a:gd name="connsiteX82" fmla="*/ 510639 w 2268187"/>
              <a:gd name="connsiteY82" fmla="*/ 961901 h 1837639"/>
              <a:gd name="connsiteX83" fmla="*/ 528452 w 2268187"/>
              <a:gd name="connsiteY83" fmla="*/ 1039091 h 1837639"/>
              <a:gd name="connsiteX84" fmla="*/ 540327 w 2268187"/>
              <a:gd name="connsiteY84" fmla="*/ 1092530 h 1837639"/>
              <a:gd name="connsiteX85" fmla="*/ 540327 w 2268187"/>
              <a:gd name="connsiteY85" fmla="*/ 1270660 h 1837639"/>
              <a:gd name="connsiteX86" fmla="*/ 510639 w 2268187"/>
              <a:gd name="connsiteY86" fmla="*/ 1365663 h 1837639"/>
              <a:gd name="connsiteX87" fmla="*/ 504701 w 2268187"/>
              <a:gd name="connsiteY87" fmla="*/ 1525979 h 1837639"/>
              <a:gd name="connsiteX88" fmla="*/ 480951 w 2268187"/>
              <a:gd name="connsiteY88" fmla="*/ 1626920 h 1837639"/>
              <a:gd name="connsiteX89" fmla="*/ 480950 w 2268187"/>
              <a:gd name="connsiteY89" fmla="*/ 1710047 h 1837639"/>
              <a:gd name="connsiteX0" fmla="*/ 480950 w 2268187"/>
              <a:gd name="connsiteY0" fmla="*/ 1710047 h 1837639"/>
              <a:gd name="connsiteX1" fmla="*/ 368135 w 2268187"/>
              <a:gd name="connsiteY1" fmla="*/ 1715985 h 1837639"/>
              <a:gd name="connsiteX2" fmla="*/ 302821 w 2268187"/>
              <a:gd name="connsiteY2" fmla="*/ 1715985 h 1837639"/>
              <a:gd name="connsiteX3" fmla="*/ 255320 w 2268187"/>
              <a:gd name="connsiteY3" fmla="*/ 1662546 h 1837639"/>
              <a:gd name="connsiteX4" fmla="*/ 190005 w 2268187"/>
              <a:gd name="connsiteY4" fmla="*/ 1668483 h 1837639"/>
              <a:gd name="connsiteX5" fmla="*/ 83127 w 2268187"/>
              <a:gd name="connsiteY5" fmla="*/ 1662546 h 1837639"/>
              <a:gd name="connsiteX6" fmla="*/ 65314 w 2268187"/>
              <a:gd name="connsiteY6" fmla="*/ 1573481 h 1837639"/>
              <a:gd name="connsiteX7" fmla="*/ 47501 w 2268187"/>
              <a:gd name="connsiteY7" fmla="*/ 1300348 h 1837639"/>
              <a:gd name="connsiteX8" fmla="*/ 0 w 2268187"/>
              <a:gd name="connsiteY8" fmla="*/ 1235034 h 1837639"/>
              <a:gd name="connsiteX9" fmla="*/ 5938 w 2268187"/>
              <a:gd name="connsiteY9" fmla="*/ 1009403 h 1837639"/>
              <a:gd name="connsiteX10" fmla="*/ 53439 w 2268187"/>
              <a:gd name="connsiteY10" fmla="*/ 771896 h 1837639"/>
              <a:gd name="connsiteX11" fmla="*/ 41564 w 2268187"/>
              <a:gd name="connsiteY11" fmla="*/ 724395 h 1837639"/>
              <a:gd name="connsiteX12" fmla="*/ 11875 w 2268187"/>
              <a:gd name="connsiteY12" fmla="*/ 659081 h 1837639"/>
              <a:gd name="connsiteX13" fmla="*/ 5938 w 2268187"/>
              <a:gd name="connsiteY13" fmla="*/ 570015 h 1837639"/>
              <a:gd name="connsiteX14" fmla="*/ 53439 w 2268187"/>
              <a:gd name="connsiteY14" fmla="*/ 504701 h 1837639"/>
              <a:gd name="connsiteX15" fmla="*/ 83127 w 2268187"/>
              <a:gd name="connsiteY15" fmla="*/ 445325 h 1837639"/>
              <a:gd name="connsiteX16" fmla="*/ 225631 w 2268187"/>
              <a:gd name="connsiteY16" fmla="*/ 285008 h 1837639"/>
              <a:gd name="connsiteX17" fmla="*/ 255319 w 2268187"/>
              <a:gd name="connsiteY17" fmla="*/ 249383 h 1837639"/>
              <a:gd name="connsiteX18" fmla="*/ 255320 w 2268187"/>
              <a:gd name="connsiteY18" fmla="*/ 219694 h 1837639"/>
              <a:gd name="connsiteX19" fmla="*/ 403761 w 2268187"/>
              <a:gd name="connsiteY19" fmla="*/ 118753 h 1837639"/>
              <a:gd name="connsiteX20" fmla="*/ 570016 w 2268187"/>
              <a:gd name="connsiteY20" fmla="*/ 47501 h 1837639"/>
              <a:gd name="connsiteX21" fmla="*/ 754083 w 2268187"/>
              <a:gd name="connsiteY21" fmla="*/ 17813 h 1837639"/>
              <a:gd name="connsiteX22" fmla="*/ 813460 w 2268187"/>
              <a:gd name="connsiteY22" fmla="*/ 17813 h 1837639"/>
              <a:gd name="connsiteX23" fmla="*/ 860961 w 2268187"/>
              <a:gd name="connsiteY23" fmla="*/ 0 h 1837639"/>
              <a:gd name="connsiteX24" fmla="*/ 1240972 w 2268187"/>
              <a:gd name="connsiteY24" fmla="*/ 11876 h 1837639"/>
              <a:gd name="connsiteX25" fmla="*/ 1478478 w 2268187"/>
              <a:gd name="connsiteY25" fmla="*/ 71252 h 1837639"/>
              <a:gd name="connsiteX26" fmla="*/ 1543792 w 2268187"/>
              <a:gd name="connsiteY26" fmla="*/ 95003 h 1837639"/>
              <a:gd name="connsiteX27" fmla="*/ 1710047 w 2268187"/>
              <a:gd name="connsiteY27" fmla="*/ 142504 h 1837639"/>
              <a:gd name="connsiteX28" fmla="*/ 1793174 w 2268187"/>
              <a:gd name="connsiteY28" fmla="*/ 184068 h 1837639"/>
              <a:gd name="connsiteX29" fmla="*/ 1864426 w 2268187"/>
              <a:gd name="connsiteY29" fmla="*/ 231569 h 1837639"/>
              <a:gd name="connsiteX30" fmla="*/ 1929740 w 2268187"/>
              <a:gd name="connsiteY30" fmla="*/ 290946 h 1837639"/>
              <a:gd name="connsiteX31" fmla="*/ 2012868 w 2268187"/>
              <a:gd name="connsiteY31" fmla="*/ 344385 h 1837639"/>
              <a:gd name="connsiteX32" fmla="*/ 2155372 w 2268187"/>
              <a:gd name="connsiteY32" fmla="*/ 415637 h 1837639"/>
              <a:gd name="connsiteX33" fmla="*/ 2232561 w 2268187"/>
              <a:gd name="connsiteY33" fmla="*/ 492826 h 1837639"/>
              <a:gd name="connsiteX34" fmla="*/ 2268187 w 2268187"/>
              <a:gd name="connsiteY34" fmla="*/ 617517 h 1837639"/>
              <a:gd name="connsiteX35" fmla="*/ 2256312 w 2268187"/>
              <a:gd name="connsiteY35" fmla="*/ 777834 h 1837639"/>
              <a:gd name="connsiteX36" fmla="*/ 2250374 w 2268187"/>
              <a:gd name="connsiteY36" fmla="*/ 926276 h 1837639"/>
              <a:gd name="connsiteX37" fmla="*/ 2250374 w 2268187"/>
              <a:gd name="connsiteY37" fmla="*/ 926276 h 1837639"/>
              <a:gd name="connsiteX38" fmla="*/ 2232561 w 2268187"/>
              <a:gd name="connsiteY38" fmla="*/ 991590 h 1837639"/>
              <a:gd name="connsiteX39" fmla="*/ 2196935 w 2268187"/>
              <a:gd name="connsiteY39" fmla="*/ 1033153 h 1837639"/>
              <a:gd name="connsiteX40" fmla="*/ 2155372 w 2268187"/>
              <a:gd name="connsiteY40" fmla="*/ 1110343 h 1837639"/>
              <a:gd name="connsiteX41" fmla="*/ 2143496 w 2268187"/>
              <a:gd name="connsiteY41" fmla="*/ 1157844 h 1837639"/>
              <a:gd name="connsiteX42" fmla="*/ 2167247 w 2268187"/>
              <a:gd name="connsiteY42" fmla="*/ 1235034 h 1837639"/>
              <a:gd name="connsiteX43" fmla="*/ 2167247 w 2268187"/>
              <a:gd name="connsiteY43" fmla="*/ 1359725 h 1837639"/>
              <a:gd name="connsiteX44" fmla="*/ 2131621 w 2268187"/>
              <a:gd name="connsiteY44" fmla="*/ 1460665 h 1837639"/>
              <a:gd name="connsiteX45" fmla="*/ 2090057 w 2268187"/>
              <a:gd name="connsiteY45" fmla="*/ 1531917 h 1837639"/>
              <a:gd name="connsiteX46" fmla="*/ 2024743 w 2268187"/>
              <a:gd name="connsiteY46" fmla="*/ 1573481 h 1837639"/>
              <a:gd name="connsiteX47" fmla="*/ 1926743 w 2268187"/>
              <a:gd name="connsiteY47" fmla="*/ 1837639 h 1837639"/>
              <a:gd name="connsiteX48" fmla="*/ 1837716 w 2268187"/>
              <a:gd name="connsiteY48" fmla="*/ 1828762 h 1837639"/>
              <a:gd name="connsiteX49" fmla="*/ 1876302 w 2268187"/>
              <a:gd name="connsiteY49" fmla="*/ 1686296 h 1837639"/>
              <a:gd name="connsiteX50" fmla="*/ 1911927 w 2268187"/>
              <a:gd name="connsiteY50" fmla="*/ 1555668 h 1837639"/>
              <a:gd name="connsiteX51" fmla="*/ 1900051 w 2268187"/>
              <a:gd name="connsiteY51" fmla="*/ 1460665 h 1837639"/>
              <a:gd name="connsiteX52" fmla="*/ 1923803 w 2268187"/>
              <a:gd name="connsiteY52" fmla="*/ 1359725 h 1837639"/>
              <a:gd name="connsiteX53" fmla="*/ 1989117 w 2268187"/>
              <a:gd name="connsiteY53" fmla="*/ 1252847 h 1837639"/>
              <a:gd name="connsiteX54" fmla="*/ 1983179 w 2268187"/>
              <a:gd name="connsiteY54" fmla="*/ 1199408 h 1837639"/>
              <a:gd name="connsiteX55" fmla="*/ 1995055 w 2268187"/>
              <a:gd name="connsiteY55" fmla="*/ 1104405 h 1837639"/>
              <a:gd name="connsiteX56" fmla="*/ 2048494 w 2268187"/>
              <a:gd name="connsiteY56" fmla="*/ 950026 h 1837639"/>
              <a:gd name="connsiteX57" fmla="*/ 2119746 w 2268187"/>
              <a:gd name="connsiteY57" fmla="*/ 908463 h 1837639"/>
              <a:gd name="connsiteX58" fmla="*/ 2119746 w 2268187"/>
              <a:gd name="connsiteY58" fmla="*/ 908463 h 1837639"/>
              <a:gd name="connsiteX59" fmla="*/ 2137559 w 2268187"/>
              <a:gd name="connsiteY59" fmla="*/ 783772 h 1837639"/>
              <a:gd name="connsiteX60" fmla="*/ 1828800 w 2268187"/>
              <a:gd name="connsiteY60" fmla="*/ 380011 h 1837639"/>
              <a:gd name="connsiteX61" fmla="*/ 1389413 w 2268187"/>
              <a:gd name="connsiteY61" fmla="*/ 195943 h 1837639"/>
              <a:gd name="connsiteX62" fmla="*/ 973777 w 2268187"/>
              <a:gd name="connsiteY62" fmla="*/ 154379 h 1837639"/>
              <a:gd name="connsiteX63" fmla="*/ 807522 w 2268187"/>
              <a:gd name="connsiteY63" fmla="*/ 154379 h 1837639"/>
              <a:gd name="connsiteX64" fmla="*/ 605642 w 2268187"/>
              <a:gd name="connsiteY64" fmla="*/ 195943 h 1837639"/>
              <a:gd name="connsiteX65" fmla="*/ 451263 w 2268187"/>
              <a:gd name="connsiteY65" fmla="*/ 279070 h 1837639"/>
              <a:gd name="connsiteX66" fmla="*/ 380011 w 2268187"/>
              <a:gd name="connsiteY66" fmla="*/ 344385 h 1837639"/>
              <a:gd name="connsiteX67" fmla="*/ 380011 w 2268187"/>
              <a:gd name="connsiteY67" fmla="*/ 344385 h 1837639"/>
              <a:gd name="connsiteX68" fmla="*/ 338447 w 2268187"/>
              <a:gd name="connsiteY68" fmla="*/ 332509 h 1837639"/>
              <a:gd name="connsiteX69" fmla="*/ 249382 w 2268187"/>
              <a:gd name="connsiteY69" fmla="*/ 421574 h 1837639"/>
              <a:gd name="connsiteX70" fmla="*/ 195943 w 2268187"/>
              <a:gd name="connsiteY70" fmla="*/ 475013 h 1837639"/>
              <a:gd name="connsiteX71" fmla="*/ 207818 w 2268187"/>
              <a:gd name="connsiteY71" fmla="*/ 552203 h 1837639"/>
              <a:gd name="connsiteX72" fmla="*/ 255320 w 2268187"/>
              <a:gd name="connsiteY72" fmla="*/ 623455 h 1837639"/>
              <a:gd name="connsiteX73" fmla="*/ 237507 w 2268187"/>
              <a:gd name="connsiteY73" fmla="*/ 688769 h 1837639"/>
              <a:gd name="connsiteX74" fmla="*/ 201881 w 2268187"/>
              <a:gd name="connsiteY74" fmla="*/ 754083 h 1837639"/>
              <a:gd name="connsiteX75" fmla="*/ 267195 w 2268187"/>
              <a:gd name="connsiteY75" fmla="*/ 742208 h 1837639"/>
              <a:gd name="connsiteX76" fmla="*/ 267195 w 2268187"/>
              <a:gd name="connsiteY76" fmla="*/ 742208 h 1837639"/>
              <a:gd name="connsiteX77" fmla="*/ 267195 w 2268187"/>
              <a:gd name="connsiteY77" fmla="*/ 742208 h 1837639"/>
              <a:gd name="connsiteX78" fmla="*/ 362198 w 2268187"/>
              <a:gd name="connsiteY78" fmla="*/ 670956 h 1837639"/>
              <a:gd name="connsiteX79" fmla="*/ 421574 w 2268187"/>
              <a:gd name="connsiteY79" fmla="*/ 688769 h 1837639"/>
              <a:gd name="connsiteX80" fmla="*/ 445325 w 2268187"/>
              <a:gd name="connsiteY80" fmla="*/ 765959 h 1837639"/>
              <a:gd name="connsiteX81" fmla="*/ 475013 w 2268187"/>
              <a:gd name="connsiteY81" fmla="*/ 872837 h 1837639"/>
              <a:gd name="connsiteX82" fmla="*/ 510639 w 2268187"/>
              <a:gd name="connsiteY82" fmla="*/ 961901 h 1837639"/>
              <a:gd name="connsiteX83" fmla="*/ 528452 w 2268187"/>
              <a:gd name="connsiteY83" fmla="*/ 1039091 h 1837639"/>
              <a:gd name="connsiteX84" fmla="*/ 540327 w 2268187"/>
              <a:gd name="connsiteY84" fmla="*/ 1092530 h 1837639"/>
              <a:gd name="connsiteX85" fmla="*/ 540327 w 2268187"/>
              <a:gd name="connsiteY85" fmla="*/ 1270660 h 1837639"/>
              <a:gd name="connsiteX86" fmla="*/ 510639 w 2268187"/>
              <a:gd name="connsiteY86" fmla="*/ 1365663 h 1837639"/>
              <a:gd name="connsiteX87" fmla="*/ 504701 w 2268187"/>
              <a:gd name="connsiteY87" fmla="*/ 1525979 h 1837639"/>
              <a:gd name="connsiteX88" fmla="*/ 480951 w 2268187"/>
              <a:gd name="connsiteY88" fmla="*/ 1626920 h 1837639"/>
              <a:gd name="connsiteX89" fmla="*/ 480950 w 2268187"/>
              <a:gd name="connsiteY89" fmla="*/ 1710047 h 1837639"/>
              <a:gd name="connsiteX0" fmla="*/ 480950 w 2268187"/>
              <a:gd name="connsiteY0" fmla="*/ 1710047 h 1837639"/>
              <a:gd name="connsiteX1" fmla="*/ 368135 w 2268187"/>
              <a:gd name="connsiteY1" fmla="*/ 1715985 h 1837639"/>
              <a:gd name="connsiteX2" fmla="*/ 302821 w 2268187"/>
              <a:gd name="connsiteY2" fmla="*/ 1715985 h 1837639"/>
              <a:gd name="connsiteX3" fmla="*/ 255320 w 2268187"/>
              <a:gd name="connsiteY3" fmla="*/ 1662546 h 1837639"/>
              <a:gd name="connsiteX4" fmla="*/ 190005 w 2268187"/>
              <a:gd name="connsiteY4" fmla="*/ 1668483 h 1837639"/>
              <a:gd name="connsiteX5" fmla="*/ 83127 w 2268187"/>
              <a:gd name="connsiteY5" fmla="*/ 1662546 h 1837639"/>
              <a:gd name="connsiteX6" fmla="*/ 65314 w 2268187"/>
              <a:gd name="connsiteY6" fmla="*/ 1573481 h 1837639"/>
              <a:gd name="connsiteX7" fmla="*/ 47501 w 2268187"/>
              <a:gd name="connsiteY7" fmla="*/ 1300348 h 1837639"/>
              <a:gd name="connsiteX8" fmla="*/ 0 w 2268187"/>
              <a:gd name="connsiteY8" fmla="*/ 1235034 h 1837639"/>
              <a:gd name="connsiteX9" fmla="*/ 5938 w 2268187"/>
              <a:gd name="connsiteY9" fmla="*/ 1009403 h 1837639"/>
              <a:gd name="connsiteX10" fmla="*/ 53439 w 2268187"/>
              <a:gd name="connsiteY10" fmla="*/ 771896 h 1837639"/>
              <a:gd name="connsiteX11" fmla="*/ 41564 w 2268187"/>
              <a:gd name="connsiteY11" fmla="*/ 724395 h 1837639"/>
              <a:gd name="connsiteX12" fmla="*/ 11875 w 2268187"/>
              <a:gd name="connsiteY12" fmla="*/ 659081 h 1837639"/>
              <a:gd name="connsiteX13" fmla="*/ 5938 w 2268187"/>
              <a:gd name="connsiteY13" fmla="*/ 570015 h 1837639"/>
              <a:gd name="connsiteX14" fmla="*/ 53439 w 2268187"/>
              <a:gd name="connsiteY14" fmla="*/ 504701 h 1837639"/>
              <a:gd name="connsiteX15" fmla="*/ 83127 w 2268187"/>
              <a:gd name="connsiteY15" fmla="*/ 445325 h 1837639"/>
              <a:gd name="connsiteX16" fmla="*/ 225631 w 2268187"/>
              <a:gd name="connsiteY16" fmla="*/ 285008 h 1837639"/>
              <a:gd name="connsiteX17" fmla="*/ 255319 w 2268187"/>
              <a:gd name="connsiteY17" fmla="*/ 249383 h 1837639"/>
              <a:gd name="connsiteX18" fmla="*/ 255320 w 2268187"/>
              <a:gd name="connsiteY18" fmla="*/ 219694 h 1837639"/>
              <a:gd name="connsiteX19" fmla="*/ 403761 w 2268187"/>
              <a:gd name="connsiteY19" fmla="*/ 118753 h 1837639"/>
              <a:gd name="connsiteX20" fmla="*/ 570016 w 2268187"/>
              <a:gd name="connsiteY20" fmla="*/ 47501 h 1837639"/>
              <a:gd name="connsiteX21" fmla="*/ 754083 w 2268187"/>
              <a:gd name="connsiteY21" fmla="*/ 17813 h 1837639"/>
              <a:gd name="connsiteX22" fmla="*/ 813460 w 2268187"/>
              <a:gd name="connsiteY22" fmla="*/ 17813 h 1837639"/>
              <a:gd name="connsiteX23" fmla="*/ 860961 w 2268187"/>
              <a:gd name="connsiteY23" fmla="*/ 0 h 1837639"/>
              <a:gd name="connsiteX24" fmla="*/ 1240972 w 2268187"/>
              <a:gd name="connsiteY24" fmla="*/ 11876 h 1837639"/>
              <a:gd name="connsiteX25" fmla="*/ 1478478 w 2268187"/>
              <a:gd name="connsiteY25" fmla="*/ 71252 h 1837639"/>
              <a:gd name="connsiteX26" fmla="*/ 1543792 w 2268187"/>
              <a:gd name="connsiteY26" fmla="*/ 95003 h 1837639"/>
              <a:gd name="connsiteX27" fmla="*/ 1710047 w 2268187"/>
              <a:gd name="connsiteY27" fmla="*/ 142504 h 1837639"/>
              <a:gd name="connsiteX28" fmla="*/ 1793174 w 2268187"/>
              <a:gd name="connsiteY28" fmla="*/ 184068 h 1837639"/>
              <a:gd name="connsiteX29" fmla="*/ 1864426 w 2268187"/>
              <a:gd name="connsiteY29" fmla="*/ 231569 h 1837639"/>
              <a:gd name="connsiteX30" fmla="*/ 1929740 w 2268187"/>
              <a:gd name="connsiteY30" fmla="*/ 290946 h 1837639"/>
              <a:gd name="connsiteX31" fmla="*/ 2012868 w 2268187"/>
              <a:gd name="connsiteY31" fmla="*/ 344385 h 1837639"/>
              <a:gd name="connsiteX32" fmla="*/ 2155372 w 2268187"/>
              <a:gd name="connsiteY32" fmla="*/ 415637 h 1837639"/>
              <a:gd name="connsiteX33" fmla="*/ 2232561 w 2268187"/>
              <a:gd name="connsiteY33" fmla="*/ 492826 h 1837639"/>
              <a:gd name="connsiteX34" fmla="*/ 2268187 w 2268187"/>
              <a:gd name="connsiteY34" fmla="*/ 617517 h 1837639"/>
              <a:gd name="connsiteX35" fmla="*/ 2256312 w 2268187"/>
              <a:gd name="connsiteY35" fmla="*/ 777834 h 1837639"/>
              <a:gd name="connsiteX36" fmla="*/ 2250374 w 2268187"/>
              <a:gd name="connsiteY36" fmla="*/ 926276 h 1837639"/>
              <a:gd name="connsiteX37" fmla="*/ 2250374 w 2268187"/>
              <a:gd name="connsiteY37" fmla="*/ 926276 h 1837639"/>
              <a:gd name="connsiteX38" fmla="*/ 2232561 w 2268187"/>
              <a:gd name="connsiteY38" fmla="*/ 991590 h 1837639"/>
              <a:gd name="connsiteX39" fmla="*/ 2196935 w 2268187"/>
              <a:gd name="connsiteY39" fmla="*/ 1033153 h 1837639"/>
              <a:gd name="connsiteX40" fmla="*/ 2155372 w 2268187"/>
              <a:gd name="connsiteY40" fmla="*/ 1110343 h 1837639"/>
              <a:gd name="connsiteX41" fmla="*/ 2143496 w 2268187"/>
              <a:gd name="connsiteY41" fmla="*/ 1157844 h 1837639"/>
              <a:gd name="connsiteX42" fmla="*/ 2167247 w 2268187"/>
              <a:gd name="connsiteY42" fmla="*/ 1235034 h 1837639"/>
              <a:gd name="connsiteX43" fmla="*/ 2167247 w 2268187"/>
              <a:gd name="connsiteY43" fmla="*/ 1359725 h 1837639"/>
              <a:gd name="connsiteX44" fmla="*/ 2131621 w 2268187"/>
              <a:gd name="connsiteY44" fmla="*/ 1460665 h 1837639"/>
              <a:gd name="connsiteX45" fmla="*/ 2090057 w 2268187"/>
              <a:gd name="connsiteY45" fmla="*/ 1531917 h 1837639"/>
              <a:gd name="connsiteX46" fmla="*/ 2024743 w 2268187"/>
              <a:gd name="connsiteY46" fmla="*/ 1564546 h 1837639"/>
              <a:gd name="connsiteX47" fmla="*/ 1926743 w 2268187"/>
              <a:gd name="connsiteY47" fmla="*/ 1837639 h 1837639"/>
              <a:gd name="connsiteX48" fmla="*/ 1837716 w 2268187"/>
              <a:gd name="connsiteY48" fmla="*/ 1828762 h 1837639"/>
              <a:gd name="connsiteX49" fmla="*/ 1876302 w 2268187"/>
              <a:gd name="connsiteY49" fmla="*/ 1686296 h 1837639"/>
              <a:gd name="connsiteX50" fmla="*/ 1911927 w 2268187"/>
              <a:gd name="connsiteY50" fmla="*/ 1555668 h 1837639"/>
              <a:gd name="connsiteX51" fmla="*/ 1900051 w 2268187"/>
              <a:gd name="connsiteY51" fmla="*/ 1460665 h 1837639"/>
              <a:gd name="connsiteX52" fmla="*/ 1923803 w 2268187"/>
              <a:gd name="connsiteY52" fmla="*/ 1359725 h 1837639"/>
              <a:gd name="connsiteX53" fmla="*/ 1989117 w 2268187"/>
              <a:gd name="connsiteY53" fmla="*/ 1252847 h 1837639"/>
              <a:gd name="connsiteX54" fmla="*/ 1983179 w 2268187"/>
              <a:gd name="connsiteY54" fmla="*/ 1199408 h 1837639"/>
              <a:gd name="connsiteX55" fmla="*/ 1995055 w 2268187"/>
              <a:gd name="connsiteY55" fmla="*/ 1104405 h 1837639"/>
              <a:gd name="connsiteX56" fmla="*/ 2048494 w 2268187"/>
              <a:gd name="connsiteY56" fmla="*/ 950026 h 1837639"/>
              <a:gd name="connsiteX57" fmla="*/ 2119746 w 2268187"/>
              <a:gd name="connsiteY57" fmla="*/ 908463 h 1837639"/>
              <a:gd name="connsiteX58" fmla="*/ 2119746 w 2268187"/>
              <a:gd name="connsiteY58" fmla="*/ 908463 h 1837639"/>
              <a:gd name="connsiteX59" fmla="*/ 2137559 w 2268187"/>
              <a:gd name="connsiteY59" fmla="*/ 783772 h 1837639"/>
              <a:gd name="connsiteX60" fmla="*/ 1828800 w 2268187"/>
              <a:gd name="connsiteY60" fmla="*/ 380011 h 1837639"/>
              <a:gd name="connsiteX61" fmla="*/ 1389413 w 2268187"/>
              <a:gd name="connsiteY61" fmla="*/ 195943 h 1837639"/>
              <a:gd name="connsiteX62" fmla="*/ 973777 w 2268187"/>
              <a:gd name="connsiteY62" fmla="*/ 154379 h 1837639"/>
              <a:gd name="connsiteX63" fmla="*/ 807522 w 2268187"/>
              <a:gd name="connsiteY63" fmla="*/ 154379 h 1837639"/>
              <a:gd name="connsiteX64" fmla="*/ 605642 w 2268187"/>
              <a:gd name="connsiteY64" fmla="*/ 195943 h 1837639"/>
              <a:gd name="connsiteX65" fmla="*/ 451263 w 2268187"/>
              <a:gd name="connsiteY65" fmla="*/ 279070 h 1837639"/>
              <a:gd name="connsiteX66" fmla="*/ 380011 w 2268187"/>
              <a:gd name="connsiteY66" fmla="*/ 344385 h 1837639"/>
              <a:gd name="connsiteX67" fmla="*/ 380011 w 2268187"/>
              <a:gd name="connsiteY67" fmla="*/ 344385 h 1837639"/>
              <a:gd name="connsiteX68" fmla="*/ 338447 w 2268187"/>
              <a:gd name="connsiteY68" fmla="*/ 332509 h 1837639"/>
              <a:gd name="connsiteX69" fmla="*/ 249382 w 2268187"/>
              <a:gd name="connsiteY69" fmla="*/ 421574 h 1837639"/>
              <a:gd name="connsiteX70" fmla="*/ 195943 w 2268187"/>
              <a:gd name="connsiteY70" fmla="*/ 475013 h 1837639"/>
              <a:gd name="connsiteX71" fmla="*/ 207818 w 2268187"/>
              <a:gd name="connsiteY71" fmla="*/ 552203 h 1837639"/>
              <a:gd name="connsiteX72" fmla="*/ 255320 w 2268187"/>
              <a:gd name="connsiteY72" fmla="*/ 623455 h 1837639"/>
              <a:gd name="connsiteX73" fmla="*/ 237507 w 2268187"/>
              <a:gd name="connsiteY73" fmla="*/ 688769 h 1837639"/>
              <a:gd name="connsiteX74" fmla="*/ 201881 w 2268187"/>
              <a:gd name="connsiteY74" fmla="*/ 754083 h 1837639"/>
              <a:gd name="connsiteX75" fmla="*/ 267195 w 2268187"/>
              <a:gd name="connsiteY75" fmla="*/ 742208 h 1837639"/>
              <a:gd name="connsiteX76" fmla="*/ 267195 w 2268187"/>
              <a:gd name="connsiteY76" fmla="*/ 742208 h 1837639"/>
              <a:gd name="connsiteX77" fmla="*/ 267195 w 2268187"/>
              <a:gd name="connsiteY77" fmla="*/ 742208 h 1837639"/>
              <a:gd name="connsiteX78" fmla="*/ 362198 w 2268187"/>
              <a:gd name="connsiteY78" fmla="*/ 670956 h 1837639"/>
              <a:gd name="connsiteX79" fmla="*/ 421574 w 2268187"/>
              <a:gd name="connsiteY79" fmla="*/ 688769 h 1837639"/>
              <a:gd name="connsiteX80" fmla="*/ 445325 w 2268187"/>
              <a:gd name="connsiteY80" fmla="*/ 765959 h 1837639"/>
              <a:gd name="connsiteX81" fmla="*/ 475013 w 2268187"/>
              <a:gd name="connsiteY81" fmla="*/ 872837 h 1837639"/>
              <a:gd name="connsiteX82" fmla="*/ 510639 w 2268187"/>
              <a:gd name="connsiteY82" fmla="*/ 961901 h 1837639"/>
              <a:gd name="connsiteX83" fmla="*/ 528452 w 2268187"/>
              <a:gd name="connsiteY83" fmla="*/ 1039091 h 1837639"/>
              <a:gd name="connsiteX84" fmla="*/ 540327 w 2268187"/>
              <a:gd name="connsiteY84" fmla="*/ 1092530 h 1837639"/>
              <a:gd name="connsiteX85" fmla="*/ 540327 w 2268187"/>
              <a:gd name="connsiteY85" fmla="*/ 1270660 h 1837639"/>
              <a:gd name="connsiteX86" fmla="*/ 510639 w 2268187"/>
              <a:gd name="connsiteY86" fmla="*/ 1365663 h 1837639"/>
              <a:gd name="connsiteX87" fmla="*/ 504701 w 2268187"/>
              <a:gd name="connsiteY87" fmla="*/ 1525979 h 1837639"/>
              <a:gd name="connsiteX88" fmla="*/ 480951 w 2268187"/>
              <a:gd name="connsiteY88" fmla="*/ 1626920 h 1837639"/>
              <a:gd name="connsiteX89" fmla="*/ 480950 w 2268187"/>
              <a:gd name="connsiteY89" fmla="*/ 1710047 h 1837639"/>
              <a:gd name="connsiteX0" fmla="*/ 480950 w 2268187"/>
              <a:gd name="connsiteY0" fmla="*/ 1710047 h 1837639"/>
              <a:gd name="connsiteX1" fmla="*/ 368135 w 2268187"/>
              <a:gd name="connsiteY1" fmla="*/ 1715985 h 1837639"/>
              <a:gd name="connsiteX2" fmla="*/ 302821 w 2268187"/>
              <a:gd name="connsiteY2" fmla="*/ 1715985 h 1837639"/>
              <a:gd name="connsiteX3" fmla="*/ 255320 w 2268187"/>
              <a:gd name="connsiteY3" fmla="*/ 1662546 h 1837639"/>
              <a:gd name="connsiteX4" fmla="*/ 190005 w 2268187"/>
              <a:gd name="connsiteY4" fmla="*/ 1668483 h 1837639"/>
              <a:gd name="connsiteX5" fmla="*/ 83127 w 2268187"/>
              <a:gd name="connsiteY5" fmla="*/ 1662546 h 1837639"/>
              <a:gd name="connsiteX6" fmla="*/ 65314 w 2268187"/>
              <a:gd name="connsiteY6" fmla="*/ 1573481 h 1837639"/>
              <a:gd name="connsiteX7" fmla="*/ 47501 w 2268187"/>
              <a:gd name="connsiteY7" fmla="*/ 1300348 h 1837639"/>
              <a:gd name="connsiteX8" fmla="*/ 0 w 2268187"/>
              <a:gd name="connsiteY8" fmla="*/ 1235034 h 1837639"/>
              <a:gd name="connsiteX9" fmla="*/ 5938 w 2268187"/>
              <a:gd name="connsiteY9" fmla="*/ 1009403 h 1837639"/>
              <a:gd name="connsiteX10" fmla="*/ 53439 w 2268187"/>
              <a:gd name="connsiteY10" fmla="*/ 771896 h 1837639"/>
              <a:gd name="connsiteX11" fmla="*/ 41564 w 2268187"/>
              <a:gd name="connsiteY11" fmla="*/ 724395 h 1837639"/>
              <a:gd name="connsiteX12" fmla="*/ 11875 w 2268187"/>
              <a:gd name="connsiteY12" fmla="*/ 659081 h 1837639"/>
              <a:gd name="connsiteX13" fmla="*/ 5938 w 2268187"/>
              <a:gd name="connsiteY13" fmla="*/ 570015 h 1837639"/>
              <a:gd name="connsiteX14" fmla="*/ 53439 w 2268187"/>
              <a:gd name="connsiteY14" fmla="*/ 504701 h 1837639"/>
              <a:gd name="connsiteX15" fmla="*/ 83127 w 2268187"/>
              <a:gd name="connsiteY15" fmla="*/ 445325 h 1837639"/>
              <a:gd name="connsiteX16" fmla="*/ 225631 w 2268187"/>
              <a:gd name="connsiteY16" fmla="*/ 285008 h 1837639"/>
              <a:gd name="connsiteX17" fmla="*/ 255319 w 2268187"/>
              <a:gd name="connsiteY17" fmla="*/ 249383 h 1837639"/>
              <a:gd name="connsiteX18" fmla="*/ 255320 w 2268187"/>
              <a:gd name="connsiteY18" fmla="*/ 219694 h 1837639"/>
              <a:gd name="connsiteX19" fmla="*/ 403761 w 2268187"/>
              <a:gd name="connsiteY19" fmla="*/ 118753 h 1837639"/>
              <a:gd name="connsiteX20" fmla="*/ 570016 w 2268187"/>
              <a:gd name="connsiteY20" fmla="*/ 47501 h 1837639"/>
              <a:gd name="connsiteX21" fmla="*/ 754083 w 2268187"/>
              <a:gd name="connsiteY21" fmla="*/ 17813 h 1837639"/>
              <a:gd name="connsiteX22" fmla="*/ 813460 w 2268187"/>
              <a:gd name="connsiteY22" fmla="*/ 17813 h 1837639"/>
              <a:gd name="connsiteX23" fmla="*/ 860961 w 2268187"/>
              <a:gd name="connsiteY23" fmla="*/ 0 h 1837639"/>
              <a:gd name="connsiteX24" fmla="*/ 1240972 w 2268187"/>
              <a:gd name="connsiteY24" fmla="*/ 11876 h 1837639"/>
              <a:gd name="connsiteX25" fmla="*/ 1478478 w 2268187"/>
              <a:gd name="connsiteY25" fmla="*/ 71252 h 1837639"/>
              <a:gd name="connsiteX26" fmla="*/ 1543792 w 2268187"/>
              <a:gd name="connsiteY26" fmla="*/ 95003 h 1837639"/>
              <a:gd name="connsiteX27" fmla="*/ 1710047 w 2268187"/>
              <a:gd name="connsiteY27" fmla="*/ 142504 h 1837639"/>
              <a:gd name="connsiteX28" fmla="*/ 1793174 w 2268187"/>
              <a:gd name="connsiteY28" fmla="*/ 184068 h 1837639"/>
              <a:gd name="connsiteX29" fmla="*/ 1864426 w 2268187"/>
              <a:gd name="connsiteY29" fmla="*/ 231569 h 1837639"/>
              <a:gd name="connsiteX30" fmla="*/ 1929740 w 2268187"/>
              <a:gd name="connsiteY30" fmla="*/ 290946 h 1837639"/>
              <a:gd name="connsiteX31" fmla="*/ 2012868 w 2268187"/>
              <a:gd name="connsiteY31" fmla="*/ 344385 h 1837639"/>
              <a:gd name="connsiteX32" fmla="*/ 2155372 w 2268187"/>
              <a:gd name="connsiteY32" fmla="*/ 415637 h 1837639"/>
              <a:gd name="connsiteX33" fmla="*/ 2232561 w 2268187"/>
              <a:gd name="connsiteY33" fmla="*/ 492826 h 1837639"/>
              <a:gd name="connsiteX34" fmla="*/ 2268187 w 2268187"/>
              <a:gd name="connsiteY34" fmla="*/ 617517 h 1837639"/>
              <a:gd name="connsiteX35" fmla="*/ 2256312 w 2268187"/>
              <a:gd name="connsiteY35" fmla="*/ 777834 h 1837639"/>
              <a:gd name="connsiteX36" fmla="*/ 2250374 w 2268187"/>
              <a:gd name="connsiteY36" fmla="*/ 926276 h 1837639"/>
              <a:gd name="connsiteX37" fmla="*/ 2250374 w 2268187"/>
              <a:gd name="connsiteY37" fmla="*/ 926276 h 1837639"/>
              <a:gd name="connsiteX38" fmla="*/ 2232561 w 2268187"/>
              <a:gd name="connsiteY38" fmla="*/ 991590 h 1837639"/>
              <a:gd name="connsiteX39" fmla="*/ 2196935 w 2268187"/>
              <a:gd name="connsiteY39" fmla="*/ 1033153 h 1837639"/>
              <a:gd name="connsiteX40" fmla="*/ 2155372 w 2268187"/>
              <a:gd name="connsiteY40" fmla="*/ 1110343 h 1837639"/>
              <a:gd name="connsiteX41" fmla="*/ 2143496 w 2268187"/>
              <a:gd name="connsiteY41" fmla="*/ 1157844 h 1837639"/>
              <a:gd name="connsiteX42" fmla="*/ 2167247 w 2268187"/>
              <a:gd name="connsiteY42" fmla="*/ 1235034 h 1837639"/>
              <a:gd name="connsiteX43" fmla="*/ 2167247 w 2268187"/>
              <a:gd name="connsiteY43" fmla="*/ 1359725 h 1837639"/>
              <a:gd name="connsiteX44" fmla="*/ 2131621 w 2268187"/>
              <a:gd name="connsiteY44" fmla="*/ 1460665 h 1837639"/>
              <a:gd name="connsiteX45" fmla="*/ 2090057 w 2268187"/>
              <a:gd name="connsiteY45" fmla="*/ 1531917 h 1837639"/>
              <a:gd name="connsiteX46" fmla="*/ 2024743 w 2268187"/>
              <a:gd name="connsiteY46" fmla="*/ 1564546 h 1837639"/>
              <a:gd name="connsiteX47" fmla="*/ 1926743 w 2268187"/>
              <a:gd name="connsiteY47" fmla="*/ 1837639 h 1837639"/>
              <a:gd name="connsiteX48" fmla="*/ 1837716 w 2268187"/>
              <a:gd name="connsiteY48" fmla="*/ 1828762 h 1837639"/>
              <a:gd name="connsiteX49" fmla="*/ 1876302 w 2268187"/>
              <a:gd name="connsiteY49" fmla="*/ 1686296 h 1837639"/>
              <a:gd name="connsiteX50" fmla="*/ 1911927 w 2268187"/>
              <a:gd name="connsiteY50" fmla="*/ 1555668 h 1837639"/>
              <a:gd name="connsiteX51" fmla="*/ 1900051 w 2268187"/>
              <a:gd name="connsiteY51" fmla="*/ 1460665 h 1837639"/>
              <a:gd name="connsiteX52" fmla="*/ 1923803 w 2268187"/>
              <a:gd name="connsiteY52" fmla="*/ 1359725 h 1837639"/>
              <a:gd name="connsiteX53" fmla="*/ 1989117 w 2268187"/>
              <a:gd name="connsiteY53" fmla="*/ 1252847 h 1837639"/>
              <a:gd name="connsiteX54" fmla="*/ 1983179 w 2268187"/>
              <a:gd name="connsiteY54" fmla="*/ 1199408 h 1837639"/>
              <a:gd name="connsiteX55" fmla="*/ 2015904 w 2268187"/>
              <a:gd name="connsiteY55" fmla="*/ 1107384 h 1837639"/>
              <a:gd name="connsiteX56" fmla="*/ 2048494 w 2268187"/>
              <a:gd name="connsiteY56" fmla="*/ 950026 h 1837639"/>
              <a:gd name="connsiteX57" fmla="*/ 2119746 w 2268187"/>
              <a:gd name="connsiteY57" fmla="*/ 908463 h 1837639"/>
              <a:gd name="connsiteX58" fmla="*/ 2119746 w 2268187"/>
              <a:gd name="connsiteY58" fmla="*/ 908463 h 1837639"/>
              <a:gd name="connsiteX59" fmla="*/ 2137559 w 2268187"/>
              <a:gd name="connsiteY59" fmla="*/ 783772 h 1837639"/>
              <a:gd name="connsiteX60" fmla="*/ 1828800 w 2268187"/>
              <a:gd name="connsiteY60" fmla="*/ 380011 h 1837639"/>
              <a:gd name="connsiteX61" fmla="*/ 1389413 w 2268187"/>
              <a:gd name="connsiteY61" fmla="*/ 195943 h 1837639"/>
              <a:gd name="connsiteX62" fmla="*/ 973777 w 2268187"/>
              <a:gd name="connsiteY62" fmla="*/ 154379 h 1837639"/>
              <a:gd name="connsiteX63" fmla="*/ 807522 w 2268187"/>
              <a:gd name="connsiteY63" fmla="*/ 154379 h 1837639"/>
              <a:gd name="connsiteX64" fmla="*/ 605642 w 2268187"/>
              <a:gd name="connsiteY64" fmla="*/ 195943 h 1837639"/>
              <a:gd name="connsiteX65" fmla="*/ 451263 w 2268187"/>
              <a:gd name="connsiteY65" fmla="*/ 279070 h 1837639"/>
              <a:gd name="connsiteX66" fmla="*/ 380011 w 2268187"/>
              <a:gd name="connsiteY66" fmla="*/ 344385 h 1837639"/>
              <a:gd name="connsiteX67" fmla="*/ 380011 w 2268187"/>
              <a:gd name="connsiteY67" fmla="*/ 344385 h 1837639"/>
              <a:gd name="connsiteX68" fmla="*/ 338447 w 2268187"/>
              <a:gd name="connsiteY68" fmla="*/ 332509 h 1837639"/>
              <a:gd name="connsiteX69" fmla="*/ 249382 w 2268187"/>
              <a:gd name="connsiteY69" fmla="*/ 421574 h 1837639"/>
              <a:gd name="connsiteX70" fmla="*/ 195943 w 2268187"/>
              <a:gd name="connsiteY70" fmla="*/ 475013 h 1837639"/>
              <a:gd name="connsiteX71" fmla="*/ 207818 w 2268187"/>
              <a:gd name="connsiteY71" fmla="*/ 552203 h 1837639"/>
              <a:gd name="connsiteX72" fmla="*/ 255320 w 2268187"/>
              <a:gd name="connsiteY72" fmla="*/ 623455 h 1837639"/>
              <a:gd name="connsiteX73" fmla="*/ 237507 w 2268187"/>
              <a:gd name="connsiteY73" fmla="*/ 688769 h 1837639"/>
              <a:gd name="connsiteX74" fmla="*/ 201881 w 2268187"/>
              <a:gd name="connsiteY74" fmla="*/ 754083 h 1837639"/>
              <a:gd name="connsiteX75" fmla="*/ 267195 w 2268187"/>
              <a:gd name="connsiteY75" fmla="*/ 742208 h 1837639"/>
              <a:gd name="connsiteX76" fmla="*/ 267195 w 2268187"/>
              <a:gd name="connsiteY76" fmla="*/ 742208 h 1837639"/>
              <a:gd name="connsiteX77" fmla="*/ 267195 w 2268187"/>
              <a:gd name="connsiteY77" fmla="*/ 742208 h 1837639"/>
              <a:gd name="connsiteX78" fmla="*/ 362198 w 2268187"/>
              <a:gd name="connsiteY78" fmla="*/ 670956 h 1837639"/>
              <a:gd name="connsiteX79" fmla="*/ 421574 w 2268187"/>
              <a:gd name="connsiteY79" fmla="*/ 688769 h 1837639"/>
              <a:gd name="connsiteX80" fmla="*/ 445325 w 2268187"/>
              <a:gd name="connsiteY80" fmla="*/ 765959 h 1837639"/>
              <a:gd name="connsiteX81" fmla="*/ 475013 w 2268187"/>
              <a:gd name="connsiteY81" fmla="*/ 872837 h 1837639"/>
              <a:gd name="connsiteX82" fmla="*/ 510639 w 2268187"/>
              <a:gd name="connsiteY82" fmla="*/ 961901 h 1837639"/>
              <a:gd name="connsiteX83" fmla="*/ 528452 w 2268187"/>
              <a:gd name="connsiteY83" fmla="*/ 1039091 h 1837639"/>
              <a:gd name="connsiteX84" fmla="*/ 540327 w 2268187"/>
              <a:gd name="connsiteY84" fmla="*/ 1092530 h 1837639"/>
              <a:gd name="connsiteX85" fmla="*/ 540327 w 2268187"/>
              <a:gd name="connsiteY85" fmla="*/ 1270660 h 1837639"/>
              <a:gd name="connsiteX86" fmla="*/ 510639 w 2268187"/>
              <a:gd name="connsiteY86" fmla="*/ 1365663 h 1837639"/>
              <a:gd name="connsiteX87" fmla="*/ 504701 w 2268187"/>
              <a:gd name="connsiteY87" fmla="*/ 1525979 h 1837639"/>
              <a:gd name="connsiteX88" fmla="*/ 480951 w 2268187"/>
              <a:gd name="connsiteY88" fmla="*/ 1626920 h 1837639"/>
              <a:gd name="connsiteX89" fmla="*/ 480950 w 2268187"/>
              <a:gd name="connsiteY89" fmla="*/ 1710047 h 1837639"/>
              <a:gd name="connsiteX0" fmla="*/ 480950 w 2268187"/>
              <a:gd name="connsiteY0" fmla="*/ 1710047 h 1837639"/>
              <a:gd name="connsiteX1" fmla="*/ 368135 w 2268187"/>
              <a:gd name="connsiteY1" fmla="*/ 1715985 h 1837639"/>
              <a:gd name="connsiteX2" fmla="*/ 302821 w 2268187"/>
              <a:gd name="connsiteY2" fmla="*/ 1715985 h 1837639"/>
              <a:gd name="connsiteX3" fmla="*/ 255320 w 2268187"/>
              <a:gd name="connsiteY3" fmla="*/ 1662546 h 1837639"/>
              <a:gd name="connsiteX4" fmla="*/ 190005 w 2268187"/>
              <a:gd name="connsiteY4" fmla="*/ 1668483 h 1837639"/>
              <a:gd name="connsiteX5" fmla="*/ 83127 w 2268187"/>
              <a:gd name="connsiteY5" fmla="*/ 1662546 h 1837639"/>
              <a:gd name="connsiteX6" fmla="*/ 65314 w 2268187"/>
              <a:gd name="connsiteY6" fmla="*/ 1573481 h 1837639"/>
              <a:gd name="connsiteX7" fmla="*/ 47501 w 2268187"/>
              <a:gd name="connsiteY7" fmla="*/ 1300348 h 1837639"/>
              <a:gd name="connsiteX8" fmla="*/ 0 w 2268187"/>
              <a:gd name="connsiteY8" fmla="*/ 1235034 h 1837639"/>
              <a:gd name="connsiteX9" fmla="*/ 5938 w 2268187"/>
              <a:gd name="connsiteY9" fmla="*/ 1009403 h 1837639"/>
              <a:gd name="connsiteX10" fmla="*/ 53439 w 2268187"/>
              <a:gd name="connsiteY10" fmla="*/ 771896 h 1837639"/>
              <a:gd name="connsiteX11" fmla="*/ 41564 w 2268187"/>
              <a:gd name="connsiteY11" fmla="*/ 724395 h 1837639"/>
              <a:gd name="connsiteX12" fmla="*/ 11875 w 2268187"/>
              <a:gd name="connsiteY12" fmla="*/ 659081 h 1837639"/>
              <a:gd name="connsiteX13" fmla="*/ 5938 w 2268187"/>
              <a:gd name="connsiteY13" fmla="*/ 570015 h 1837639"/>
              <a:gd name="connsiteX14" fmla="*/ 53439 w 2268187"/>
              <a:gd name="connsiteY14" fmla="*/ 504701 h 1837639"/>
              <a:gd name="connsiteX15" fmla="*/ 83127 w 2268187"/>
              <a:gd name="connsiteY15" fmla="*/ 445325 h 1837639"/>
              <a:gd name="connsiteX16" fmla="*/ 225631 w 2268187"/>
              <a:gd name="connsiteY16" fmla="*/ 285008 h 1837639"/>
              <a:gd name="connsiteX17" fmla="*/ 255319 w 2268187"/>
              <a:gd name="connsiteY17" fmla="*/ 249383 h 1837639"/>
              <a:gd name="connsiteX18" fmla="*/ 255320 w 2268187"/>
              <a:gd name="connsiteY18" fmla="*/ 219694 h 1837639"/>
              <a:gd name="connsiteX19" fmla="*/ 403761 w 2268187"/>
              <a:gd name="connsiteY19" fmla="*/ 118753 h 1837639"/>
              <a:gd name="connsiteX20" fmla="*/ 570016 w 2268187"/>
              <a:gd name="connsiteY20" fmla="*/ 47501 h 1837639"/>
              <a:gd name="connsiteX21" fmla="*/ 754083 w 2268187"/>
              <a:gd name="connsiteY21" fmla="*/ 17813 h 1837639"/>
              <a:gd name="connsiteX22" fmla="*/ 813460 w 2268187"/>
              <a:gd name="connsiteY22" fmla="*/ 17813 h 1837639"/>
              <a:gd name="connsiteX23" fmla="*/ 860961 w 2268187"/>
              <a:gd name="connsiteY23" fmla="*/ 0 h 1837639"/>
              <a:gd name="connsiteX24" fmla="*/ 1240972 w 2268187"/>
              <a:gd name="connsiteY24" fmla="*/ 11876 h 1837639"/>
              <a:gd name="connsiteX25" fmla="*/ 1478478 w 2268187"/>
              <a:gd name="connsiteY25" fmla="*/ 71252 h 1837639"/>
              <a:gd name="connsiteX26" fmla="*/ 1543792 w 2268187"/>
              <a:gd name="connsiteY26" fmla="*/ 95003 h 1837639"/>
              <a:gd name="connsiteX27" fmla="*/ 1710047 w 2268187"/>
              <a:gd name="connsiteY27" fmla="*/ 142504 h 1837639"/>
              <a:gd name="connsiteX28" fmla="*/ 1793174 w 2268187"/>
              <a:gd name="connsiteY28" fmla="*/ 184068 h 1837639"/>
              <a:gd name="connsiteX29" fmla="*/ 1864426 w 2268187"/>
              <a:gd name="connsiteY29" fmla="*/ 231569 h 1837639"/>
              <a:gd name="connsiteX30" fmla="*/ 1929740 w 2268187"/>
              <a:gd name="connsiteY30" fmla="*/ 290946 h 1837639"/>
              <a:gd name="connsiteX31" fmla="*/ 2012868 w 2268187"/>
              <a:gd name="connsiteY31" fmla="*/ 344385 h 1837639"/>
              <a:gd name="connsiteX32" fmla="*/ 2155372 w 2268187"/>
              <a:gd name="connsiteY32" fmla="*/ 415637 h 1837639"/>
              <a:gd name="connsiteX33" fmla="*/ 2232561 w 2268187"/>
              <a:gd name="connsiteY33" fmla="*/ 492826 h 1837639"/>
              <a:gd name="connsiteX34" fmla="*/ 2268187 w 2268187"/>
              <a:gd name="connsiteY34" fmla="*/ 617517 h 1837639"/>
              <a:gd name="connsiteX35" fmla="*/ 2256312 w 2268187"/>
              <a:gd name="connsiteY35" fmla="*/ 777834 h 1837639"/>
              <a:gd name="connsiteX36" fmla="*/ 2250374 w 2268187"/>
              <a:gd name="connsiteY36" fmla="*/ 926276 h 1837639"/>
              <a:gd name="connsiteX37" fmla="*/ 2250374 w 2268187"/>
              <a:gd name="connsiteY37" fmla="*/ 926276 h 1837639"/>
              <a:gd name="connsiteX38" fmla="*/ 2232561 w 2268187"/>
              <a:gd name="connsiteY38" fmla="*/ 991590 h 1837639"/>
              <a:gd name="connsiteX39" fmla="*/ 2196935 w 2268187"/>
              <a:gd name="connsiteY39" fmla="*/ 1033153 h 1837639"/>
              <a:gd name="connsiteX40" fmla="*/ 2155372 w 2268187"/>
              <a:gd name="connsiteY40" fmla="*/ 1110343 h 1837639"/>
              <a:gd name="connsiteX41" fmla="*/ 2143496 w 2268187"/>
              <a:gd name="connsiteY41" fmla="*/ 1157844 h 1837639"/>
              <a:gd name="connsiteX42" fmla="*/ 2167247 w 2268187"/>
              <a:gd name="connsiteY42" fmla="*/ 1235034 h 1837639"/>
              <a:gd name="connsiteX43" fmla="*/ 2167247 w 2268187"/>
              <a:gd name="connsiteY43" fmla="*/ 1359725 h 1837639"/>
              <a:gd name="connsiteX44" fmla="*/ 2131621 w 2268187"/>
              <a:gd name="connsiteY44" fmla="*/ 1460665 h 1837639"/>
              <a:gd name="connsiteX45" fmla="*/ 2090057 w 2268187"/>
              <a:gd name="connsiteY45" fmla="*/ 1531917 h 1837639"/>
              <a:gd name="connsiteX46" fmla="*/ 2024743 w 2268187"/>
              <a:gd name="connsiteY46" fmla="*/ 1564546 h 1837639"/>
              <a:gd name="connsiteX47" fmla="*/ 1926743 w 2268187"/>
              <a:gd name="connsiteY47" fmla="*/ 1837639 h 1837639"/>
              <a:gd name="connsiteX48" fmla="*/ 1837716 w 2268187"/>
              <a:gd name="connsiteY48" fmla="*/ 1828762 h 1837639"/>
              <a:gd name="connsiteX49" fmla="*/ 1876302 w 2268187"/>
              <a:gd name="connsiteY49" fmla="*/ 1686296 h 1837639"/>
              <a:gd name="connsiteX50" fmla="*/ 1911927 w 2268187"/>
              <a:gd name="connsiteY50" fmla="*/ 1555668 h 1837639"/>
              <a:gd name="connsiteX51" fmla="*/ 1900051 w 2268187"/>
              <a:gd name="connsiteY51" fmla="*/ 1460665 h 1837639"/>
              <a:gd name="connsiteX52" fmla="*/ 1923803 w 2268187"/>
              <a:gd name="connsiteY52" fmla="*/ 1359725 h 1837639"/>
              <a:gd name="connsiteX53" fmla="*/ 1989117 w 2268187"/>
              <a:gd name="connsiteY53" fmla="*/ 1252847 h 1837639"/>
              <a:gd name="connsiteX54" fmla="*/ 1983179 w 2268187"/>
              <a:gd name="connsiteY54" fmla="*/ 1199408 h 1837639"/>
              <a:gd name="connsiteX55" fmla="*/ 2015904 w 2268187"/>
              <a:gd name="connsiteY55" fmla="*/ 1107384 h 1837639"/>
              <a:gd name="connsiteX56" fmla="*/ 2048494 w 2268187"/>
              <a:gd name="connsiteY56" fmla="*/ 950026 h 1837639"/>
              <a:gd name="connsiteX57" fmla="*/ 2119746 w 2268187"/>
              <a:gd name="connsiteY57" fmla="*/ 908463 h 1837639"/>
              <a:gd name="connsiteX58" fmla="*/ 2119746 w 2268187"/>
              <a:gd name="connsiteY58" fmla="*/ 908463 h 1837639"/>
              <a:gd name="connsiteX59" fmla="*/ 2137559 w 2268187"/>
              <a:gd name="connsiteY59" fmla="*/ 783772 h 1837639"/>
              <a:gd name="connsiteX60" fmla="*/ 2067815 w 2268187"/>
              <a:gd name="connsiteY60" fmla="*/ 508454 h 1837639"/>
              <a:gd name="connsiteX61" fmla="*/ 1828800 w 2268187"/>
              <a:gd name="connsiteY61" fmla="*/ 380011 h 1837639"/>
              <a:gd name="connsiteX62" fmla="*/ 1389413 w 2268187"/>
              <a:gd name="connsiteY62" fmla="*/ 195943 h 1837639"/>
              <a:gd name="connsiteX63" fmla="*/ 973777 w 2268187"/>
              <a:gd name="connsiteY63" fmla="*/ 154379 h 1837639"/>
              <a:gd name="connsiteX64" fmla="*/ 807522 w 2268187"/>
              <a:gd name="connsiteY64" fmla="*/ 154379 h 1837639"/>
              <a:gd name="connsiteX65" fmla="*/ 605642 w 2268187"/>
              <a:gd name="connsiteY65" fmla="*/ 195943 h 1837639"/>
              <a:gd name="connsiteX66" fmla="*/ 451263 w 2268187"/>
              <a:gd name="connsiteY66" fmla="*/ 279070 h 1837639"/>
              <a:gd name="connsiteX67" fmla="*/ 380011 w 2268187"/>
              <a:gd name="connsiteY67" fmla="*/ 344385 h 1837639"/>
              <a:gd name="connsiteX68" fmla="*/ 380011 w 2268187"/>
              <a:gd name="connsiteY68" fmla="*/ 344385 h 1837639"/>
              <a:gd name="connsiteX69" fmla="*/ 338447 w 2268187"/>
              <a:gd name="connsiteY69" fmla="*/ 332509 h 1837639"/>
              <a:gd name="connsiteX70" fmla="*/ 249382 w 2268187"/>
              <a:gd name="connsiteY70" fmla="*/ 421574 h 1837639"/>
              <a:gd name="connsiteX71" fmla="*/ 195943 w 2268187"/>
              <a:gd name="connsiteY71" fmla="*/ 475013 h 1837639"/>
              <a:gd name="connsiteX72" fmla="*/ 207818 w 2268187"/>
              <a:gd name="connsiteY72" fmla="*/ 552203 h 1837639"/>
              <a:gd name="connsiteX73" fmla="*/ 255320 w 2268187"/>
              <a:gd name="connsiteY73" fmla="*/ 623455 h 1837639"/>
              <a:gd name="connsiteX74" fmla="*/ 237507 w 2268187"/>
              <a:gd name="connsiteY74" fmla="*/ 688769 h 1837639"/>
              <a:gd name="connsiteX75" fmla="*/ 201881 w 2268187"/>
              <a:gd name="connsiteY75" fmla="*/ 754083 h 1837639"/>
              <a:gd name="connsiteX76" fmla="*/ 267195 w 2268187"/>
              <a:gd name="connsiteY76" fmla="*/ 742208 h 1837639"/>
              <a:gd name="connsiteX77" fmla="*/ 267195 w 2268187"/>
              <a:gd name="connsiteY77" fmla="*/ 742208 h 1837639"/>
              <a:gd name="connsiteX78" fmla="*/ 267195 w 2268187"/>
              <a:gd name="connsiteY78" fmla="*/ 742208 h 1837639"/>
              <a:gd name="connsiteX79" fmla="*/ 362198 w 2268187"/>
              <a:gd name="connsiteY79" fmla="*/ 670956 h 1837639"/>
              <a:gd name="connsiteX80" fmla="*/ 421574 w 2268187"/>
              <a:gd name="connsiteY80" fmla="*/ 688769 h 1837639"/>
              <a:gd name="connsiteX81" fmla="*/ 445325 w 2268187"/>
              <a:gd name="connsiteY81" fmla="*/ 765959 h 1837639"/>
              <a:gd name="connsiteX82" fmla="*/ 475013 w 2268187"/>
              <a:gd name="connsiteY82" fmla="*/ 872837 h 1837639"/>
              <a:gd name="connsiteX83" fmla="*/ 510639 w 2268187"/>
              <a:gd name="connsiteY83" fmla="*/ 961901 h 1837639"/>
              <a:gd name="connsiteX84" fmla="*/ 528452 w 2268187"/>
              <a:gd name="connsiteY84" fmla="*/ 1039091 h 1837639"/>
              <a:gd name="connsiteX85" fmla="*/ 540327 w 2268187"/>
              <a:gd name="connsiteY85" fmla="*/ 1092530 h 1837639"/>
              <a:gd name="connsiteX86" fmla="*/ 540327 w 2268187"/>
              <a:gd name="connsiteY86" fmla="*/ 1270660 h 1837639"/>
              <a:gd name="connsiteX87" fmla="*/ 510639 w 2268187"/>
              <a:gd name="connsiteY87" fmla="*/ 1365663 h 1837639"/>
              <a:gd name="connsiteX88" fmla="*/ 504701 w 2268187"/>
              <a:gd name="connsiteY88" fmla="*/ 1525979 h 1837639"/>
              <a:gd name="connsiteX89" fmla="*/ 480951 w 2268187"/>
              <a:gd name="connsiteY89" fmla="*/ 1626920 h 1837639"/>
              <a:gd name="connsiteX90" fmla="*/ 480950 w 2268187"/>
              <a:gd name="connsiteY90" fmla="*/ 1710047 h 1837639"/>
              <a:gd name="connsiteX0" fmla="*/ 480950 w 2268187"/>
              <a:gd name="connsiteY0" fmla="*/ 1710047 h 1837639"/>
              <a:gd name="connsiteX1" fmla="*/ 368135 w 2268187"/>
              <a:gd name="connsiteY1" fmla="*/ 1715985 h 1837639"/>
              <a:gd name="connsiteX2" fmla="*/ 302821 w 2268187"/>
              <a:gd name="connsiteY2" fmla="*/ 1715985 h 1837639"/>
              <a:gd name="connsiteX3" fmla="*/ 255320 w 2268187"/>
              <a:gd name="connsiteY3" fmla="*/ 1662546 h 1837639"/>
              <a:gd name="connsiteX4" fmla="*/ 190005 w 2268187"/>
              <a:gd name="connsiteY4" fmla="*/ 1668483 h 1837639"/>
              <a:gd name="connsiteX5" fmla="*/ 83127 w 2268187"/>
              <a:gd name="connsiteY5" fmla="*/ 1662546 h 1837639"/>
              <a:gd name="connsiteX6" fmla="*/ 65314 w 2268187"/>
              <a:gd name="connsiteY6" fmla="*/ 1573481 h 1837639"/>
              <a:gd name="connsiteX7" fmla="*/ 47501 w 2268187"/>
              <a:gd name="connsiteY7" fmla="*/ 1300348 h 1837639"/>
              <a:gd name="connsiteX8" fmla="*/ 0 w 2268187"/>
              <a:gd name="connsiteY8" fmla="*/ 1235034 h 1837639"/>
              <a:gd name="connsiteX9" fmla="*/ 5938 w 2268187"/>
              <a:gd name="connsiteY9" fmla="*/ 1009403 h 1837639"/>
              <a:gd name="connsiteX10" fmla="*/ 53439 w 2268187"/>
              <a:gd name="connsiteY10" fmla="*/ 771896 h 1837639"/>
              <a:gd name="connsiteX11" fmla="*/ 41564 w 2268187"/>
              <a:gd name="connsiteY11" fmla="*/ 724395 h 1837639"/>
              <a:gd name="connsiteX12" fmla="*/ 11875 w 2268187"/>
              <a:gd name="connsiteY12" fmla="*/ 659081 h 1837639"/>
              <a:gd name="connsiteX13" fmla="*/ 5938 w 2268187"/>
              <a:gd name="connsiteY13" fmla="*/ 570015 h 1837639"/>
              <a:gd name="connsiteX14" fmla="*/ 53439 w 2268187"/>
              <a:gd name="connsiteY14" fmla="*/ 504701 h 1837639"/>
              <a:gd name="connsiteX15" fmla="*/ 83127 w 2268187"/>
              <a:gd name="connsiteY15" fmla="*/ 445325 h 1837639"/>
              <a:gd name="connsiteX16" fmla="*/ 225631 w 2268187"/>
              <a:gd name="connsiteY16" fmla="*/ 285008 h 1837639"/>
              <a:gd name="connsiteX17" fmla="*/ 255319 w 2268187"/>
              <a:gd name="connsiteY17" fmla="*/ 249383 h 1837639"/>
              <a:gd name="connsiteX18" fmla="*/ 255320 w 2268187"/>
              <a:gd name="connsiteY18" fmla="*/ 219694 h 1837639"/>
              <a:gd name="connsiteX19" fmla="*/ 403761 w 2268187"/>
              <a:gd name="connsiteY19" fmla="*/ 118753 h 1837639"/>
              <a:gd name="connsiteX20" fmla="*/ 570016 w 2268187"/>
              <a:gd name="connsiteY20" fmla="*/ 47501 h 1837639"/>
              <a:gd name="connsiteX21" fmla="*/ 754083 w 2268187"/>
              <a:gd name="connsiteY21" fmla="*/ 17813 h 1837639"/>
              <a:gd name="connsiteX22" fmla="*/ 813460 w 2268187"/>
              <a:gd name="connsiteY22" fmla="*/ 17813 h 1837639"/>
              <a:gd name="connsiteX23" fmla="*/ 860961 w 2268187"/>
              <a:gd name="connsiteY23" fmla="*/ 0 h 1837639"/>
              <a:gd name="connsiteX24" fmla="*/ 1240972 w 2268187"/>
              <a:gd name="connsiteY24" fmla="*/ 11876 h 1837639"/>
              <a:gd name="connsiteX25" fmla="*/ 1478478 w 2268187"/>
              <a:gd name="connsiteY25" fmla="*/ 71252 h 1837639"/>
              <a:gd name="connsiteX26" fmla="*/ 1543792 w 2268187"/>
              <a:gd name="connsiteY26" fmla="*/ 95003 h 1837639"/>
              <a:gd name="connsiteX27" fmla="*/ 1710047 w 2268187"/>
              <a:gd name="connsiteY27" fmla="*/ 142504 h 1837639"/>
              <a:gd name="connsiteX28" fmla="*/ 1793174 w 2268187"/>
              <a:gd name="connsiteY28" fmla="*/ 184068 h 1837639"/>
              <a:gd name="connsiteX29" fmla="*/ 1864426 w 2268187"/>
              <a:gd name="connsiteY29" fmla="*/ 231569 h 1837639"/>
              <a:gd name="connsiteX30" fmla="*/ 1929740 w 2268187"/>
              <a:gd name="connsiteY30" fmla="*/ 290946 h 1837639"/>
              <a:gd name="connsiteX31" fmla="*/ 2012868 w 2268187"/>
              <a:gd name="connsiteY31" fmla="*/ 344385 h 1837639"/>
              <a:gd name="connsiteX32" fmla="*/ 2155372 w 2268187"/>
              <a:gd name="connsiteY32" fmla="*/ 415637 h 1837639"/>
              <a:gd name="connsiteX33" fmla="*/ 2232561 w 2268187"/>
              <a:gd name="connsiteY33" fmla="*/ 492826 h 1837639"/>
              <a:gd name="connsiteX34" fmla="*/ 2268187 w 2268187"/>
              <a:gd name="connsiteY34" fmla="*/ 617517 h 1837639"/>
              <a:gd name="connsiteX35" fmla="*/ 2256312 w 2268187"/>
              <a:gd name="connsiteY35" fmla="*/ 777834 h 1837639"/>
              <a:gd name="connsiteX36" fmla="*/ 2250374 w 2268187"/>
              <a:gd name="connsiteY36" fmla="*/ 926276 h 1837639"/>
              <a:gd name="connsiteX37" fmla="*/ 2250374 w 2268187"/>
              <a:gd name="connsiteY37" fmla="*/ 926276 h 1837639"/>
              <a:gd name="connsiteX38" fmla="*/ 2232561 w 2268187"/>
              <a:gd name="connsiteY38" fmla="*/ 991590 h 1837639"/>
              <a:gd name="connsiteX39" fmla="*/ 2196935 w 2268187"/>
              <a:gd name="connsiteY39" fmla="*/ 1033153 h 1837639"/>
              <a:gd name="connsiteX40" fmla="*/ 2155372 w 2268187"/>
              <a:gd name="connsiteY40" fmla="*/ 1110343 h 1837639"/>
              <a:gd name="connsiteX41" fmla="*/ 2143496 w 2268187"/>
              <a:gd name="connsiteY41" fmla="*/ 1157844 h 1837639"/>
              <a:gd name="connsiteX42" fmla="*/ 2167247 w 2268187"/>
              <a:gd name="connsiteY42" fmla="*/ 1235034 h 1837639"/>
              <a:gd name="connsiteX43" fmla="*/ 2167247 w 2268187"/>
              <a:gd name="connsiteY43" fmla="*/ 1359725 h 1837639"/>
              <a:gd name="connsiteX44" fmla="*/ 2131621 w 2268187"/>
              <a:gd name="connsiteY44" fmla="*/ 1460665 h 1837639"/>
              <a:gd name="connsiteX45" fmla="*/ 2090057 w 2268187"/>
              <a:gd name="connsiteY45" fmla="*/ 1531917 h 1837639"/>
              <a:gd name="connsiteX46" fmla="*/ 2024743 w 2268187"/>
              <a:gd name="connsiteY46" fmla="*/ 1564546 h 1837639"/>
              <a:gd name="connsiteX47" fmla="*/ 1926743 w 2268187"/>
              <a:gd name="connsiteY47" fmla="*/ 1837639 h 1837639"/>
              <a:gd name="connsiteX48" fmla="*/ 1837716 w 2268187"/>
              <a:gd name="connsiteY48" fmla="*/ 1828762 h 1837639"/>
              <a:gd name="connsiteX49" fmla="*/ 1876302 w 2268187"/>
              <a:gd name="connsiteY49" fmla="*/ 1686296 h 1837639"/>
              <a:gd name="connsiteX50" fmla="*/ 1911927 w 2268187"/>
              <a:gd name="connsiteY50" fmla="*/ 1555668 h 1837639"/>
              <a:gd name="connsiteX51" fmla="*/ 1900051 w 2268187"/>
              <a:gd name="connsiteY51" fmla="*/ 1460665 h 1837639"/>
              <a:gd name="connsiteX52" fmla="*/ 1923803 w 2268187"/>
              <a:gd name="connsiteY52" fmla="*/ 1359725 h 1837639"/>
              <a:gd name="connsiteX53" fmla="*/ 1989117 w 2268187"/>
              <a:gd name="connsiteY53" fmla="*/ 1252847 h 1837639"/>
              <a:gd name="connsiteX54" fmla="*/ 1983179 w 2268187"/>
              <a:gd name="connsiteY54" fmla="*/ 1199408 h 1837639"/>
              <a:gd name="connsiteX55" fmla="*/ 2015904 w 2268187"/>
              <a:gd name="connsiteY55" fmla="*/ 1107384 h 1837639"/>
              <a:gd name="connsiteX56" fmla="*/ 2048494 w 2268187"/>
              <a:gd name="connsiteY56" fmla="*/ 950026 h 1837639"/>
              <a:gd name="connsiteX57" fmla="*/ 2119746 w 2268187"/>
              <a:gd name="connsiteY57" fmla="*/ 908463 h 1837639"/>
              <a:gd name="connsiteX58" fmla="*/ 2119746 w 2268187"/>
              <a:gd name="connsiteY58" fmla="*/ 908463 h 1837639"/>
              <a:gd name="connsiteX59" fmla="*/ 2137559 w 2268187"/>
              <a:gd name="connsiteY59" fmla="*/ 783772 h 1837639"/>
              <a:gd name="connsiteX60" fmla="*/ 2067815 w 2268187"/>
              <a:gd name="connsiteY60" fmla="*/ 508454 h 1837639"/>
              <a:gd name="connsiteX61" fmla="*/ 1828800 w 2268187"/>
              <a:gd name="connsiteY61" fmla="*/ 380011 h 1837639"/>
              <a:gd name="connsiteX62" fmla="*/ 1389413 w 2268187"/>
              <a:gd name="connsiteY62" fmla="*/ 195943 h 1837639"/>
              <a:gd name="connsiteX63" fmla="*/ 973777 w 2268187"/>
              <a:gd name="connsiteY63" fmla="*/ 154379 h 1837639"/>
              <a:gd name="connsiteX64" fmla="*/ 807522 w 2268187"/>
              <a:gd name="connsiteY64" fmla="*/ 154379 h 1837639"/>
              <a:gd name="connsiteX65" fmla="*/ 605642 w 2268187"/>
              <a:gd name="connsiteY65" fmla="*/ 195943 h 1837639"/>
              <a:gd name="connsiteX66" fmla="*/ 451263 w 2268187"/>
              <a:gd name="connsiteY66" fmla="*/ 279070 h 1837639"/>
              <a:gd name="connsiteX67" fmla="*/ 380011 w 2268187"/>
              <a:gd name="connsiteY67" fmla="*/ 344385 h 1837639"/>
              <a:gd name="connsiteX68" fmla="*/ 380011 w 2268187"/>
              <a:gd name="connsiteY68" fmla="*/ 344385 h 1837639"/>
              <a:gd name="connsiteX69" fmla="*/ 338447 w 2268187"/>
              <a:gd name="connsiteY69" fmla="*/ 332509 h 1837639"/>
              <a:gd name="connsiteX70" fmla="*/ 249382 w 2268187"/>
              <a:gd name="connsiteY70" fmla="*/ 421574 h 1837639"/>
              <a:gd name="connsiteX71" fmla="*/ 195943 w 2268187"/>
              <a:gd name="connsiteY71" fmla="*/ 475013 h 1837639"/>
              <a:gd name="connsiteX72" fmla="*/ 207818 w 2268187"/>
              <a:gd name="connsiteY72" fmla="*/ 552203 h 1837639"/>
              <a:gd name="connsiteX73" fmla="*/ 255320 w 2268187"/>
              <a:gd name="connsiteY73" fmla="*/ 623455 h 1837639"/>
              <a:gd name="connsiteX74" fmla="*/ 237507 w 2268187"/>
              <a:gd name="connsiteY74" fmla="*/ 688769 h 1837639"/>
              <a:gd name="connsiteX75" fmla="*/ 201881 w 2268187"/>
              <a:gd name="connsiteY75" fmla="*/ 754083 h 1837639"/>
              <a:gd name="connsiteX76" fmla="*/ 267195 w 2268187"/>
              <a:gd name="connsiteY76" fmla="*/ 742208 h 1837639"/>
              <a:gd name="connsiteX77" fmla="*/ 267195 w 2268187"/>
              <a:gd name="connsiteY77" fmla="*/ 742208 h 1837639"/>
              <a:gd name="connsiteX78" fmla="*/ 267195 w 2268187"/>
              <a:gd name="connsiteY78" fmla="*/ 742208 h 1837639"/>
              <a:gd name="connsiteX79" fmla="*/ 362198 w 2268187"/>
              <a:gd name="connsiteY79" fmla="*/ 670956 h 1837639"/>
              <a:gd name="connsiteX80" fmla="*/ 421574 w 2268187"/>
              <a:gd name="connsiteY80" fmla="*/ 688769 h 1837639"/>
              <a:gd name="connsiteX81" fmla="*/ 445325 w 2268187"/>
              <a:gd name="connsiteY81" fmla="*/ 765959 h 1837639"/>
              <a:gd name="connsiteX82" fmla="*/ 475013 w 2268187"/>
              <a:gd name="connsiteY82" fmla="*/ 872837 h 1837639"/>
              <a:gd name="connsiteX83" fmla="*/ 510639 w 2268187"/>
              <a:gd name="connsiteY83" fmla="*/ 961901 h 1837639"/>
              <a:gd name="connsiteX84" fmla="*/ 528452 w 2268187"/>
              <a:gd name="connsiteY84" fmla="*/ 1039091 h 1837639"/>
              <a:gd name="connsiteX85" fmla="*/ 540327 w 2268187"/>
              <a:gd name="connsiteY85" fmla="*/ 1092530 h 1837639"/>
              <a:gd name="connsiteX86" fmla="*/ 540327 w 2268187"/>
              <a:gd name="connsiteY86" fmla="*/ 1270660 h 1837639"/>
              <a:gd name="connsiteX87" fmla="*/ 510639 w 2268187"/>
              <a:gd name="connsiteY87" fmla="*/ 1365663 h 1837639"/>
              <a:gd name="connsiteX88" fmla="*/ 504701 w 2268187"/>
              <a:gd name="connsiteY88" fmla="*/ 1525979 h 1837639"/>
              <a:gd name="connsiteX89" fmla="*/ 480951 w 2268187"/>
              <a:gd name="connsiteY89" fmla="*/ 1626920 h 1837639"/>
              <a:gd name="connsiteX90" fmla="*/ 480950 w 2268187"/>
              <a:gd name="connsiteY90" fmla="*/ 1710047 h 1837639"/>
              <a:gd name="connsiteX0" fmla="*/ 480950 w 2268187"/>
              <a:gd name="connsiteY0" fmla="*/ 1710047 h 1837639"/>
              <a:gd name="connsiteX1" fmla="*/ 368135 w 2268187"/>
              <a:gd name="connsiteY1" fmla="*/ 1715985 h 1837639"/>
              <a:gd name="connsiteX2" fmla="*/ 302821 w 2268187"/>
              <a:gd name="connsiteY2" fmla="*/ 1715985 h 1837639"/>
              <a:gd name="connsiteX3" fmla="*/ 255320 w 2268187"/>
              <a:gd name="connsiteY3" fmla="*/ 1662546 h 1837639"/>
              <a:gd name="connsiteX4" fmla="*/ 190005 w 2268187"/>
              <a:gd name="connsiteY4" fmla="*/ 1668483 h 1837639"/>
              <a:gd name="connsiteX5" fmla="*/ 83127 w 2268187"/>
              <a:gd name="connsiteY5" fmla="*/ 1662546 h 1837639"/>
              <a:gd name="connsiteX6" fmla="*/ 65314 w 2268187"/>
              <a:gd name="connsiteY6" fmla="*/ 1573481 h 1837639"/>
              <a:gd name="connsiteX7" fmla="*/ 47501 w 2268187"/>
              <a:gd name="connsiteY7" fmla="*/ 1300348 h 1837639"/>
              <a:gd name="connsiteX8" fmla="*/ 0 w 2268187"/>
              <a:gd name="connsiteY8" fmla="*/ 1235034 h 1837639"/>
              <a:gd name="connsiteX9" fmla="*/ 5938 w 2268187"/>
              <a:gd name="connsiteY9" fmla="*/ 1009403 h 1837639"/>
              <a:gd name="connsiteX10" fmla="*/ 53439 w 2268187"/>
              <a:gd name="connsiteY10" fmla="*/ 771896 h 1837639"/>
              <a:gd name="connsiteX11" fmla="*/ 41564 w 2268187"/>
              <a:gd name="connsiteY11" fmla="*/ 724395 h 1837639"/>
              <a:gd name="connsiteX12" fmla="*/ 11875 w 2268187"/>
              <a:gd name="connsiteY12" fmla="*/ 659081 h 1837639"/>
              <a:gd name="connsiteX13" fmla="*/ 5938 w 2268187"/>
              <a:gd name="connsiteY13" fmla="*/ 570015 h 1837639"/>
              <a:gd name="connsiteX14" fmla="*/ 53439 w 2268187"/>
              <a:gd name="connsiteY14" fmla="*/ 504701 h 1837639"/>
              <a:gd name="connsiteX15" fmla="*/ 83127 w 2268187"/>
              <a:gd name="connsiteY15" fmla="*/ 445325 h 1837639"/>
              <a:gd name="connsiteX16" fmla="*/ 225631 w 2268187"/>
              <a:gd name="connsiteY16" fmla="*/ 285008 h 1837639"/>
              <a:gd name="connsiteX17" fmla="*/ 255319 w 2268187"/>
              <a:gd name="connsiteY17" fmla="*/ 249383 h 1837639"/>
              <a:gd name="connsiteX18" fmla="*/ 255320 w 2268187"/>
              <a:gd name="connsiteY18" fmla="*/ 219694 h 1837639"/>
              <a:gd name="connsiteX19" fmla="*/ 403761 w 2268187"/>
              <a:gd name="connsiteY19" fmla="*/ 118753 h 1837639"/>
              <a:gd name="connsiteX20" fmla="*/ 570016 w 2268187"/>
              <a:gd name="connsiteY20" fmla="*/ 47501 h 1837639"/>
              <a:gd name="connsiteX21" fmla="*/ 754083 w 2268187"/>
              <a:gd name="connsiteY21" fmla="*/ 17813 h 1837639"/>
              <a:gd name="connsiteX22" fmla="*/ 813460 w 2268187"/>
              <a:gd name="connsiteY22" fmla="*/ 17813 h 1837639"/>
              <a:gd name="connsiteX23" fmla="*/ 860961 w 2268187"/>
              <a:gd name="connsiteY23" fmla="*/ 0 h 1837639"/>
              <a:gd name="connsiteX24" fmla="*/ 1240972 w 2268187"/>
              <a:gd name="connsiteY24" fmla="*/ 11876 h 1837639"/>
              <a:gd name="connsiteX25" fmla="*/ 1478478 w 2268187"/>
              <a:gd name="connsiteY25" fmla="*/ 71252 h 1837639"/>
              <a:gd name="connsiteX26" fmla="*/ 1543792 w 2268187"/>
              <a:gd name="connsiteY26" fmla="*/ 95003 h 1837639"/>
              <a:gd name="connsiteX27" fmla="*/ 1710047 w 2268187"/>
              <a:gd name="connsiteY27" fmla="*/ 142504 h 1837639"/>
              <a:gd name="connsiteX28" fmla="*/ 1793174 w 2268187"/>
              <a:gd name="connsiteY28" fmla="*/ 184068 h 1837639"/>
              <a:gd name="connsiteX29" fmla="*/ 1864426 w 2268187"/>
              <a:gd name="connsiteY29" fmla="*/ 231569 h 1837639"/>
              <a:gd name="connsiteX30" fmla="*/ 1929740 w 2268187"/>
              <a:gd name="connsiteY30" fmla="*/ 290946 h 1837639"/>
              <a:gd name="connsiteX31" fmla="*/ 2012868 w 2268187"/>
              <a:gd name="connsiteY31" fmla="*/ 344385 h 1837639"/>
              <a:gd name="connsiteX32" fmla="*/ 2125587 w 2268187"/>
              <a:gd name="connsiteY32" fmla="*/ 436487 h 1837639"/>
              <a:gd name="connsiteX33" fmla="*/ 2232561 w 2268187"/>
              <a:gd name="connsiteY33" fmla="*/ 492826 h 1837639"/>
              <a:gd name="connsiteX34" fmla="*/ 2268187 w 2268187"/>
              <a:gd name="connsiteY34" fmla="*/ 617517 h 1837639"/>
              <a:gd name="connsiteX35" fmla="*/ 2256312 w 2268187"/>
              <a:gd name="connsiteY35" fmla="*/ 777834 h 1837639"/>
              <a:gd name="connsiteX36" fmla="*/ 2250374 w 2268187"/>
              <a:gd name="connsiteY36" fmla="*/ 926276 h 1837639"/>
              <a:gd name="connsiteX37" fmla="*/ 2250374 w 2268187"/>
              <a:gd name="connsiteY37" fmla="*/ 926276 h 1837639"/>
              <a:gd name="connsiteX38" fmla="*/ 2232561 w 2268187"/>
              <a:gd name="connsiteY38" fmla="*/ 991590 h 1837639"/>
              <a:gd name="connsiteX39" fmla="*/ 2196935 w 2268187"/>
              <a:gd name="connsiteY39" fmla="*/ 1033153 h 1837639"/>
              <a:gd name="connsiteX40" fmla="*/ 2155372 w 2268187"/>
              <a:gd name="connsiteY40" fmla="*/ 1110343 h 1837639"/>
              <a:gd name="connsiteX41" fmla="*/ 2143496 w 2268187"/>
              <a:gd name="connsiteY41" fmla="*/ 1157844 h 1837639"/>
              <a:gd name="connsiteX42" fmla="*/ 2167247 w 2268187"/>
              <a:gd name="connsiteY42" fmla="*/ 1235034 h 1837639"/>
              <a:gd name="connsiteX43" fmla="*/ 2167247 w 2268187"/>
              <a:gd name="connsiteY43" fmla="*/ 1359725 h 1837639"/>
              <a:gd name="connsiteX44" fmla="*/ 2131621 w 2268187"/>
              <a:gd name="connsiteY44" fmla="*/ 1460665 h 1837639"/>
              <a:gd name="connsiteX45" fmla="*/ 2090057 w 2268187"/>
              <a:gd name="connsiteY45" fmla="*/ 1531917 h 1837639"/>
              <a:gd name="connsiteX46" fmla="*/ 2024743 w 2268187"/>
              <a:gd name="connsiteY46" fmla="*/ 1564546 h 1837639"/>
              <a:gd name="connsiteX47" fmla="*/ 1926743 w 2268187"/>
              <a:gd name="connsiteY47" fmla="*/ 1837639 h 1837639"/>
              <a:gd name="connsiteX48" fmla="*/ 1837716 w 2268187"/>
              <a:gd name="connsiteY48" fmla="*/ 1828762 h 1837639"/>
              <a:gd name="connsiteX49" fmla="*/ 1876302 w 2268187"/>
              <a:gd name="connsiteY49" fmla="*/ 1686296 h 1837639"/>
              <a:gd name="connsiteX50" fmla="*/ 1911927 w 2268187"/>
              <a:gd name="connsiteY50" fmla="*/ 1555668 h 1837639"/>
              <a:gd name="connsiteX51" fmla="*/ 1900051 w 2268187"/>
              <a:gd name="connsiteY51" fmla="*/ 1460665 h 1837639"/>
              <a:gd name="connsiteX52" fmla="*/ 1923803 w 2268187"/>
              <a:gd name="connsiteY52" fmla="*/ 1359725 h 1837639"/>
              <a:gd name="connsiteX53" fmla="*/ 1989117 w 2268187"/>
              <a:gd name="connsiteY53" fmla="*/ 1252847 h 1837639"/>
              <a:gd name="connsiteX54" fmla="*/ 1983179 w 2268187"/>
              <a:gd name="connsiteY54" fmla="*/ 1199408 h 1837639"/>
              <a:gd name="connsiteX55" fmla="*/ 2015904 w 2268187"/>
              <a:gd name="connsiteY55" fmla="*/ 1107384 h 1837639"/>
              <a:gd name="connsiteX56" fmla="*/ 2048494 w 2268187"/>
              <a:gd name="connsiteY56" fmla="*/ 950026 h 1837639"/>
              <a:gd name="connsiteX57" fmla="*/ 2119746 w 2268187"/>
              <a:gd name="connsiteY57" fmla="*/ 908463 h 1837639"/>
              <a:gd name="connsiteX58" fmla="*/ 2119746 w 2268187"/>
              <a:gd name="connsiteY58" fmla="*/ 908463 h 1837639"/>
              <a:gd name="connsiteX59" fmla="*/ 2137559 w 2268187"/>
              <a:gd name="connsiteY59" fmla="*/ 783772 h 1837639"/>
              <a:gd name="connsiteX60" fmla="*/ 2067815 w 2268187"/>
              <a:gd name="connsiteY60" fmla="*/ 508454 h 1837639"/>
              <a:gd name="connsiteX61" fmla="*/ 1828800 w 2268187"/>
              <a:gd name="connsiteY61" fmla="*/ 380011 h 1837639"/>
              <a:gd name="connsiteX62" fmla="*/ 1389413 w 2268187"/>
              <a:gd name="connsiteY62" fmla="*/ 195943 h 1837639"/>
              <a:gd name="connsiteX63" fmla="*/ 973777 w 2268187"/>
              <a:gd name="connsiteY63" fmla="*/ 154379 h 1837639"/>
              <a:gd name="connsiteX64" fmla="*/ 807522 w 2268187"/>
              <a:gd name="connsiteY64" fmla="*/ 154379 h 1837639"/>
              <a:gd name="connsiteX65" fmla="*/ 605642 w 2268187"/>
              <a:gd name="connsiteY65" fmla="*/ 195943 h 1837639"/>
              <a:gd name="connsiteX66" fmla="*/ 451263 w 2268187"/>
              <a:gd name="connsiteY66" fmla="*/ 279070 h 1837639"/>
              <a:gd name="connsiteX67" fmla="*/ 380011 w 2268187"/>
              <a:gd name="connsiteY67" fmla="*/ 344385 h 1837639"/>
              <a:gd name="connsiteX68" fmla="*/ 380011 w 2268187"/>
              <a:gd name="connsiteY68" fmla="*/ 344385 h 1837639"/>
              <a:gd name="connsiteX69" fmla="*/ 338447 w 2268187"/>
              <a:gd name="connsiteY69" fmla="*/ 332509 h 1837639"/>
              <a:gd name="connsiteX70" fmla="*/ 249382 w 2268187"/>
              <a:gd name="connsiteY70" fmla="*/ 421574 h 1837639"/>
              <a:gd name="connsiteX71" fmla="*/ 195943 w 2268187"/>
              <a:gd name="connsiteY71" fmla="*/ 475013 h 1837639"/>
              <a:gd name="connsiteX72" fmla="*/ 207818 w 2268187"/>
              <a:gd name="connsiteY72" fmla="*/ 552203 h 1837639"/>
              <a:gd name="connsiteX73" fmla="*/ 255320 w 2268187"/>
              <a:gd name="connsiteY73" fmla="*/ 623455 h 1837639"/>
              <a:gd name="connsiteX74" fmla="*/ 237507 w 2268187"/>
              <a:gd name="connsiteY74" fmla="*/ 688769 h 1837639"/>
              <a:gd name="connsiteX75" fmla="*/ 201881 w 2268187"/>
              <a:gd name="connsiteY75" fmla="*/ 754083 h 1837639"/>
              <a:gd name="connsiteX76" fmla="*/ 267195 w 2268187"/>
              <a:gd name="connsiteY76" fmla="*/ 742208 h 1837639"/>
              <a:gd name="connsiteX77" fmla="*/ 267195 w 2268187"/>
              <a:gd name="connsiteY77" fmla="*/ 742208 h 1837639"/>
              <a:gd name="connsiteX78" fmla="*/ 267195 w 2268187"/>
              <a:gd name="connsiteY78" fmla="*/ 742208 h 1837639"/>
              <a:gd name="connsiteX79" fmla="*/ 362198 w 2268187"/>
              <a:gd name="connsiteY79" fmla="*/ 670956 h 1837639"/>
              <a:gd name="connsiteX80" fmla="*/ 421574 w 2268187"/>
              <a:gd name="connsiteY80" fmla="*/ 688769 h 1837639"/>
              <a:gd name="connsiteX81" fmla="*/ 445325 w 2268187"/>
              <a:gd name="connsiteY81" fmla="*/ 765959 h 1837639"/>
              <a:gd name="connsiteX82" fmla="*/ 475013 w 2268187"/>
              <a:gd name="connsiteY82" fmla="*/ 872837 h 1837639"/>
              <a:gd name="connsiteX83" fmla="*/ 510639 w 2268187"/>
              <a:gd name="connsiteY83" fmla="*/ 961901 h 1837639"/>
              <a:gd name="connsiteX84" fmla="*/ 528452 w 2268187"/>
              <a:gd name="connsiteY84" fmla="*/ 1039091 h 1837639"/>
              <a:gd name="connsiteX85" fmla="*/ 540327 w 2268187"/>
              <a:gd name="connsiteY85" fmla="*/ 1092530 h 1837639"/>
              <a:gd name="connsiteX86" fmla="*/ 540327 w 2268187"/>
              <a:gd name="connsiteY86" fmla="*/ 1270660 h 1837639"/>
              <a:gd name="connsiteX87" fmla="*/ 510639 w 2268187"/>
              <a:gd name="connsiteY87" fmla="*/ 1365663 h 1837639"/>
              <a:gd name="connsiteX88" fmla="*/ 504701 w 2268187"/>
              <a:gd name="connsiteY88" fmla="*/ 1525979 h 1837639"/>
              <a:gd name="connsiteX89" fmla="*/ 480951 w 2268187"/>
              <a:gd name="connsiteY89" fmla="*/ 1626920 h 1837639"/>
              <a:gd name="connsiteX90" fmla="*/ 480950 w 2268187"/>
              <a:gd name="connsiteY90" fmla="*/ 1710047 h 1837639"/>
              <a:gd name="connsiteX0" fmla="*/ 480950 w 2268187"/>
              <a:gd name="connsiteY0" fmla="*/ 1710047 h 1837639"/>
              <a:gd name="connsiteX1" fmla="*/ 368135 w 2268187"/>
              <a:gd name="connsiteY1" fmla="*/ 1715985 h 1837639"/>
              <a:gd name="connsiteX2" fmla="*/ 302821 w 2268187"/>
              <a:gd name="connsiteY2" fmla="*/ 1715985 h 1837639"/>
              <a:gd name="connsiteX3" fmla="*/ 255320 w 2268187"/>
              <a:gd name="connsiteY3" fmla="*/ 1662546 h 1837639"/>
              <a:gd name="connsiteX4" fmla="*/ 190005 w 2268187"/>
              <a:gd name="connsiteY4" fmla="*/ 1668483 h 1837639"/>
              <a:gd name="connsiteX5" fmla="*/ 83127 w 2268187"/>
              <a:gd name="connsiteY5" fmla="*/ 1662546 h 1837639"/>
              <a:gd name="connsiteX6" fmla="*/ 65314 w 2268187"/>
              <a:gd name="connsiteY6" fmla="*/ 1573481 h 1837639"/>
              <a:gd name="connsiteX7" fmla="*/ 47501 w 2268187"/>
              <a:gd name="connsiteY7" fmla="*/ 1300348 h 1837639"/>
              <a:gd name="connsiteX8" fmla="*/ 0 w 2268187"/>
              <a:gd name="connsiteY8" fmla="*/ 1235034 h 1837639"/>
              <a:gd name="connsiteX9" fmla="*/ 5938 w 2268187"/>
              <a:gd name="connsiteY9" fmla="*/ 1009403 h 1837639"/>
              <a:gd name="connsiteX10" fmla="*/ 53439 w 2268187"/>
              <a:gd name="connsiteY10" fmla="*/ 771896 h 1837639"/>
              <a:gd name="connsiteX11" fmla="*/ 41564 w 2268187"/>
              <a:gd name="connsiteY11" fmla="*/ 724395 h 1837639"/>
              <a:gd name="connsiteX12" fmla="*/ 11875 w 2268187"/>
              <a:gd name="connsiteY12" fmla="*/ 659081 h 1837639"/>
              <a:gd name="connsiteX13" fmla="*/ 5938 w 2268187"/>
              <a:gd name="connsiteY13" fmla="*/ 570015 h 1837639"/>
              <a:gd name="connsiteX14" fmla="*/ 53439 w 2268187"/>
              <a:gd name="connsiteY14" fmla="*/ 504701 h 1837639"/>
              <a:gd name="connsiteX15" fmla="*/ 83127 w 2268187"/>
              <a:gd name="connsiteY15" fmla="*/ 445325 h 1837639"/>
              <a:gd name="connsiteX16" fmla="*/ 225631 w 2268187"/>
              <a:gd name="connsiteY16" fmla="*/ 285008 h 1837639"/>
              <a:gd name="connsiteX17" fmla="*/ 255319 w 2268187"/>
              <a:gd name="connsiteY17" fmla="*/ 249383 h 1837639"/>
              <a:gd name="connsiteX18" fmla="*/ 255320 w 2268187"/>
              <a:gd name="connsiteY18" fmla="*/ 219694 h 1837639"/>
              <a:gd name="connsiteX19" fmla="*/ 403761 w 2268187"/>
              <a:gd name="connsiteY19" fmla="*/ 118753 h 1837639"/>
              <a:gd name="connsiteX20" fmla="*/ 570016 w 2268187"/>
              <a:gd name="connsiteY20" fmla="*/ 47501 h 1837639"/>
              <a:gd name="connsiteX21" fmla="*/ 754083 w 2268187"/>
              <a:gd name="connsiteY21" fmla="*/ 17813 h 1837639"/>
              <a:gd name="connsiteX22" fmla="*/ 813460 w 2268187"/>
              <a:gd name="connsiteY22" fmla="*/ 17813 h 1837639"/>
              <a:gd name="connsiteX23" fmla="*/ 860961 w 2268187"/>
              <a:gd name="connsiteY23" fmla="*/ 0 h 1837639"/>
              <a:gd name="connsiteX24" fmla="*/ 1240972 w 2268187"/>
              <a:gd name="connsiteY24" fmla="*/ 11876 h 1837639"/>
              <a:gd name="connsiteX25" fmla="*/ 1478478 w 2268187"/>
              <a:gd name="connsiteY25" fmla="*/ 71252 h 1837639"/>
              <a:gd name="connsiteX26" fmla="*/ 1543792 w 2268187"/>
              <a:gd name="connsiteY26" fmla="*/ 95003 h 1837639"/>
              <a:gd name="connsiteX27" fmla="*/ 1710047 w 2268187"/>
              <a:gd name="connsiteY27" fmla="*/ 142504 h 1837639"/>
              <a:gd name="connsiteX28" fmla="*/ 1793174 w 2268187"/>
              <a:gd name="connsiteY28" fmla="*/ 184068 h 1837639"/>
              <a:gd name="connsiteX29" fmla="*/ 1864426 w 2268187"/>
              <a:gd name="connsiteY29" fmla="*/ 231569 h 1837639"/>
              <a:gd name="connsiteX30" fmla="*/ 1929740 w 2268187"/>
              <a:gd name="connsiteY30" fmla="*/ 290946 h 1837639"/>
              <a:gd name="connsiteX31" fmla="*/ 2012868 w 2268187"/>
              <a:gd name="connsiteY31" fmla="*/ 344385 h 1837639"/>
              <a:gd name="connsiteX32" fmla="*/ 2125587 w 2268187"/>
              <a:gd name="connsiteY32" fmla="*/ 436487 h 1837639"/>
              <a:gd name="connsiteX33" fmla="*/ 2101507 w 2268187"/>
              <a:gd name="connsiteY33" fmla="*/ 564310 h 1837639"/>
              <a:gd name="connsiteX34" fmla="*/ 2268187 w 2268187"/>
              <a:gd name="connsiteY34" fmla="*/ 617517 h 1837639"/>
              <a:gd name="connsiteX35" fmla="*/ 2256312 w 2268187"/>
              <a:gd name="connsiteY35" fmla="*/ 777834 h 1837639"/>
              <a:gd name="connsiteX36" fmla="*/ 2250374 w 2268187"/>
              <a:gd name="connsiteY36" fmla="*/ 926276 h 1837639"/>
              <a:gd name="connsiteX37" fmla="*/ 2250374 w 2268187"/>
              <a:gd name="connsiteY37" fmla="*/ 926276 h 1837639"/>
              <a:gd name="connsiteX38" fmla="*/ 2232561 w 2268187"/>
              <a:gd name="connsiteY38" fmla="*/ 991590 h 1837639"/>
              <a:gd name="connsiteX39" fmla="*/ 2196935 w 2268187"/>
              <a:gd name="connsiteY39" fmla="*/ 1033153 h 1837639"/>
              <a:gd name="connsiteX40" fmla="*/ 2155372 w 2268187"/>
              <a:gd name="connsiteY40" fmla="*/ 1110343 h 1837639"/>
              <a:gd name="connsiteX41" fmla="*/ 2143496 w 2268187"/>
              <a:gd name="connsiteY41" fmla="*/ 1157844 h 1837639"/>
              <a:gd name="connsiteX42" fmla="*/ 2167247 w 2268187"/>
              <a:gd name="connsiteY42" fmla="*/ 1235034 h 1837639"/>
              <a:gd name="connsiteX43" fmla="*/ 2167247 w 2268187"/>
              <a:gd name="connsiteY43" fmla="*/ 1359725 h 1837639"/>
              <a:gd name="connsiteX44" fmla="*/ 2131621 w 2268187"/>
              <a:gd name="connsiteY44" fmla="*/ 1460665 h 1837639"/>
              <a:gd name="connsiteX45" fmla="*/ 2090057 w 2268187"/>
              <a:gd name="connsiteY45" fmla="*/ 1531917 h 1837639"/>
              <a:gd name="connsiteX46" fmla="*/ 2024743 w 2268187"/>
              <a:gd name="connsiteY46" fmla="*/ 1564546 h 1837639"/>
              <a:gd name="connsiteX47" fmla="*/ 1926743 w 2268187"/>
              <a:gd name="connsiteY47" fmla="*/ 1837639 h 1837639"/>
              <a:gd name="connsiteX48" fmla="*/ 1837716 w 2268187"/>
              <a:gd name="connsiteY48" fmla="*/ 1828762 h 1837639"/>
              <a:gd name="connsiteX49" fmla="*/ 1876302 w 2268187"/>
              <a:gd name="connsiteY49" fmla="*/ 1686296 h 1837639"/>
              <a:gd name="connsiteX50" fmla="*/ 1911927 w 2268187"/>
              <a:gd name="connsiteY50" fmla="*/ 1555668 h 1837639"/>
              <a:gd name="connsiteX51" fmla="*/ 1900051 w 2268187"/>
              <a:gd name="connsiteY51" fmla="*/ 1460665 h 1837639"/>
              <a:gd name="connsiteX52" fmla="*/ 1923803 w 2268187"/>
              <a:gd name="connsiteY52" fmla="*/ 1359725 h 1837639"/>
              <a:gd name="connsiteX53" fmla="*/ 1989117 w 2268187"/>
              <a:gd name="connsiteY53" fmla="*/ 1252847 h 1837639"/>
              <a:gd name="connsiteX54" fmla="*/ 1983179 w 2268187"/>
              <a:gd name="connsiteY54" fmla="*/ 1199408 h 1837639"/>
              <a:gd name="connsiteX55" fmla="*/ 2015904 w 2268187"/>
              <a:gd name="connsiteY55" fmla="*/ 1107384 h 1837639"/>
              <a:gd name="connsiteX56" fmla="*/ 2048494 w 2268187"/>
              <a:gd name="connsiteY56" fmla="*/ 950026 h 1837639"/>
              <a:gd name="connsiteX57" fmla="*/ 2119746 w 2268187"/>
              <a:gd name="connsiteY57" fmla="*/ 908463 h 1837639"/>
              <a:gd name="connsiteX58" fmla="*/ 2119746 w 2268187"/>
              <a:gd name="connsiteY58" fmla="*/ 908463 h 1837639"/>
              <a:gd name="connsiteX59" fmla="*/ 2137559 w 2268187"/>
              <a:gd name="connsiteY59" fmla="*/ 783772 h 1837639"/>
              <a:gd name="connsiteX60" fmla="*/ 2067815 w 2268187"/>
              <a:gd name="connsiteY60" fmla="*/ 508454 h 1837639"/>
              <a:gd name="connsiteX61" fmla="*/ 1828800 w 2268187"/>
              <a:gd name="connsiteY61" fmla="*/ 380011 h 1837639"/>
              <a:gd name="connsiteX62" fmla="*/ 1389413 w 2268187"/>
              <a:gd name="connsiteY62" fmla="*/ 195943 h 1837639"/>
              <a:gd name="connsiteX63" fmla="*/ 973777 w 2268187"/>
              <a:gd name="connsiteY63" fmla="*/ 154379 h 1837639"/>
              <a:gd name="connsiteX64" fmla="*/ 807522 w 2268187"/>
              <a:gd name="connsiteY64" fmla="*/ 154379 h 1837639"/>
              <a:gd name="connsiteX65" fmla="*/ 605642 w 2268187"/>
              <a:gd name="connsiteY65" fmla="*/ 195943 h 1837639"/>
              <a:gd name="connsiteX66" fmla="*/ 451263 w 2268187"/>
              <a:gd name="connsiteY66" fmla="*/ 279070 h 1837639"/>
              <a:gd name="connsiteX67" fmla="*/ 380011 w 2268187"/>
              <a:gd name="connsiteY67" fmla="*/ 344385 h 1837639"/>
              <a:gd name="connsiteX68" fmla="*/ 380011 w 2268187"/>
              <a:gd name="connsiteY68" fmla="*/ 344385 h 1837639"/>
              <a:gd name="connsiteX69" fmla="*/ 338447 w 2268187"/>
              <a:gd name="connsiteY69" fmla="*/ 332509 h 1837639"/>
              <a:gd name="connsiteX70" fmla="*/ 249382 w 2268187"/>
              <a:gd name="connsiteY70" fmla="*/ 421574 h 1837639"/>
              <a:gd name="connsiteX71" fmla="*/ 195943 w 2268187"/>
              <a:gd name="connsiteY71" fmla="*/ 475013 h 1837639"/>
              <a:gd name="connsiteX72" fmla="*/ 207818 w 2268187"/>
              <a:gd name="connsiteY72" fmla="*/ 552203 h 1837639"/>
              <a:gd name="connsiteX73" fmla="*/ 255320 w 2268187"/>
              <a:gd name="connsiteY73" fmla="*/ 623455 h 1837639"/>
              <a:gd name="connsiteX74" fmla="*/ 237507 w 2268187"/>
              <a:gd name="connsiteY74" fmla="*/ 688769 h 1837639"/>
              <a:gd name="connsiteX75" fmla="*/ 201881 w 2268187"/>
              <a:gd name="connsiteY75" fmla="*/ 754083 h 1837639"/>
              <a:gd name="connsiteX76" fmla="*/ 267195 w 2268187"/>
              <a:gd name="connsiteY76" fmla="*/ 742208 h 1837639"/>
              <a:gd name="connsiteX77" fmla="*/ 267195 w 2268187"/>
              <a:gd name="connsiteY77" fmla="*/ 742208 h 1837639"/>
              <a:gd name="connsiteX78" fmla="*/ 267195 w 2268187"/>
              <a:gd name="connsiteY78" fmla="*/ 742208 h 1837639"/>
              <a:gd name="connsiteX79" fmla="*/ 362198 w 2268187"/>
              <a:gd name="connsiteY79" fmla="*/ 670956 h 1837639"/>
              <a:gd name="connsiteX80" fmla="*/ 421574 w 2268187"/>
              <a:gd name="connsiteY80" fmla="*/ 688769 h 1837639"/>
              <a:gd name="connsiteX81" fmla="*/ 445325 w 2268187"/>
              <a:gd name="connsiteY81" fmla="*/ 765959 h 1837639"/>
              <a:gd name="connsiteX82" fmla="*/ 475013 w 2268187"/>
              <a:gd name="connsiteY82" fmla="*/ 872837 h 1837639"/>
              <a:gd name="connsiteX83" fmla="*/ 510639 w 2268187"/>
              <a:gd name="connsiteY83" fmla="*/ 961901 h 1837639"/>
              <a:gd name="connsiteX84" fmla="*/ 528452 w 2268187"/>
              <a:gd name="connsiteY84" fmla="*/ 1039091 h 1837639"/>
              <a:gd name="connsiteX85" fmla="*/ 540327 w 2268187"/>
              <a:gd name="connsiteY85" fmla="*/ 1092530 h 1837639"/>
              <a:gd name="connsiteX86" fmla="*/ 540327 w 2268187"/>
              <a:gd name="connsiteY86" fmla="*/ 1270660 h 1837639"/>
              <a:gd name="connsiteX87" fmla="*/ 510639 w 2268187"/>
              <a:gd name="connsiteY87" fmla="*/ 1365663 h 1837639"/>
              <a:gd name="connsiteX88" fmla="*/ 504701 w 2268187"/>
              <a:gd name="connsiteY88" fmla="*/ 1525979 h 1837639"/>
              <a:gd name="connsiteX89" fmla="*/ 480951 w 2268187"/>
              <a:gd name="connsiteY89" fmla="*/ 1626920 h 1837639"/>
              <a:gd name="connsiteX90" fmla="*/ 480950 w 2268187"/>
              <a:gd name="connsiteY90" fmla="*/ 1710047 h 1837639"/>
              <a:gd name="connsiteX0" fmla="*/ 480950 w 2268187"/>
              <a:gd name="connsiteY0" fmla="*/ 1710047 h 1837639"/>
              <a:gd name="connsiteX1" fmla="*/ 368135 w 2268187"/>
              <a:gd name="connsiteY1" fmla="*/ 1715985 h 1837639"/>
              <a:gd name="connsiteX2" fmla="*/ 302821 w 2268187"/>
              <a:gd name="connsiteY2" fmla="*/ 1715985 h 1837639"/>
              <a:gd name="connsiteX3" fmla="*/ 255320 w 2268187"/>
              <a:gd name="connsiteY3" fmla="*/ 1662546 h 1837639"/>
              <a:gd name="connsiteX4" fmla="*/ 190005 w 2268187"/>
              <a:gd name="connsiteY4" fmla="*/ 1668483 h 1837639"/>
              <a:gd name="connsiteX5" fmla="*/ 83127 w 2268187"/>
              <a:gd name="connsiteY5" fmla="*/ 1662546 h 1837639"/>
              <a:gd name="connsiteX6" fmla="*/ 65314 w 2268187"/>
              <a:gd name="connsiteY6" fmla="*/ 1573481 h 1837639"/>
              <a:gd name="connsiteX7" fmla="*/ 47501 w 2268187"/>
              <a:gd name="connsiteY7" fmla="*/ 1300348 h 1837639"/>
              <a:gd name="connsiteX8" fmla="*/ 0 w 2268187"/>
              <a:gd name="connsiteY8" fmla="*/ 1235034 h 1837639"/>
              <a:gd name="connsiteX9" fmla="*/ 5938 w 2268187"/>
              <a:gd name="connsiteY9" fmla="*/ 1009403 h 1837639"/>
              <a:gd name="connsiteX10" fmla="*/ 53439 w 2268187"/>
              <a:gd name="connsiteY10" fmla="*/ 771896 h 1837639"/>
              <a:gd name="connsiteX11" fmla="*/ 41564 w 2268187"/>
              <a:gd name="connsiteY11" fmla="*/ 724395 h 1837639"/>
              <a:gd name="connsiteX12" fmla="*/ 11875 w 2268187"/>
              <a:gd name="connsiteY12" fmla="*/ 659081 h 1837639"/>
              <a:gd name="connsiteX13" fmla="*/ 5938 w 2268187"/>
              <a:gd name="connsiteY13" fmla="*/ 570015 h 1837639"/>
              <a:gd name="connsiteX14" fmla="*/ 53439 w 2268187"/>
              <a:gd name="connsiteY14" fmla="*/ 504701 h 1837639"/>
              <a:gd name="connsiteX15" fmla="*/ 83127 w 2268187"/>
              <a:gd name="connsiteY15" fmla="*/ 445325 h 1837639"/>
              <a:gd name="connsiteX16" fmla="*/ 225631 w 2268187"/>
              <a:gd name="connsiteY16" fmla="*/ 285008 h 1837639"/>
              <a:gd name="connsiteX17" fmla="*/ 255319 w 2268187"/>
              <a:gd name="connsiteY17" fmla="*/ 249383 h 1837639"/>
              <a:gd name="connsiteX18" fmla="*/ 255320 w 2268187"/>
              <a:gd name="connsiteY18" fmla="*/ 219694 h 1837639"/>
              <a:gd name="connsiteX19" fmla="*/ 403761 w 2268187"/>
              <a:gd name="connsiteY19" fmla="*/ 118753 h 1837639"/>
              <a:gd name="connsiteX20" fmla="*/ 570016 w 2268187"/>
              <a:gd name="connsiteY20" fmla="*/ 47501 h 1837639"/>
              <a:gd name="connsiteX21" fmla="*/ 754083 w 2268187"/>
              <a:gd name="connsiteY21" fmla="*/ 17813 h 1837639"/>
              <a:gd name="connsiteX22" fmla="*/ 813460 w 2268187"/>
              <a:gd name="connsiteY22" fmla="*/ 17813 h 1837639"/>
              <a:gd name="connsiteX23" fmla="*/ 860961 w 2268187"/>
              <a:gd name="connsiteY23" fmla="*/ 0 h 1837639"/>
              <a:gd name="connsiteX24" fmla="*/ 1240972 w 2268187"/>
              <a:gd name="connsiteY24" fmla="*/ 11876 h 1837639"/>
              <a:gd name="connsiteX25" fmla="*/ 1478478 w 2268187"/>
              <a:gd name="connsiteY25" fmla="*/ 71252 h 1837639"/>
              <a:gd name="connsiteX26" fmla="*/ 1543792 w 2268187"/>
              <a:gd name="connsiteY26" fmla="*/ 95003 h 1837639"/>
              <a:gd name="connsiteX27" fmla="*/ 1710047 w 2268187"/>
              <a:gd name="connsiteY27" fmla="*/ 142504 h 1837639"/>
              <a:gd name="connsiteX28" fmla="*/ 1793174 w 2268187"/>
              <a:gd name="connsiteY28" fmla="*/ 184068 h 1837639"/>
              <a:gd name="connsiteX29" fmla="*/ 1864426 w 2268187"/>
              <a:gd name="connsiteY29" fmla="*/ 231569 h 1837639"/>
              <a:gd name="connsiteX30" fmla="*/ 1929740 w 2268187"/>
              <a:gd name="connsiteY30" fmla="*/ 290946 h 1837639"/>
              <a:gd name="connsiteX31" fmla="*/ 2012868 w 2268187"/>
              <a:gd name="connsiteY31" fmla="*/ 344385 h 1837639"/>
              <a:gd name="connsiteX32" fmla="*/ 2170264 w 2268187"/>
              <a:gd name="connsiteY32" fmla="*/ 406702 h 1837639"/>
              <a:gd name="connsiteX33" fmla="*/ 2101507 w 2268187"/>
              <a:gd name="connsiteY33" fmla="*/ 564310 h 1837639"/>
              <a:gd name="connsiteX34" fmla="*/ 2268187 w 2268187"/>
              <a:gd name="connsiteY34" fmla="*/ 617517 h 1837639"/>
              <a:gd name="connsiteX35" fmla="*/ 2256312 w 2268187"/>
              <a:gd name="connsiteY35" fmla="*/ 777834 h 1837639"/>
              <a:gd name="connsiteX36" fmla="*/ 2250374 w 2268187"/>
              <a:gd name="connsiteY36" fmla="*/ 926276 h 1837639"/>
              <a:gd name="connsiteX37" fmla="*/ 2250374 w 2268187"/>
              <a:gd name="connsiteY37" fmla="*/ 926276 h 1837639"/>
              <a:gd name="connsiteX38" fmla="*/ 2232561 w 2268187"/>
              <a:gd name="connsiteY38" fmla="*/ 991590 h 1837639"/>
              <a:gd name="connsiteX39" fmla="*/ 2196935 w 2268187"/>
              <a:gd name="connsiteY39" fmla="*/ 1033153 h 1837639"/>
              <a:gd name="connsiteX40" fmla="*/ 2155372 w 2268187"/>
              <a:gd name="connsiteY40" fmla="*/ 1110343 h 1837639"/>
              <a:gd name="connsiteX41" fmla="*/ 2143496 w 2268187"/>
              <a:gd name="connsiteY41" fmla="*/ 1157844 h 1837639"/>
              <a:gd name="connsiteX42" fmla="*/ 2167247 w 2268187"/>
              <a:gd name="connsiteY42" fmla="*/ 1235034 h 1837639"/>
              <a:gd name="connsiteX43" fmla="*/ 2167247 w 2268187"/>
              <a:gd name="connsiteY43" fmla="*/ 1359725 h 1837639"/>
              <a:gd name="connsiteX44" fmla="*/ 2131621 w 2268187"/>
              <a:gd name="connsiteY44" fmla="*/ 1460665 h 1837639"/>
              <a:gd name="connsiteX45" fmla="*/ 2090057 w 2268187"/>
              <a:gd name="connsiteY45" fmla="*/ 1531917 h 1837639"/>
              <a:gd name="connsiteX46" fmla="*/ 2024743 w 2268187"/>
              <a:gd name="connsiteY46" fmla="*/ 1564546 h 1837639"/>
              <a:gd name="connsiteX47" fmla="*/ 1926743 w 2268187"/>
              <a:gd name="connsiteY47" fmla="*/ 1837639 h 1837639"/>
              <a:gd name="connsiteX48" fmla="*/ 1837716 w 2268187"/>
              <a:gd name="connsiteY48" fmla="*/ 1828762 h 1837639"/>
              <a:gd name="connsiteX49" fmla="*/ 1876302 w 2268187"/>
              <a:gd name="connsiteY49" fmla="*/ 1686296 h 1837639"/>
              <a:gd name="connsiteX50" fmla="*/ 1911927 w 2268187"/>
              <a:gd name="connsiteY50" fmla="*/ 1555668 h 1837639"/>
              <a:gd name="connsiteX51" fmla="*/ 1900051 w 2268187"/>
              <a:gd name="connsiteY51" fmla="*/ 1460665 h 1837639"/>
              <a:gd name="connsiteX52" fmla="*/ 1923803 w 2268187"/>
              <a:gd name="connsiteY52" fmla="*/ 1359725 h 1837639"/>
              <a:gd name="connsiteX53" fmla="*/ 1989117 w 2268187"/>
              <a:gd name="connsiteY53" fmla="*/ 1252847 h 1837639"/>
              <a:gd name="connsiteX54" fmla="*/ 1983179 w 2268187"/>
              <a:gd name="connsiteY54" fmla="*/ 1199408 h 1837639"/>
              <a:gd name="connsiteX55" fmla="*/ 2015904 w 2268187"/>
              <a:gd name="connsiteY55" fmla="*/ 1107384 h 1837639"/>
              <a:gd name="connsiteX56" fmla="*/ 2048494 w 2268187"/>
              <a:gd name="connsiteY56" fmla="*/ 950026 h 1837639"/>
              <a:gd name="connsiteX57" fmla="*/ 2119746 w 2268187"/>
              <a:gd name="connsiteY57" fmla="*/ 908463 h 1837639"/>
              <a:gd name="connsiteX58" fmla="*/ 2119746 w 2268187"/>
              <a:gd name="connsiteY58" fmla="*/ 908463 h 1837639"/>
              <a:gd name="connsiteX59" fmla="*/ 2137559 w 2268187"/>
              <a:gd name="connsiteY59" fmla="*/ 783772 h 1837639"/>
              <a:gd name="connsiteX60" fmla="*/ 2067815 w 2268187"/>
              <a:gd name="connsiteY60" fmla="*/ 508454 h 1837639"/>
              <a:gd name="connsiteX61" fmla="*/ 1828800 w 2268187"/>
              <a:gd name="connsiteY61" fmla="*/ 380011 h 1837639"/>
              <a:gd name="connsiteX62" fmla="*/ 1389413 w 2268187"/>
              <a:gd name="connsiteY62" fmla="*/ 195943 h 1837639"/>
              <a:gd name="connsiteX63" fmla="*/ 973777 w 2268187"/>
              <a:gd name="connsiteY63" fmla="*/ 154379 h 1837639"/>
              <a:gd name="connsiteX64" fmla="*/ 807522 w 2268187"/>
              <a:gd name="connsiteY64" fmla="*/ 154379 h 1837639"/>
              <a:gd name="connsiteX65" fmla="*/ 605642 w 2268187"/>
              <a:gd name="connsiteY65" fmla="*/ 195943 h 1837639"/>
              <a:gd name="connsiteX66" fmla="*/ 451263 w 2268187"/>
              <a:gd name="connsiteY66" fmla="*/ 279070 h 1837639"/>
              <a:gd name="connsiteX67" fmla="*/ 380011 w 2268187"/>
              <a:gd name="connsiteY67" fmla="*/ 344385 h 1837639"/>
              <a:gd name="connsiteX68" fmla="*/ 380011 w 2268187"/>
              <a:gd name="connsiteY68" fmla="*/ 344385 h 1837639"/>
              <a:gd name="connsiteX69" fmla="*/ 338447 w 2268187"/>
              <a:gd name="connsiteY69" fmla="*/ 332509 h 1837639"/>
              <a:gd name="connsiteX70" fmla="*/ 249382 w 2268187"/>
              <a:gd name="connsiteY70" fmla="*/ 421574 h 1837639"/>
              <a:gd name="connsiteX71" fmla="*/ 195943 w 2268187"/>
              <a:gd name="connsiteY71" fmla="*/ 475013 h 1837639"/>
              <a:gd name="connsiteX72" fmla="*/ 207818 w 2268187"/>
              <a:gd name="connsiteY72" fmla="*/ 552203 h 1837639"/>
              <a:gd name="connsiteX73" fmla="*/ 255320 w 2268187"/>
              <a:gd name="connsiteY73" fmla="*/ 623455 h 1837639"/>
              <a:gd name="connsiteX74" fmla="*/ 237507 w 2268187"/>
              <a:gd name="connsiteY74" fmla="*/ 688769 h 1837639"/>
              <a:gd name="connsiteX75" fmla="*/ 201881 w 2268187"/>
              <a:gd name="connsiteY75" fmla="*/ 754083 h 1837639"/>
              <a:gd name="connsiteX76" fmla="*/ 267195 w 2268187"/>
              <a:gd name="connsiteY76" fmla="*/ 742208 h 1837639"/>
              <a:gd name="connsiteX77" fmla="*/ 267195 w 2268187"/>
              <a:gd name="connsiteY77" fmla="*/ 742208 h 1837639"/>
              <a:gd name="connsiteX78" fmla="*/ 267195 w 2268187"/>
              <a:gd name="connsiteY78" fmla="*/ 742208 h 1837639"/>
              <a:gd name="connsiteX79" fmla="*/ 362198 w 2268187"/>
              <a:gd name="connsiteY79" fmla="*/ 670956 h 1837639"/>
              <a:gd name="connsiteX80" fmla="*/ 421574 w 2268187"/>
              <a:gd name="connsiteY80" fmla="*/ 688769 h 1837639"/>
              <a:gd name="connsiteX81" fmla="*/ 445325 w 2268187"/>
              <a:gd name="connsiteY81" fmla="*/ 765959 h 1837639"/>
              <a:gd name="connsiteX82" fmla="*/ 475013 w 2268187"/>
              <a:gd name="connsiteY82" fmla="*/ 872837 h 1837639"/>
              <a:gd name="connsiteX83" fmla="*/ 510639 w 2268187"/>
              <a:gd name="connsiteY83" fmla="*/ 961901 h 1837639"/>
              <a:gd name="connsiteX84" fmla="*/ 528452 w 2268187"/>
              <a:gd name="connsiteY84" fmla="*/ 1039091 h 1837639"/>
              <a:gd name="connsiteX85" fmla="*/ 540327 w 2268187"/>
              <a:gd name="connsiteY85" fmla="*/ 1092530 h 1837639"/>
              <a:gd name="connsiteX86" fmla="*/ 540327 w 2268187"/>
              <a:gd name="connsiteY86" fmla="*/ 1270660 h 1837639"/>
              <a:gd name="connsiteX87" fmla="*/ 510639 w 2268187"/>
              <a:gd name="connsiteY87" fmla="*/ 1365663 h 1837639"/>
              <a:gd name="connsiteX88" fmla="*/ 504701 w 2268187"/>
              <a:gd name="connsiteY88" fmla="*/ 1525979 h 1837639"/>
              <a:gd name="connsiteX89" fmla="*/ 480951 w 2268187"/>
              <a:gd name="connsiteY89" fmla="*/ 1626920 h 1837639"/>
              <a:gd name="connsiteX90" fmla="*/ 480950 w 2268187"/>
              <a:gd name="connsiteY90" fmla="*/ 1710047 h 1837639"/>
              <a:gd name="connsiteX0" fmla="*/ 480950 w 2268187"/>
              <a:gd name="connsiteY0" fmla="*/ 1710047 h 1837639"/>
              <a:gd name="connsiteX1" fmla="*/ 368135 w 2268187"/>
              <a:gd name="connsiteY1" fmla="*/ 1715985 h 1837639"/>
              <a:gd name="connsiteX2" fmla="*/ 302821 w 2268187"/>
              <a:gd name="connsiteY2" fmla="*/ 1715985 h 1837639"/>
              <a:gd name="connsiteX3" fmla="*/ 255320 w 2268187"/>
              <a:gd name="connsiteY3" fmla="*/ 1662546 h 1837639"/>
              <a:gd name="connsiteX4" fmla="*/ 190005 w 2268187"/>
              <a:gd name="connsiteY4" fmla="*/ 1668483 h 1837639"/>
              <a:gd name="connsiteX5" fmla="*/ 83127 w 2268187"/>
              <a:gd name="connsiteY5" fmla="*/ 1662546 h 1837639"/>
              <a:gd name="connsiteX6" fmla="*/ 65314 w 2268187"/>
              <a:gd name="connsiteY6" fmla="*/ 1573481 h 1837639"/>
              <a:gd name="connsiteX7" fmla="*/ 47501 w 2268187"/>
              <a:gd name="connsiteY7" fmla="*/ 1300348 h 1837639"/>
              <a:gd name="connsiteX8" fmla="*/ 0 w 2268187"/>
              <a:gd name="connsiteY8" fmla="*/ 1235034 h 1837639"/>
              <a:gd name="connsiteX9" fmla="*/ 5938 w 2268187"/>
              <a:gd name="connsiteY9" fmla="*/ 1009403 h 1837639"/>
              <a:gd name="connsiteX10" fmla="*/ 53439 w 2268187"/>
              <a:gd name="connsiteY10" fmla="*/ 771896 h 1837639"/>
              <a:gd name="connsiteX11" fmla="*/ 41564 w 2268187"/>
              <a:gd name="connsiteY11" fmla="*/ 724395 h 1837639"/>
              <a:gd name="connsiteX12" fmla="*/ 11875 w 2268187"/>
              <a:gd name="connsiteY12" fmla="*/ 659081 h 1837639"/>
              <a:gd name="connsiteX13" fmla="*/ 5938 w 2268187"/>
              <a:gd name="connsiteY13" fmla="*/ 570015 h 1837639"/>
              <a:gd name="connsiteX14" fmla="*/ 53439 w 2268187"/>
              <a:gd name="connsiteY14" fmla="*/ 504701 h 1837639"/>
              <a:gd name="connsiteX15" fmla="*/ 83127 w 2268187"/>
              <a:gd name="connsiteY15" fmla="*/ 445325 h 1837639"/>
              <a:gd name="connsiteX16" fmla="*/ 225631 w 2268187"/>
              <a:gd name="connsiteY16" fmla="*/ 285008 h 1837639"/>
              <a:gd name="connsiteX17" fmla="*/ 255319 w 2268187"/>
              <a:gd name="connsiteY17" fmla="*/ 249383 h 1837639"/>
              <a:gd name="connsiteX18" fmla="*/ 255320 w 2268187"/>
              <a:gd name="connsiteY18" fmla="*/ 219694 h 1837639"/>
              <a:gd name="connsiteX19" fmla="*/ 403761 w 2268187"/>
              <a:gd name="connsiteY19" fmla="*/ 118753 h 1837639"/>
              <a:gd name="connsiteX20" fmla="*/ 570016 w 2268187"/>
              <a:gd name="connsiteY20" fmla="*/ 47501 h 1837639"/>
              <a:gd name="connsiteX21" fmla="*/ 754083 w 2268187"/>
              <a:gd name="connsiteY21" fmla="*/ 17813 h 1837639"/>
              <a:gd name="connsiteX22" fmla="*/ 813460 w 2268187"/>
              <a:gd name="connsiteY22" fmla="*/ 17813 h 1837639"/>
              <a:gd name="connsiteX23" fmla="*/ 860961 w 2268187"/>
              <a:gd name="connsiteY23" fmla="*/ 0 h 1837639"/>
              <a:gd name="connsiteX24" fmla="*/ 1240972 w 2268187"/>
              <a:gd name="connsiteY24" fmla="*/ 11876 h 1837639"/>
              <a:gd name="connsiteX25" fmla="*/ 1478478 w 2268187"/>
              <a:gd name="connsiteY25" fmla="*/ 71252 h 1837639"/>
              <a:gd name="connsiteX26" fmla="*/ 1543792 w 2268187"/>
              <a:gd name="connsiteY26" fmla="*/ 95003 h 1837639"/>
              <a:gd name="connsiteX27" fmla="*/ 1710047 w 2268187"/>
              <a:gd name="connsiteY27" fmla="*/ 142504 h 1837639"/>
              <a:gd name="connsiteX28" fmla="*/ 1793174 w 2268187"/>
              <a:gd name="connsiteY28" fmla="*/ 184068 h 1837639"/>
              <a:gd name="connsiteX29" fmla="*/ 1864426 w 2268187"/>
              <a:gd name="connsiteY29" fmla="*/ 231569 h 1837639"/>
              <a:gd name="connsiteX30" fmla="*/ 1929740 w 2268187"/>
              <a:gd name="connsiteY30" fmla="*/ 290946 h 1837639"/>
              <a:gd name="connsiteX31" fmla="*/ 2012868 w 2268187"/>
              <a:gd name="connsiteY31" fmla="*/ 344385 h 1837639"/>
              <a:gd name="connsiteX32" fmla="*/ 2170264 w 2268187"/>
              <a:gd name="connsiteY32" fmla="*/ 406702 h 1837639"/>
              <a:gd name="connsiteX33" fmla="*/ 2101507 w 2268187"/>
              <a:gd name="connsiteY33" fmla="*/ 564310 h 1837639"/>
              <a:gd name="connsiteX34" fmla="*/ 2180998 w 2268187"/>
              <a:gd name="connsiteY34" fmla="*/ 538239 h 1837639"/>
              <a:gd name="connsiteX35" fmla="*/ 2268187 w 2268187"/>
              <a:gd name="connsiteY35" fmla="*/ 617517 h 1837639"/>
              <a:gd name="connsiteX36" fmla="*/ 2256312 w 2268187"/>
              <a:gd name="connsiteY36" fmla="*/ 777834 h 1837639"/>
              <a:gd name="connsiteX37" fmla="*/ 2250374 w 2268187"/>
              <a:gd name="connsiteY37" fmla="*/ 926276 h 1837639"/>
              <a:gd name="connsiteX38" fmla="*/ 2250374 w 2268187"/>
              <a:gd name="connsiteY38" fmla="*/ 926276 h 1837639"/>
              <a:gd name="connsiteX39" fmla="*/ 2232561 w 2268187"/>
              <a:gd name="connsiteY39" fmla="*/ 991590 h 1837639"/>
              <a:gd name="connsiteX40" fmla="*/ 2196935 w 2268187"/>
              <a:gd name="connsiteY40" fmla="*/ 1033153 h 1837639"/>
              <a:gd name="connsiteX41" fmla="*/ 2155372 w 2268187"/>
              <a:gd name="connsiteY41" fmla="*/ 1110343 h 1837639"/>
              <a:gd name="connsiteX42" fmla="*/ 2143496 w 2268187"/>
              <a:gd name="connsiteY42" fmla="*/ 1157844 h 1837639"/>
              <a:gd name="connsiteX43" fmla="*/ 2167247 w 2268187"/>
              <a:gd name="connsiteY43" fmla="*/ 1235034 h 1837639"/>
              <a:gd name="connsiteX44" fmla="*/ 2167247 w 2268187"/>
              <a:gd name="connsiteY44" fmla="*/ 1359725 h 1837639"/>
              <a:gd name="connsiteX45" fmla="*/ 2131621 w 2268187"/>
              <a:gd name="connsiteY45" fmla="*/ 1460665 h 1837639"/>
              <a:gd name="connsiteX46" fmla="*/ 2090057 w 2268187"/>
              <a:gd name="connsiteY46" fmla="*/ 1531917 h 1837639"/>
              <a:gd name="connsiteX47" fmla="*/ 2024743 w 2268187"/>
              <a:gd name="connsiteY47" fmla="*/ 1564546 h 1837639"/>
              <a:gd name="connsiteX48" fmla="*/ 1926743 w 2268187"/>
              <a:gd name="connsiteY48" fmla="*/ 1837639 h 1837639"/>
              <a:gd name="connsiteX49" fmla="*/ 1837716 w 2268187"/>
              <a:gd name="connsiteY49" fmla="*/ 1828762 h 1837639"/>
              <a:gd name="connsiteX50" fmla="*/ 1876302 w 2268187"/>
              <a:gd name="connsiteY50" fmla="*/ 1686296 h 1837639"/>
              <a:gd name="connsiteX51" fmla="*/ 1911927 w 2268187"/>
              <a:gd name="connsiteY51" fmla="*/ 1555668 h 1837639"/>
              <a:gd name="connsiteX52" fmla="*/ 1900051 w 2268187"/>
              <a:gd name="connsiteY52" fmla="*/ 1460665 h 1837639"/>
              <a:gd name="connsiteX53" fmla="*/ 1923803 w 2268187"/>
              <a:gd name="connsiteY53" fmla="*/ 1359725 h 1837639"/>
              <a:gd name="connsiteX54" fmla="*/ 1989117 w 2268187"/>
              <a:gd name="connsiteY54" fmla="*/ 1252847 h 1837639"/>
              <a:gd name="connsiteX55" fmla="*/ 1983179 w 2268187"/>
              <a:gd name="connsiteY55" fmla="*/ 1199408 h 1837639"/>
              <a:gd name="connsiteX56" fmla="*/ 2015904 w 2268187"/>
              <a:gd name="connsiteY56" fmla="*/ 1107384 h 1837639"/>
              <a:gd name="connsiteX57" fmla="*/ 2048494 w 2268187"/>
              <a:gd name="connsiteY57" fmla="*/ 950026 h 1837639"/>
              <a:gd name="connsiteX58" fmla="*/ 2119746 w 2268187"/>
              <a:gd name="connsiteY58" fmla="*/ 908463 h 1837639"/>
              <a:gd name="connsiteX59" fmla="*/ 2119746 w 2268187"/>
              <a:gd name="connsiteY59" fmla="*/ 908463 h 1837639"/>
              <a:gd name="connsiteX60" fmla="*/ 2137559 w 2268187"/>
              <a:gd name="connsiteY60" fmla="*/ 783772 h 1837639"/>
              <a:gd name="connsiteX61" fmla="*/ 2067815 w 2268187"/>
              <a:gd name="connsiteY61" fmla="*/ 508454 h 1837639"/>
              <a:gd name="connsiteX62" fmla="*/ 1828800 w 2268187"/>
              <a:gd name="connsiteY62" fmla="*/ 380011 h 1837639"/>
              <a:gd name="connsiteX63" fmla="*/ 1389413 w 2268187"/>
              <a:gd name="connsiteY63" fmla="*/ 195943 h 1837639"/>
              <a:gd name="connsiteX64" fmla="*/ 973777 w 2268187"/>
              <a:gd name="connsiteY64" fmla="*/ 154379 h 1837639"/>
              <a:gd name="connsiteX65" fmla="*/ 807522 w 2268187"/>
              <a:gd name="connsiteY65" fmla="*/ 154379 h 1837639"/>
              <a:gd name="connsiteX66" fmla="*/ 605642 w 2268187"/>
              <a:gd name="connsiteY66" fmla="*/ 195943 h 1837639"/>
              <a:gd name="connsiteX67" fmla="*/ 451263 w 2268187"/>
              <a:gd name="connsiteY67" fmla="*/ 279070 h 1837639"/>
              <a:gd name="connsiteX68" fmla="*/ 380011 w 2268187"/>
              <a:gd name="connsiteY68" fmla="*/ 344385 h 1837639"/>
              <a:gd name="connsiteX69" fmla="*/ 380011 w 2268187"/>
              <a:gd name="connsiteY69" fmla="*/ 344385 h 1837639"/>
              <a:gd name="connsiteX70" fmla="*/ 338447 w 2268187"/>
              <a:gd name="connsiteY70" fmla="*/ 332509 h 1837639"/>
              <a:gd name="connsiteX71" fmla="*/ 249382 w 2268187"/>
              <a:gd name="connsiteY71" fmla="*/ 421574 h 1837639"/>
              <a:gd name="connsiteX72" fmla="*/ 195943 w 2268187"/>
              <a:gd name="connsiteY72" fmla="*/ 475013 h 1837639"/>
              <a:gd name="connsiteX73" fmla="*/ 207818 w 2268187"/>
              <a:gd name="connsiteY73" fmla="*/ 552203 h 1837639"/>
              <a:gd name="connsiteX74" fmla="*/ 255320 w 2268187"/>
              <a:gd name="connsiteY74" fmla="*/ 623455 h 1837639"/>
              <a:gd name="connsiteX75" fmla="*/ 237507 w 2268187"/>
              <a:gd name="connsiteY75" fmla="*/ 688769 h 1837639"/>
              <a:gd name="connsiteX76" fmla="*/ 201881 w 2268187"/>
              <a:gd name="connsiteY76" fmla="*/ 754083 h 1837639"/>
              <a:gd name="connsiteX77" fmla="*/ 267195 w 2268187"/>
              <a:gd name="connsiteY77" fmla="*/ 742208 h 1837639"/>
              <a:gd name="connsiteX78" fmla="*/ 267195 w 2268187"/>
              <a:gd name="connsiteY78" fmla="*/ 742208 h 1837639"/>
              <a:gd name="connsiteX79" fmla="*/ 267195 w 2268187"/>
              <a:gd name="connsiteY79" fmla="*/ 742208 h 1837639"/>
              <a:gd name="connsiteX80" fmla="*/ 362198 w 2268187"/>
              <a:gd name="connsiteY80" fmla="*/ 670956 h 1837639"/>
              <a:gd name="connsiteX81" fmla="*/ 421574 w 2268187"/>
              <a:gd name="connsiteY81" fmla="*/ 688769 h 1837639"/>
              <a:gd name="connsiteX82" fmla="*/ 445325 w 2268187"/>
              <a:gd name="connsiteY82" fmla="*/ 765959 h 1837639"/>
              <a:gd name="connsiteX83" fmla="*/ 475013 w 2268187"/>
              <a:gd name="connsiteY83" fmla="*/ 872837 h 1837639"/>
              <a:gd name="connsiteX84" fmla="*/ 510639 w 2268187"/>
              <a:gd name="connsiteY84" fmla="*/ 961901 h 1837639"/>
              <a:gd name="connsiteX85" fmla="*/ 528452 w 2268187"/>
              <a:gd name="connsiteY85" fmla="*/ 1039091 h 1837639"/>
              <a:gd name="connsiteX86" fmla="*/ 540327 w 2268187"/>
              <a:gd name="connsiteY86" fmla="*/ 1092530 h 1837639"/>
              <a:gd name="connsiteX87" fmla="*/ 540327 w 2268187"/>
              <a:gd name="connsiteY87" fmla="*/ 1270660 h 1837639"/>
              <a:gd name="connsiteX88" fmla="*/ 510639 w 2268187"/>
              <a:gd name="connsiteY88" fmla="*/ 1365663 h 1837639"/>
              <a:gd name="connsiteX89" fmla="*/ 504701 w 2268187"/>
              <a:gd name="connsiteY89" fmla="*/ 1525979 h 1837639"/>
              <a:gd name="connsiteX90" fmla="*/ 480951 w 2268187"/>
              <a:gd name="connsiteY90" fmla="*/ 1626920 h 1837639"/>
              <a:gd name="connsiteX91" fmla="*/ 480950 w 2268187"/>
              <a:gd name="connsiteY91" fmla="*/ 1710047 h 1837639"/>
              <a:gd name="connsiteX0" fmla="*/ 480950 w 2268187"/>
              <a:gd name="connsiteY0" fmla="*/ 1710047 h 1837639"/>
              <a:gd name="connsiteX1" fmla="*/ 368135 w 2268187"/>
              <a:gd name="connsiteY1" fmla="*/ 1715985 h 1837639"/>
              <a:gd name="connsiteX2" fmla="*/ 302821 w 2268187"/>
              <a:gd name="connsiteY2" fmla="*/ 1715985 h 1837639"/>
              <a:gd name="connsiteX3" fmla="*/ 255320 w 2268187"/>
              <a:gd name="connsiteY3" fmla="*/ 1662546 h 1837639"/>
              <a:gd name="connsiteX4" fmla="*/ 190005 w 2268187"/>
              <a:gd name="connsiteY4" fmla="*/ 1668483 h 1837639"/>
              <a:gd name="connsiteX5" fmla="*/ 83127 w 2268187"/>
              <a:gd name="connsiteY5" fmla="*/ 1662546 h 1837639"/>
              <a:gd name="connsiteX6" fmla="*/ 65314 w 2268187"/>
              <a:gd name="connsiteY6" fmla="*/ 1573481 h 1837639"/>
              <a:gd name="connsiteX7" fmla="*/ 47501 w 2268187"/>
              <a:gd name="connsiteY7" fmla="*/ 1300348 h 1837639"/>
              <a:gd name="connsiteX8" fmla="*/ 0 w 2268187"/>
              <a:gd name="connsiteY8" fmla="*/ 1235034 h 1837639"/>
              <a:gd name="connsiteX9" fmla="*/ 5938 w 2268187"/>
              <a:gd name="connsiteY9" fmla="*/ 1009403 h 1837639"/>
              <a:gd name="connsiteX10" fmla="*/ 53439 w 2268187"/>
              <a:gd name="connsiteY10" fmla="*/ 771896 h 1837639"/>
              <a:gd name="connsiteX11" fmla="*/ 41564 w 2268187"/>
              <a:gd name="connsiteY11" fmla="*/ 724395 h 1837639"/>
              <a:gd name="connsiteX12" fmla="*/ 11875 w 2268187"/>
              <a:gd name="connsiteY12" fmla="*/ 659081 h 1837639"/>
              <a:gd name="connsiteX13" fmla="*/ 5938 w 2268187"/>
              <a:gd name="connsiteY13" fmla="*/ 570015 h 1837639"/>
              <a:gd name="connsiteX14" fmla="*/ 53439 w 2268187"/>
              <a:gd name="connsiteY14" fmla="*/ 504701 h 1837639"/>
              <a:gd name="connsiteX15" fmla="*/ 83127 w 2268187"/>
              <a:gd name="connsiteY15" fmla="*/ 445325 h 1837639"/>
              <a:gd name="connsiteX16" fmla="*/ 225631 w 2268187"/>
              <a:gd name="connsiteY16" fmla="*/ 285008 h 1837639"/>
              <a:gd name="connsiteX17" fmla="*/ 255319 w 2268187"/>
              <a:gd name="connsiteY17" fmla="*/ 249383 h 1837639"/>
              <a:gd name="connsiteX18" fmla="*/ 255320 w 2268187"/>
              <a:gd name="connsiteY18" fmla="*/ 219694 h 1837639"/>
              <a:gd name="connsiteX19" fmla="*/ 403761 w 2268187"/>
              <a:gd name="connsiteY19" fmla="*/ 118753 h 1837639"/>
              <a:gd name="connsiteX20" fmla="*/ 570016 w 2268187"/>
              <a:gd name="connsiteY20" fmla="*/ 47501 h 1837639"/>
              <a:gd name="connsiteX21" fmla="*/ 754083 w 2268187"/>
              <a:gd name="connsiteY21" fmla="*/ 17813 h 1837639"/>
              <a:gd name="connsiteX22" fmla="*/ 813460 w 2268187"/>
              <a:gd name="connsiteY22" fmla="*/ 17813 h 1837639"/>
              <a:gd name="connsiteX23" fmla="*/ 860961 w 2268187"/>
              <a:gd name="connsiteY23" fmla="*/ 0 h 1837639"/>
              <a:gd name="connsiteX24" fmla="*/ 1240972 w 2268187"/>
              <a:gd name="connsiteY24" fmla="*/ 11876 h 1837639"/>
              <a:gd name="connsiteX25" fmla="*/ 1478478 w 2268187"/>
              <a:gd name="connsiteY25" fmla="*/ 71252 h 1837639"/>
              <a:gd name="connsiteX26" fmla="*/ 1543792 w 2268187"/>
              <a:gd name="connsiteY26" fmla="*/ 95003 h 1837639"/>
              <a:gd name="connsiteX27" fmla="*/ 1710047 w 2268187"/>
              <a:gd name="connsiteY27" fmla="*/ 142504 h 1837639"/>
              <a:gd name="connsiteX28" fmla="*/ 1793174 w 2268187"/>
              <a:gd name="connsiteY28" fmla="*/ 184068 h 1837639"/>
              <a:gd name="connsiteX29" fmla="*/ 1864426 w 2268187"/>
              <a:gd name="connsiteY29" fmla="*/ 231569 h 1837639"/>
              <a:gd name="connsiteX30" fmla="*/ 1929740 w 2268187"/>
              <a:gd name="connsiteY30" fmla="*/ 290946 h 1837639"/>
              <a:gd name="connsiteX31" fmla="*/ 2012868 w 2268187"/>
              <a:gd name="connsiteY31" fmla="*/ 344385 h 1837639"/>
              <a:gd name="connsiteX32" fmla="*/ 2170264 w 2268187"/>
              <a:gd name="connsiteY32" fmla="*/ 406702 h 1837639"/>
              <a:gd name="connsiteX33" fmla="*/ 2190862 w 2268187"/>
              <a:gd name="connsiteY33" fmla="*/ 498783 h 1837639"/>
              <a:gd name="connsiteX34" fmla="*/ 2180998 w 2268187"/>
              <a:gd name="connsiteY34" fmla="*/ 538239 h 1837639"/>
              <a:gd name="connsiteX35" fmla="*/ 2268187 w 2268187"/>
              <a:gd name="connsiteY35" fmla="*/ 617517 h 1837639"/>
              <a:gd name="connsiteX36" fmla="*/ 2256312 w 2268187"/>
              <a:gd name="connsiteY36" fmla="*/ 777834 h 1837639"/>
              <a:gd name="connsiteX37" fmla="*/ 2250374 w 2268187"/>
              <a:gd name="connsiteY37" fmla="*/ 926276 h 1837639"/>
              <a:gd name="connsiteX38" fmla="*/ 2250374 w 2268187"/>
              <a:gd name="connsiteY38" fmla="*/ 926276 h 1837639"/>
              <a:gd name="connsiteX39" fmla="*/ 2232561 w 2268187"/>
              <a:gd name="connsiteY39" fmla="*/ 991590 h 1837639"/>
              <a:gd name="connsiteX40" fmla="*/ 2196935 w 2268187"/>
              <a:gd name="connsiteY40" fmla="*/ 1033153 h 1837639"/>
              <a:gd name="connsiteX41" fmla="*/ 2155372 w 2268187"/>
              <a:gd name="connsiteY41" fmla="*/ 1110343 h 1837639"/>
              <a:gd name="connsiteX42" fmla="*/ 2143496 w 2268187"/>
              <a:gd name="connsiteY42" fmla="*/ 1157844 h 1837639"/>
              <a:gd name="connsiteX43" fmla="*/ 2167247 w 2268187"/>
              <a:gd name="connsiteY43" fmla="*/ 1235034 h 1837639"/>
              <a:gd name="connsiteX44" fmla="*/ 2167247 w 2268187"/>
              <a:gd name="connsiteY44" fmla="*/ 1359725 h 1837639"/>
              <a:gd name="connsiteX45" fmla="*/ 2131621 w 2268187"/>
              <a:gd name="connsiteY45" fmla="*/ 1460665 h 1837639"/>
              <a:gd name="connsiteX46" fmla="*/ 2090057 w 2268187"/>
              <a:gd name="connsiteY46" fmla="*/ 1531917 h 1837639"/>
              <a:gd name="connsiteX47" fmla="*/ 2024743 w 2268187"/>
              <a:gd name="connsiteY47" fmla="*/ 1564546 h 1837639"/>
              <a:gd name="connsiteX48" fmla="*/ 1926743 w 2268187"/>
              <a:gd name="connsiteY48" fmla="*/ 1837639 h 1837639"/>
              <a:gd name="connsiteX49" fmla="*/ 1837716 w 2268187"/>
              <a:gd name="connsiteY49" fmla="*/ 1828762 h 1837639"/>
              <a:gd name="connsiteX50" fmla="*/ 1876302 w 2268187"/>
              <a:gd name="connsiteY50" fmla="*/ 1686296 h 1837639"/>
              <a:gd name="connsiteX51" fmla="*/ 1911927 w 2268187"/>
              <a:gd name="connsiteY51" fmla="*/ 1555668 h 1837639"/>
              <a:gd name="connsiteX52" fmla="*/ 1900051 w 2268187"/>
              <a:gd name="connsiteY52" fmla="*/ 1460665 h 1837639"/>
              <a:gd name="connsiteX53" fmla="*/ 1923803 w 2268187"/>
              <a:gd name="connsiteY53" fmla="*/ 1359725 h 1837639"/>
              <a:gd name="connsiteX54" fmla="*/ 1989117 w 2268187"/>
              <a:gd name="connsiteY54" fmla="*/ 1252847 h 1837639"/>
              <a:gd name="connsiteX55" fmla="*/ 1983179 w 2268187"/>
              <a:gd name="connsiteY55" fmla="*/ 1199408 h 1837639"/>
              <a:gd name="connsiteX56" fmla="*/ 2015904 w 2268187"/>
              <a:gd name="connsiteY56" fmla="*/ 1107384 h 1837639"/>
              <a:gd name="connsiteX57" fmla="*/ 2048494 w 2268187"/>
              <a:gd name="connsiteY57" fmla="*/ 950026 h 1837639"/>
              <a:gd name="connsiteX58" fmla="*/ 2119746 w 2268187"/>
              <a:gd name="connsiteY58" fmla="*/ 908463 h 1837639"/>
              <a:gd name="connsiteX59" fmla="*/ 2119746 w 2268187"/>
              <a:gd name="connsiteY59" fmla="*/ 908463 h 1837639"/>
              <a:gd name="connsiteX60" fmla="*/ 2137559 w 2268187"/>
              <a:gd name="connsiteY60" fmla="*/ 783772 h 1837639"/>
              <a:gd name="connsiteX61" fmla="*/ 2067815 w 2268187"/>
              <a:gd name="connsiteY61" fmla="*/ 508454 h 1837639"/>
              <a:gd name="connsiteX62" fmla="*/ 1828800 w 2268187"/>
              <a:gd name="connsiteY62" fmla="*/ 380011 h 1837639"/>
              <a:gd name="connsiteX63" fmla="*/ 1389413 w 2268187"/>
              <a:gd name="connsiteY63" fmla="*/ 195943 h 1837639"/>
              <a:gd name="connsiteX64" fmla="*/ 973777 w 2268187"/>
              <a:gd name="connsiteY64" fmla="*/ 154379 h 1837639"/>
              <a:gd name="connsiteX65" fmla="*/ 807522 w 2268187"/>
              <a:gd name="connsiteY65" fmla="*/ 154379 h 1837639"/>
              <a:gd name="connsiteX66" fmla="*/ 605642 w 2268187"/>
              <a:gd name="connsiteY66" fmla="*/ 195943 h 1837639"/>
              <a:gd name="connsiteX67" fmla="*/ 451263 w 2268187"/>
              <a:gd name="connsiteY67" fmla="*/ 279070 h 1837639"/>
              <a:gd name="connsiteX68" fmla="*/ 380011 w 2268187"/>
              <a:gd name="connsiteY68" fmla="*/ 344385 h 1837639"/>
              <a:gd name="connsiteX69" fmla="*/ 380011 w 2268187"/>
              <a:gd name="connsiteY69" fmla="*/ 344385 h 1837639"/>
              <a:gd name="connsiteX70" fmla="*/ 338447 w 2268187"/>
              <a:gd name="connsiteY70" fmla="*/ 332509 h 1837639"/>
              <a:gd name="connsiteX71" fmla="*/ 249382 w 2268187"/>
              <a:gd name="connsiteY71" fmla="*/ 421574 h 1837639"/>
              <a:gd name="connsiteX72" fmla="*/ 195943 w 2268187"/>
              <a:gd name="connsiteY72" fmla="*/ 475013 h 1837639"/>
              <a:gd name="connsiteX73" fmla="*/ 207818 w 2268187"/>
              <a:gd name="connsiteY73" fmla="*/ 552203 h 1837639"/>
              <a:gd name="connsiteX74" fmla="*/ 255320 w 2268187"/>
              <a:gd name="connsiteY74" fmla="*/ 623455 h 1837639"/>
              <a:gd name="connsiteX75" fmla="*/ 237507 w 2268187"/>
              <a:gd name="connsiteY75" fmla="*/ 688769 h 1837639"/>
              <a:gd name="connsiteX76" fmla="*/ 201881 w 2268187"/>
              <a:gd name="connsiteY76" fmla="*/ 754083 h 1837639"/>
              <a:gd name="connsiteX77" fmla="*/ 267195 w 2268187"/>
              <a:gd name="connsiteY77" fmla="*/ 742208 h 1837639"/>
              <a:gd name="connsiteX78" fmla="*/ 267195 w 2268187"/>
              <a:gd name="connsiteY78" fmla="*/ 742208 h 1837639"/>
              <a:gd name="connsiteX79" fmla="*/ 267195 w 2268187"/>
              <a:gd name="connsiteY79" fmla="*/ 742208 h 1837639"/>
              <a:gd name="connsiteX80" fmla="*/ 362198 w 2268187"/>
              <a:gd name="connsiteY80" fmla="*/ 670956 h 1837639"/>
              <a:gd name="connsiteX81" fmla="*/ 421574 w 2268187"/>
              <a:gd name="connsiteY81" fmla="*/ 688769 h 1837639"/>
              <a:gd name="connsiteX82" fmla="*/ 445325 w 2268187"/>
              <a:gd name="connsiteY82" fmla="*/ 765959 h 1837639"/>
              <a:gd name="connsiteX83" fmla="*/ 475013 w 2268187"/>
              <a:gd name="connsiteY83" fmla="*/ 872837 h 1837639"/>
              <a:gd name="connsiteX84" fmla="*/ 510639 w 2268187"/>
              <a:gd name="connsiteY84" fmla="*/ 961901 h 1837639"/>
              <a:gd name="connsiteX85" fmla="*/ 528452 w 2268187"/>
              <a:gd name="connsiteY85" fmla="*/ 1039091 h 1837639"/>
              <a:gd name="connsiteX86" fmla="*/ 540327 w 2268187"/>
              <a:gd name="connsiteY86" fmla="*/ 1092530 h 1837639"/>
              <a:gd name="connsiteX87" fmla="*/ 540327 w 2268187"/>
              <a:gd name="connsiteY87" fmla="*/ 1270660 h 1837639"/>
              <a:gd name="connsiteX88" fmla="*/ 510639 w 2268187"/>
              <a:gd name="connsiteY88" fmla="*/ 1365663 h 1837639"/>
              <a:gd name="connsiteX89" fmla="*/ 504701 w 2268187"/>
              <a:gd name="connsiteY89" fmla="*/ 1525979 h 1837639"/>
              <a:gd name="connsiteX90" fmla="*/ 480951 w 2268187"/>
              <a:gd name="connsiteY90" fmla="*/ 1626920 h 1837639"/>
              <a:gd name="connsiteX91" fmla="*/ 480950 w 2268187"/>
              <a:gd name="connsiteY91" fmla="*/ 1710047 h 1837639"/>
              <a:gd name="connsiteX0" fmla="*/ 480950 w 2268187"/>
              <a:gd name="connsiteY0" fmla="*/ 1710047 h 1837639"/>
              <a:gd name="connsiteX1" fmla="*/ 368135 w 2268187"/>
              <a:gd name="connsiteY1" fmla="*/ 1715985 h 1837639"/>
              <a:gd name="connsiteX2" fmla="*/ 302821 w 2268187"/>
              <a:gd name="connsiteY2" fmla="*/ 1715985 h 1837639"/>
              <a:gd name="connsiteX3" fmla="*/ 255320 w 2268187"/>
              <a:gd name="connsiteY3" fmla="*/ 1662546 h 1837639"/>
              <a:gd name="connsiteX4" fmla="*/ 190005 w 2268187"/>
              <a:gd name="connsiteY4" fmla="*/ 1668483 h 1837639"/>
              <a:gd name="connsiteX5" fmla="*/ 83127 w 2268187"/>
              <a:gd name="connsiteY5" fmla="*/ 1662546 h 1837639"/>
              <a:gd name="connsiteX6" fmla="*/ 65314 w 2268187"/>
              <a:gd name="connsiteY6" fmla="*/ 1573481 h 1837639"/>
              <a:gd name="connsiteX7" fmla="*/ 47501 w 2268187"/>
              <a:gd name="connsiteY7" fmla="*/ 1300348 h 1837639"/>
              <a:gd name="connsiteX8" fmla="*/ 0 w 2268187"/>
              <a:gd name="connsiteY8" fmla="*/ 1235034 h 1837639"/>
              <a:gd name="connsiteX9" fmla="*/ 5938 w 2268187"/>
              <a:gd name="connsiteY9" fmla="*/ 1009403 h 1837639"/>
              <a:gd name="connsiteX10" fmla="*/ 53439 w 2268187"/>
              <a:gd name="connsiteY10" fmla="*/ 771896 h 1837639"/>
              <a:gd name="connsiteX11" fmla="*/ 41564 w 2268187"/>
              <a:gd name="connsiteY11" fmla="*/ 724395 h 1837639"/>
              <a:gd name="connsiteX12" fmla="*/ 11875 w 2268187"/>
              <a:gd name="connsiteY12" fmla="*/ 659081 h 1837639"/>
              <a:gd name="connsiteX13" fmla="*/ 5938 w 2268187"/>
              <a:gd name="connsiteY13" fmla="*/ 570015 h 1837639"/>
              <a:gd name="connsiteX14" fmla="*/ 53439 w 2268187"/>
              <a:gd name="connsiteY14" fmla="*/ 504701 h 1837639"/>
              <a:gd name="connsiteX15" fmla="*/ 83127 w 2268187"/>
              <a:gd name="connsiteY15" fmla="*/ 445325 h 1837639"/>
              <a:gd name="connsiteX16" fmla="*/ 225631 w 2268187"/>
              <a:gd name="connsiteY16" fmla="*/ 285008 h 1837639"/>
              <a:gd name="connsiteX17" fmla="*/ 255319 w 2268187"/>
              <a:gd name="connsiteY17" fmla="*/ 249383 h 1837639"/>
              <a:gd name="connsiteX18" fmla="*/ 255320 w 2268187"/>
              <a:gd name="connsiteY18" fmla="*/ 219694 h 1837639"/>
              <a:gd name="connsiteX19" fmla="*/ 403761 w 2268187"/>
              <a:gd name="connsiteY19" fmla="*/ 118753 h 1837639"/>
              <a:gd name="connsiteX20" fmla="*/ 570016 w 2268187"/>
              <a:gd name="connsiteY20" fmla="*/ 47501 h 1837639"/>
              <a:gd name="connsiteX21" fmla="*/ 754083 w 2268187"/>
              <a:gd name="connsiteY21" fmla="*/ 17813 h 1837639"/>
              <a:gd name="connsiteX22" fmla="*/ 813460 w 2268187"/>
              <a:gd name="connsiteY22" fmla="*/ 17813 h 1837639"/>
              <a:gd name="connsiteX23" fmla="*/ 860961 w 2268187"/>
              <a:gd name="connsiteY23" fmla="*/ 0 h 1837639"/>
              <a:gd name="connsiteX24" fmla="*/ 1240972 w 2268187"/>
              <a:gd name="connsiteY24" fmla="*/ 11876 h 1837639"/>
              <a:gd name="connsiteX25" fmla="*/ 1478478 w 2268187"/>
              <a:gd name="connsiteY25" fmla="*/ 71252 h 1837639"/>
              <a:gd name="connsiteX26" fmla="*/ 1543792 w 2268187"/>
              <a:gd name="connsiteY26" fmla="*/ 95003 h 1837639"/>
              <a:gd name="connsiteX27" fmla="*/ 1710047 w 2268187"/>
              <a:gd name="connsiteY27" fmla="*/ 142504 h 1837639"/>
              <a:gd name="connsiteX28" fmla="*/ 1793174 w 2268187"/>
              <a:gd name="connsiteY28" fmla="*/ 184068 h 1837639"/>
              <a:gd name="connsiteX29" fmla="*/ 1864426 w 2268187"/>
              <a:gd name="connsiteY29" fmla="*/ 231569 h 1837639"/>
              <a:gd name="connsiteX30" fmla="*/ 1929740 w 2268187"/>
              <a:gd name="connsiteY30" fmla="*/ 290946 h 1837639"/>
              <a:gd name="connsiteX31" fmla="*/ 2012868 w 2268187"/>
              <a:gd name="connsiteY31" fmla="*/ 344385 h 1837639"/>
              <a:gd name="connsiteX32" fmla="*/ 2143458 w 2268187"/>
              <a:gd name="connsiteY32" fmla="*/ 406702 h 1837639"/>
              <a:gd name="connsiteX33" fmla="*/ 2190862 w 2268187"/>
              <a:gd name="connsiteY33" fmla="*/ 498783 h 1837639"/>
              <a:gd name="connsiteX34" fmla="*/ 2180998 w 2268187"/>
              <a:gd name="connsiteY34" fmla="*/ 538239 h 1837639"/>
              <a:gd name="connsiteX35" fmla="*/ 2268187 w 2268187"/>
              <a:gd name="connsiteY35" fmla="*/ 617517 h 1837639"/>
              <a:gd name="connsiteX36" fmla="*/ 2256312 w 2268187"/>
              <a:gd name="connsiteY36" fmla="*/ 777834 h 1837639"/>
              <a:gd name="connsiteX37" fmla="*/ 2250374 w 2268187"/>
              <a:gd name="connsiteY37" fmla="*/ 926276 h 1837639"/>
              <a:gd name="connsiteX38" fmla="*/ 2250374 w 2268187"/>
              <a:gd name="connsiteY38" fmla="*/ 926276 h 1837639"/>
              <a:gd name="connsiteX39" fmla="*/ 2232561 w 2268187"/>
              <a:gd name="connsiteY39" fmla="*/ 991590 h 1837639"/>
              <a:gd name="connsiteX40" fmla="*/ 2196935 w 2268187"/>
              <a:gd name="connsiteY40" fmla="*/ 1033153 h 1837639"/>
              <a:gd name="connsiteX41" fmla="*/ 2155372 w 2268187"/>
              <a:gd name="connsiteY41" fmla="*/ 1110343 h 1837639"/>
              <a:gd name="connsiteX42" fmla="*/ 2143496 w 2268187"/>
              <a:gd name="connsiteY42" fmla="*/ 1157844 h 1837639"/>
              <a:gd name="connsiteX43" fmla="*/ 2167247 w 2268187"/>
              <a:gd name="connsiteY43" fmla="*/ 1235034 h 1837639"/>
              <a:gd name="connsiteX44" fmla="*/ 2167247 w 2268187"/>
              <a:gd name="connsiteY44" fmla="*/ 1359725 h 1837639"/>
              <a:gd name="connsiteX45" fmla="*/ 2131621 w 2268187"/>
              <a:gd name="connsiteY45" fmla="*/ 1460665 h 1837639"/>
              <a:gd name="connsiteX46" fmla="*/ 2090057 w 2268187"/>
              <a:gd name="connsiteY46" fmla="*/ 1531917 h 1837639"/>
              <a:gd name="connsiteX47" fmla="*/ 2024743 w 2268187"/>
              <a:gd name="connsiteY47" fmla="*/ 1564546 h 1837639"/>
              <a:gd name="connsiteX48" fmla="*/ 1926743 w 2268187"/>
              <a:gd name="connsiteY48" fmla="*/ 1837639 h 1837639"/>
              <a:gd name="connsiteX49" fmla="*/ 1837716 w 2268187"/>
              <a:gd name="connsiteY49" fmla="*/ 1828762 h 1837639"/>
              <a:gd name="connsiteX50" fmla="*/ 1876302 w 2268187"/>
              <a:gd name="connsiteY50" fmla="*/ 1686296 h 1837639"/>
              <a:gd name="connsiteX51" fmla="*/ 1911927 w 2268187"/>
              <a:gd name="connsiteY51" fmla="*/ 1555668 h 1837639"/>
              <a:gd name="connsiteX52" fmla="*/ 1900051 w 2268187"/>
              <a:gd name="connsiteY52" fmla="*/ 1460665 h 1837639"/>
              <a:gd name="connsiteX53" fmla="*/ 1923803 w 2268187"/>
              <a:gd name="connsiteY53" fmla="*/ 1359725 h 1837639"/>
              <a:gd name="connsiteX54" fmla="*/ 1989117 w 2268187"/>
              <a:gd name="connsiteY54" fmla="*/ 1252847 h 1837639"/>
              <a:gd name="connsiteX55" fmla="*/ 1983179 w 2268187"/>
              <a:gd name="connsiteY55" fmla="*/ 1199408 h 1837639"/>
              <a:gd name="connsiteX56" fmla="*/ 2015904 w 2268187"/>
              <a:gd name="connsiteY56" fmla="*/ 1107384 h 1837639"/>
              <a:gd name="connsiteX57" fmla="*/ 2048494 w 2268187"/>
              <a:gd name="connsiteY57" fmla="*/ 950026 h 1837639"/>
              <a:gd name="connsiteX58" fmla="*/ 2119746 w 2268187"/>
              <a:gd name="connsiteY58" fmla="*/ 908463 h 1837639"/>
              <a:gd name="connsiteX59" fmla="*/ 2119746 w 2268187"/>
              <a:gd name="connsiteY59" fmla="*/ 908463 h 1837639"/>
              <a:gd name="connsiteX60" fmla="*/ 2137559 w 2268187"/>
              <a:gd name="connsiteY60" fmla="*/ 783772 h 1837639"/>
              <a:gd name="connsiteX61" fmla="*/ 2067815 w 2268187"/>
              <a:gd name="connsiteY61" fmla="*/ 508454 h 1837639"/>
              <a:gd name="connsiteX62" fmla="*/ 1828800 w 2268187"/>
              <a:gd name="connsiteY62" fmla="*/ 380011 h 1837639"/>
              <a:gd name="connsiteX63" fmla="*/ 1389413 w 2268187"/>
              <a:gd name="connsiteY63" fmla="*/ 195943 h 1837639"/>
              <a:gd name="connsiteX64" fmla="*/ 973777 w 2268187"/>
              <a:gd name="connsiteY64" fmla="*/ 154379 h 1837639"/>
              <a:gd name="connsiteX65" fmla="*/ 807522 w 2268187"/>
              <a:gd name="connsiteY65" fmla="*/ 154379 h 1837639"/>
              <a:gd name="connsiteX66" fmla="*/ 605642 w 2268187"/>
              <a:gd name="connsiteY66" fmla="*/ 195943 h 1837639"/>
              <a:gd name="connsiteX67" fmla="*/ 451263 w 2268187"/>
              <a:gd name="connsiteY67" fmla="*/ 279070 h 1837639"/>
              <a:gd name="connsiteX68" fmla="*/ 380011 w 2268187"/>
              <a:gd name="connsiteY68" fmla="*/ 344385 h 1837639"/>
              <a:gd name="connsiteX69" fmla="*/ 380011 w 2268187"/>
              <a:gd name="connsiteY69" fmla="*/ 344385 h 1837639"/>
              <a:gd name="connsiteX70" fmla="*/ 338447 w 2268187"/>
              <a:gd name="connsiteY70" fmla="*/ 332509 h 1837639"/>
              <a:gd name="connsiteX71" fmla="*/ 249382 w 2268187"/>
              <a:gd name="connsiteY71" fmla="*/ 421574 h 1837639"/>
              <a:gd name="connsiteX72" fmla="*/ 195943 w 2268187"/>
              <a:gd name="connsiteY72" fmla="*/ 475013 h 1837639"/>
              <a:gd name="connsiteX73" fmla="*/ 207818 w 2268187"/>
              <a:gd name="connsiteY73" fmla="*/ 552203 h 1837639"/>
              <a:gd name="connsiteX74" fmla="*/ 255320 w 2268187"/>
              <a:gd name="connsiteY74" fmla="*/ 623455 h 1837639"/>
              <a:gd name="connsiteX75" fmla="*/ 237507 w 2268187"/>
              <a:gd name="connsiteY75" fmla="*/ 688769 h 1837639"/>
              <a:gd name="connsiteX76" fmla="*/ 201881 w 2268187"/>
              <a:gd name="connsiteY76" fmla="*/ 754083 h 1837639"/>
              <a:gd name="connsiteX77" fmla="*/ 267195 w 2268187"/>
              <a:gd name="connsiteY77" fmla="*/ 742208 h 1837639"/>
              <a:gd name="connsiteX78" fmla="*/ 267195 w 2268187"/>
              <a:gd name="connsiteY78" fmla="*/ 742208 h 1837639"/>
              <a:gd name="connsiteX79" fmla="*/ 267195 w 2268187"/>
              <a:gd name="connsiteY79" fmla="*/ 742208 h 1837639"/>
              <a:gd name="connsiteX80" fmla="*/ 362198 w 2268187"/>
              <a:gd name="connsiteY80" fmla="*/ 670956 h 1837639"/>
              <a:gd name="connsiteX81" fmla="*/ 421574 w 2268187"/>
              <a:gd name="connsiteY81" fmla="*/ 688769 h 1837639"/>
              <a:gd name="connsiteX82" fmla="*/ 445325 w 2268187"/>
              <a:gd name="connsiteY82" fmla="*/ 765959 h 1837639"/>
              <a:gd name="connsiteX83" fmla="*/ 475013 w 2268187"/>
              <a:gd name="connsiteY83" fmla="*/ 872837 h 1837639"/>
              <a:gd name="connsiteX84" fmla="*/ 510639 w 2268187"/>
              <a:gd name="connsiteY84" fmla="*/ 961901 h 1837639"/>
              <a:gd name="connsiteX85" fmla="*/ 528452 w 2268187"/>
              <a:gd name="connsiteY85" fmla="*/ 1039091 h 1837639"/>
              <a:gd name="connsiteX86" fmla="*/ 540327 w 2268187"/>
              <a:gd name="connsiteY86" fmla="*/ 1092530 h 1837639"/>
              <a:gd name="connsiteX87" fmla="*/ 540327 w 2268187"/>
              <a:gd name="connsiteY87" fmla="*/ 1270660 h 1837639"/>
              <a:gd name="connsiteX88" fmla="*/ 510639 w 2268187"/>
              <a:gd name="connsiteY88" fmla="*/ 1365663 h 1837639"/>
              <a:gd name="connsiteX89" fmla="*/ 504701 w 2268187"/>
              <a:gd name="connsiteY89" fmla="*/ 1525979 h 1837639"/>
              <a:gd name="connsiteX90" fmla="*/ 480951 w 2268187"/>
              <a:gd name="connsiteY90" fmla="*/ 1626920 h 1837639"/>
              <a:gd name="connsiteX91" fmla="*/ 480950 w 2268187"/>
              <a:gd name="connsiteY91" fmla="*/ 1710047 h 1837639"/>
              <a:gd name="connsiteX0" fmla="*/ 480950 w 2268187"/>
              <a:gd name="connsiteY0" fmla="*/ 1710047 h 1837639"/>
              <a:gd name="connsiteX1" fmla="*/ 368135 w 2268187"/>
              <a:gd name="connsiteY1" fmla="*/ 1715985 h 1837639"/>
              <a:gd name="connsiteX2" fmla="*/ 302821 w 2268187"/>
              <a:gd name="connsiteY2" fmla="*/ 1715985 h 1837639"/>
              <a:gd name="connsiteX3" fmla="*/ 255320 w 2268187"/>
              <a:gd name="connsiteY3" fmla="*/ 1662546 h 1837639"/>
              <a:gd name="connsiteX4" fmla="*/ 190005 w 2268187"/>
              <a:gd name="connsiteY4" fmla="*/ 1668483 h 1837639"/>
              <a:gd name="connsiteX5" fmla="*/ 83127 w 2268187"/>
              <a:gd name="connsiteY5" fmla="*/ 1662546 h 1837639"/>
              <a:gd name="connsiteX6" fmla="*/ 65314 w 2268187"/>
              <a:gd name="connsiteY6" fmla="*/ 1573481 h 1837639"/>
              <a:gd name="connsiteX7" fmla="*/ 47501 w 2268187"/>
              <a:gd name="connsiteY7" fmla="*/ 1300348 h 1837639"/>
              <a:gd name="connsiteX8" fmla="*/ 0 w 2268187"/>
              <a:gd name="connsiteY8" fmla="*/ 1235034 h 1837639"/>
              <a:gd name="connsiteX9" fmla="*/ 5938 w 2268187"/>
              <a:gd name="connsiteY9" fmla="*/ 1009403 h 1837639"/>
              <a:gd name="connsiteX10" fmla="*/ 53439 w 2268187"/>
              <a:gd name="connsiteY10" fmla="*/ 771896 h 1837639"/>
              <a:gd name="connsiteX11" fmla="*/ 41564 w 2268187"/>
              <a:gd name="connsiteY11" fmla="*/ 724395 h 1837639"/>
              <a:gd name="connsiteX12" fmla="*/ 11875 w 2268187"/>
              <a:gd name="connsiteY12" fmla="*/ 659081 h 1837639"/>
              <a:gd name="connsiteX13" fmla="*/ 5938 w 2268187"/>
              <a:gd name="connsiteY13" fmla="*/ 570015 h 1837639"/>
              <a:gd name="connsiteX14" fmla="*/ 53439 w 2268187"/>
              <a:gd name="connsiteY14" fmla="*/ 504701 h 1837639"/>
              <a:gd name="connsiteX15" fmla="*/ 83127 w 2268187"/>
              <a:gd name="connsiteY15" fmla="*/ 445325 h 1837639"/>
              <a:gd name="connsiteX16" fmla="*/ 225631 w 2268187"/>
              <a:gd name="connsiteY16" fmla="*/ 285008 h 1837639"/>
              <a:gd name="connsiteX17" fmla="*/ 255319 w 2268187"/>
              <a:gd name="connsiteY17" fmla="*/ 249383 h 1837639"/>
              <a:gd name="connsiteX18" fmla="*/ 255320 w 2268187"/>
              <a:gd name="connsiteY18" fmla="*/ 219694 h 1837639"/>
              <a:gd name="connsiteX19" fmla="*/ 403761 w 2268187"/>
              <a:gd name="connsiteY19" fmla="*/ 118753 h 1837639"/>
              <a:gd name="connsiteX20" fmla="*/ 570016 w 2268187"/>
              <a:gd name="connsiteY20" fmla="*/ 47501 h 1837639"/>
              <a:gd name="connsiteX21" fmla="*/ 754083 w 2268187"/>
              <a:gd name="connsiteY21" fmla="*/ 17813 h 1837639"/>
              <a:gd name="connsiteX22" fmla="*/ 813460 w 2268187"/>
              <a:gd name="connsiteY22" fmla="*/ 17813 h 1837639"/>
              <a:gd name="connsiteX23" fmla="*/ 860961 w 2268187"/>
              <a:gd name="connsiteY23" fmla="*/ 0 h 1837639"/>
              <a:gd name="connsiteX24" fmla="*/ 1240972 w 2268187"/>
              <a:gd name="connsiteY24" fmla="*/ 11876 h 1837639"/>
              <a:gd name="connsiteX25" fmla="*/ 1478478 w 2268187"/>
              <a:gd name="connsiteY25" fmla="*/ 71252 h 1837639"/>
              <a:gd name="connsiteX26" fmla="*/ 1543792 w 2268187"/>
              <a:gd name="connsiteY26" fmla="*/ 95003 h 1837639"/>
              <a:gd name="connsiteX27" fmla="*/ 1710047 w 2268187"/>
              <a:gd name="connsiteY27" fmla="*/ 142504 h 1837639"/>
              <a:gd name="connsiteX28" fmla="*/ 1793174 w 2268187"/>
              <a:gd name="connsiteY28" fmla="*/ 184068 h 1837639"/>
              <a:gd name="connsiteX29" fmla="*/ 1864426 w 2268187"/>
              <a:gd name="connsiteY29" fmla="*/ 231569 h 1837639"/>
              <a:gd name="connsiteX30" fmla="*/ 1929740 w 2268187"/>
              <a:gd name="connsiteY30" fmla="*/ 290946 h 1837639"/>
              <a:gd name="connsiteX31" fmla="*/ 2012868 w 2268187"/>
              <a:gd name="connsiteY31" fmla="*/ 344385 h 1837639"/>
              <a:gd name="connsiteX32" fmla="*/ 2143458 w 2268187"/>
              <a:gd name="connsiteY32" fmla="*/ 406702 h 1837639"/>
              <a:gd name="connsiteX33" fmla="*/ 2190862 w 2268187"/>
              <a:gd name="connsiteY33" fmla="*/ 498783 h 1837639"/>
              <a:gd name="connsiteX34" fmla="*/ 2268187 w 2268187"/>
              <a:gd name="connsiteY34" fmla="*/ 617517 h 1837639"/>
              <a:gd name="connsiteX35" fmla="*/ 2256312 w 2268187"/>
              <a:gd name="connsiteY35" fmla="*/ 777834 h 1837639"/>
              <a:gd name="connsiteX36" fmla="*/ 2250374 w 2268187"/>
              <a:gd name="connsiteY36" fmla="*/ 926276 h 1837639"/>
              <a:gd name="connsiteX37" fmla="*/ 2250374 w 2268187"/>
              <a:gd name="connsiteY37" fmla="*/ 926276 h 1837639"/>
              <a:gd name="connsiteX38" fmla="*/ 2232561 w 2268187"/>
              <a:gd name="connsiteY38" fmla="*/ 991590 h 1837639"/>
              <a:gd name="connsiteX39" fmla="*/ 2196935 w 2268187"/>
              <a:gd name="connsiteY39" fmla="*/ 1033153 h 1837639"/>
              <a:gd name="connsiteX40" fmla="*/ 2155372 w 2268187"/>
              <a:gd name="connsiteY40" fmla="*/ 1110343 h 1837639"/>
              <a:gd name="connsiteX41" fmla="*/ 2143496 w 2268187"/>
              <a:gd name="connsiteY41" fmla="*/ 1157844 h 1837639"/>
              <a:gd name="connsiteX42" fmla="*/ 2167247 w 2268187"/>
              <a:gd name="connsiteY42" fmla="*/ 1235034 h 1837639"/>
              <a:gd name="connsiteX43" fmla="*/ 2167247 w 2268187"/>
              <a:gd name="connsiteY43" fmla="*/ 1359725 h 1837639"/>
              <a:gd name="connsiteX44" fmla="*/ 2131621 w 2268187"/>
              <a:gd name="connsiteY44" fmla="*/ 1460665 h 1837639"/>
              <a:gd name="connsiteX45" fmla="*/ 2090057 w 2268187"/>
              <a:gd name="connsiteY45" fmla="*/ 1531917 h 1837639"/>
              <a:gd name="connsiteX46" fmla="*/ 2024743 w 2268187"/>
              <a:gd name="connsiteY46" fmla="*/ 1564546 h 1837639"/>
              <a:gd name="connsiteX47" fmla="*/ 1926743 w 2268187"/>
              <a:gd name="connsiteY47" fmla="*/ 1837639 h 1837639"/>
              <a:gd name="connsiteX48" fmla="*/ 1837716 w 2268187"/>
              <a:gd name="connsiteY48" fmla="*/ 1828762 h 1837639"/>
              <a:gd name="connsiteX49" fmla="*/ 1876302 w 2268187"/>
              <a:gd name="connsiteY49" fmla="*/ 1686296 h 1837639"/>
              <a:gd name="connsiteX50" fmla="*/ 1911927 w 2268187"/>
              <a:gd name="connsiteY50" fmla="*/ 1555668 h 1837639"/>
              <a:gd name="connsiteX51" fmla="*/ 1900051 w 2268187"/>
              <a:gd name="connsiteY51" fmla="*/ 1460665 h 1837639"/>
              <a:gd name="connsiteX52" fmla="*/ 1923803 w 2268187"/>
              <a:gd name="connsiteY52" fmla="*/ 1359725 h 1837639"/>
              <a:gd name="connsiteX53" fmla="*/ 1989117 w 2268187"/>
              <a:gd name="connsiteY53" fmla="*/ 1252847 h 1837639"/>
              <a:gd name="connsiteX54" fmla="*/ 1983179 w 2268187"/>
              <a:gd name="connsiteY54" fmla="*/ 1199408 h 1837639"/>
              <a:gd name="connsiteX55" fmla="*/ 2015904 w 2268187"/>
              <a:gd name="connsiteY55" fmla="*/ 1107384 h 1837639"/>
              <a:gd name="connsiteX56" fmla="*/ 2048494 w 2268187"/>
              <a:gd name="connsiteY56" fmla="*/ 950026 h 1837639"/>
              <a:gd name="connsiteX57" fmla="*/ 2119746 w 2268187"/>
              <a:gd name="connsiteY57" fmla="*/ 908463 h 1837639"/>
              <a:gd name="connsiteX58" fmla="*/ 2119746 w 2268187"/>
              <a:gd name="connsiteY58" fmla="*/ 908463 h 1837639"/>
              <a:gd name="connsiteX59" fmla="*/ 2137559 w 2268187"/>
              <a:gd name="connsiteY59" fmla="*/ 783772 h 1837639"/>
              <a:gd name="connsiteX60" fmla="*/ 2067815 w 2268187"/>
              <a:gd name="connsiteY60" fmla="*/ 508454 h 1837639"/>
              <a:gd name="connsiteX61" fmla="*/ 1828800 w 2268187"/>
              <a:gd name="connsiteY61" fmla="*/ 380011 h 1837639"/>
              <a:gd name="connsiteX62" fmla="*/ 1389413 w 2268187"/>
              <a:gd name="connsiteY62" fmla="*/ 195943 h 1837639"/>
              <a:gd name="connsiteX63" fmla="*/ 973777 w 2268187"/>
              <a:gd name="connsiteY63" fmla="*/ 154379 h 1837639"/>
              <a:gd name="connsiteX64" fmla="*/ 807522 w 2268187"/>
              <a:gd name="connsiteY64" fmla="*/ 154379 h 1837639"/>
              <a:gd name="connsiteX65" fmla="*/ 605642 w 2268187"/>
              <a:gd name="connsiteY65" fmla="*/ 195943 h 1837639"/>
              <a:gd name="connsiteX66" fmla="*/ 451263 w 2268187"/>
              <a:gd name="connsiteY66" fmla="*/ 279070 h 1837639"/>
              <a:gd name="connsiteX67" fmla="*/ 380011 w 2268187"/>
              <a:gd name="connsiteY67" fmla="*/ 344385 h 1837639"/>
              <a:gd name="connsiteX68" fmla="*/ 380011 w 2268187"/>
              <a:gd name="connsiteY68" fmla="*/ 344385 h 1837639"/>
              <a:gd name="connsiteX69" fmla="*/ 338447 w 2268187"/>
              <a:gd name="connsiteY69" fmla="*/ 332509 h 1837639"/>
              <a:gd name="connsiteX70" fmla="*/ 249382 w 2268187"/>
              <a:gd name="connsiteY70" fmla="*/ 421574 h 1837639"/>
              <a:gd name="connsiteX71" fmla="*/ 195943 w 2268187"/>
              <a:gd name="connsiteY71" fmla="*/ 475013 h 1837639"/>
              <a:gd name="connsiteX72" fmla="*/ 207818 w 2268187"/>
              <a:gd name="connsiteY72" fmla="*/ 552203 h 1837639"/>
              <a:gd name="connsiteX73" fmla="*/ 255320 w 2268187"/>
              <a:gd name="connsiteY73" fmla="*/ 623455 h 1837639"/>
              <a:gd name="connsiteX74" fmla="*/ 237507 w 2268187"/>
              <a:gd name="connsiteY74" fmla="*/ 688769 h 1837639"/>
              <a:gd name="connsiteX75" fmla="*/ 201881 w 2268187"/>
              <a:gd name="connsiteY75" fmla="*/ 754083 h 1837639"/>
              <a:gd name="connsiteX76" fmla="*/ 267195 w 2268187"/>
              <a:gd name="connsiteY76" fmla="*/ 742208 h 1837639"/>
              <a:gd name="connsiteX77" fmla="*/ 267195 w 2268187"/>
              <a:gd name="connsiteY77" fmla="*/ 742208 h 1837639"/>
              <a:gd name="connsiteX78" fmla="*/ 267195 w 2268187"/>
              <a:gd name="connsiteY78" fmla="*/ 742208 h 1837639"/>
              <a:gd name="connsiteX79" fmla="*/ 362198 w 2268187"/>
              <a:gd name="connsiteY79" fmla="*/ 670956 h 1837639"/>
              <a:gd name="connsiteX80" fmla="*/ 421574 w 2268187"/>
              <a:gd name="connsiteY80" fmla="*/ 688769 h 1837639"/>
              <a:gd name="connsiteX81" fmla="*/ 445325 w 2268187"/>
              <a:gd name="connsiteY81" fmla="*/ 765959 h 1837639"/>
              <a:gd name="connsiteX82" fmla="*/ 475013 w 2268187"/>
              <a:gd name="connsiteY82" fmla="*/ 872837 h 1837639"/>
              <a:gd name="connsiteX83" fmla="*/ 510639 w 2268187"/>
              <a:gd name="connsiteY83" fmla="*/ 961901 h 1837639"/>
              <a:gd name="connsiteX84" fmla="*/ 528452 w 2268187"/>
              <a:gd name="connsiteY84" fmla="*/ 1039091 h 1837639"/>
              <a:gd name="connsiteX85" fmla="*/ 540327 w 2268187"/>
              <a:gd name="connsiteY85" fmla="*/ 1092530 h 1837639"/>
              <a:gd name="connsiteX86" fmla="*/ 540327 w 2268187"/>
              <a:gd name="connsiteY86" fmla="*/ 1270660 h 1837639"/>
              <a:gd name="connsiteX87" fmla="*/ 510639 w 2268187"/>
              <a:gd name="connsiteY87" fmla="*/ 1365663 h 1837639"/>
              <a:gd name="connsiteX88" fmla="*/ 504701 w 2268187"/>
              <a:gd name="connsiteY88" fmla="*/ 1525979 h 1837639"/>
              <a:gd name="connsiteX89" fmla="*/ 480951 w 2268187"/>
              <a:gd name="connsiteY89" fmla="*/ 1626920 h 1837639"/>
              <a:gd name="connsiteX90" fmla="*/ 480950 w 2268187"/>
              <a:gd name="connsiteY90" fmla="*/ 1710047 h 1837639"/>
              <a:gd name="connsiteX0" fmla="*/ 480950 w 2256312"/>
              <a:gd name="connsiteY0" fmla="*/ 1710047 h 1837639"/>
              <a:gd name="connsiteX1" fmla="*/ 368135 w 2256312"/>
              <a:gd name="connsiteY1" fmla="*/ 1715985 h 1837639"/>
              <a:gd name="connsiteX2" fmla="*/ 302821 w 2256312"/>
              <a:gd name="connsiteY2" fmla="*/ 1715985 h 1837639"/>
              <a:gd name="connsiteX3" fmla="*/ 255320 w 2256312"/>
              <a:gd name="connsiteY3" fmla="*/ 1662546 h 1837639"/>
              <a:gd name="connsiteX4" fmla="*/ 190005 w 2256312"/>
              <a:gd name="connsiteY4" fmla="*/ 1668483 h 1837639"/>
              <a:gd name="connsiteX5" fmla="*/ 83127 w 2256312"/>
              <a:gd name="connsiteY5" fmla="*/ 1662546 h 1837639"/>
              <a:gd name="connsiteX6" fmla="*/ 65314 w 2256312"/>
              <a:gd name="connsiteY6" fmla="*/ 1573481 h 1837639"/>
              <a:gd name="connsiteX7" fmla="*/ 47501 w 2256312"/>
              <a:gd name="connsiteY7" fmla="*/ 1300348 h 1837639"/>
              <a:gd name="connsiteX8" fmla="*/ 0 w 2256312"/>
              <a:gd name="connsiteY8" fmla="*/ 1235034 h 1837639"/>
              <a:gd name="connsiteX9" fmla="*/ 5938 w 2256312"/>
              <a:gd name="connsiteY9" fmla="*/ 1009403 h 1837639"/>
              <a:gd name="connsiteX10" fmla="*/ 53439 w 2256312"/>
              <a:gd name="connsiteY10" fmla="*/ 771896 h 1837639"/>
              <a:gd name="connsiteX11" fmla="*/ 41564 w 2256312"/>
              <a:gd name="connsiteY11" fmla="*/ 724395 h 1837639"/>
              <a:gd name="connsiteX12" fmla="*/ 11875 w 2256312"/>
              <a:gd name="connsiteY12" fmla="*/ 659081 h 1837639"/>
              <a:gd name="connsiteX13" fmla="*/ 5938 w 2256312"/>
              <a:gd name="connsiteY13" fmla="*/ 570015 h 1837639"/>
              <a:gd name="connsiteX14" fmla="*/ 53439 w 2256312"/>
              <a:gd name="connsiteY14" fmla="*/ 504701 h 1837639"/>
              <a:gd name="connsiteX15" fmla="*/ 83127 w 2256312"/>
              <a:gd name="connsiteY15" fmla="*/ 445325 h 1837639"/>
              <a:gd name="connsiteX16" fmla="*/ 225631 w 2256312"/>
              <a:gd name="connsiteY16" fmla="*/ 285008 h 1837639"/>
              <a:gd name="connsiteX17" fmla="*/ 255319 w 2256312"/>
              <a:gd name="connsiteY17" fmla="*/ 249383 h 1837639"/>
              <a:gd name="connsiteX18" fmla="*/ 255320 w 2256312"/>
              <a:gd name="connsiteY18" fmla="*/ 219694 h 1837639"/>
              <a:gd name="connsiteX19" fmla="*/ 403761 w 2256312"/>
              <a:gd name="connsiteY19" fmla="*/ 118753 h 1837639"/>
              <a:gd name="connsiteX20" fmla="*/ 570016 w 2256312"/>
              <a:gd name="connsiteY20" fmla="*/ 47501 h 1837639"/>
              <a:gd name="connsiteX21" fmla="*/ 754083 w 2256312"/>
              <a:gd name="connsiteY21" fmla="*/ 17813 h 1837639"/>
              <a:gd name="connsiteX22" fmla="*/ 813460 w 2256312"/>
              <a:gd name="connsiteY22" fmla="*/ 17813 h 1837639"/>
              <a:gd name="connsiteX23" fmla="*/ 860961 w 2256312"/>
              <a:gd name="connsiteY23" fmla="*/ 0 h 1837639"/>
              <a:gd name="connsiteX24" fmla="*/ 1240972 w 2256312"/>
              <a:gd name="connsiteY24" fmla="*/ 11876 h 1837639"/>
              <a:gd name="connsiteX25" fmla="*/ 1478478 w 2256312"/>
              <a:gd name="connsiteY25" fmla="*/ 71252 h 1837639"/>
              <a:gd name="connsiteX26" fmla="*/ 1543792 w 2256312"/>
              <a:gd name="connsiteY26" fmla="*/ 95003 h 1837639"/>
              <a:gd name="connsiteX27" fmla="*/ 1710047 w 2256312"/>
              <a:gd name="connsiteY27" fmla="*/ 142504 h 1837639"/>
              <a:gd name="connsiteX28" fmla="*/ 1793174 w 2256312"/>
              <a:gd name="connsiteY28" fmla="*/ 184068 h 1837639"/>
              <a:gd name="connsiteX29" fmla="*/ 1864426 w 2256312"/>
              <a:gd name="connsiteY29" fmla="*/ 231569 h 1837639"/>
              <a:gd name="connsiteX30" fmla="*/ 1929740 w 2256312"/>
              <a:gd name="connsiteY30" fmla="*/ 290946 h 1837639"/>
              <a:gd name="connsiteX31" fmla="*/ 2012868 w 2256312"/>
              <a:gd name="connsiteY31" fmla="*/ 344385 h 1837639"/>
              <a:gd name="connsiteX32" fmla="*/ 2143458 w 2256312"/>
              <a:gd name="connsiteY32" fmla="*/ 406702 h 1837639"/>
              <a:gd name="connsiteX33" fmla="*/ 2190862 w 2256312"/>
              <a:gd name="connsiteY33" fmla="*/ 498783 h 1837639"/>
              <a:gd name="connsiteX34" fmla="*/ 2247338 w 2256312"/>
              <a:gd name="connsiteY34" fmla="*/ 623474 h 1837639"/>
              <a:gd name="connsiteX35" fmla="*/ 2256312 w 2256312"/>
              <a:gd name="connsiteY35" fmla="*/ 777834 h 1837639"/>
              <a:gd name="connsiteX36" fmla="*/ 2250374 w 2256312"/>
              <a:gd name="connsiteY36" fmla="*/ 926276 h 1837639"/>
              <a:gd name="connsiteX37" fmla="*/ 2250374 w 2256312"/>
              <a:gd name="connsiteY37" fmla="*/ 926276 h 1837639"/>
              <a:gd name="connsiteX38" fmla="*/ 2232561 w 2256312"/>
              <a:gd name="connsiteY38" fmla="*/ 991590 h 1837639"/>
              <a:gd name="connsiteX39" fmla="*/ 2196935 w 2256312"/>
              <a:gd name="connsiteY39" fmla="*/ 1033153 h 1837639"/>
              <a:gd name="connsiteX40" fmla="*/ 2155372 w 2256312"/>
              <a:gd name="connsiteY40" fmla="*/ 1110343 h 1837639"/>
              <a:gd name="connsiteX41" fmla="*/ 2143496 w 2256312"/>
              <a:gd name="connsiteY41" fmla="*/ 1157844 h 1837639"/>
              <a:gd name="connsiteX42" fmla="*/ 2167247 w 2256312"/>
              <a:gd name="connsiteY42" fmla="*/ 1235034 h 1837639"/>
              <a:gd name="connsiteX43" fmla="*/ 2167247 w 2256312"/>
              <a:gd name="connsiteY43" fmla="*/ 1359725 h 1837639"/>
              <a:gd name="connsiteX44" fmla="*/ 2131621 w 2256312"/>
              <a:gd name="connsiteY44" fmla="*/ 1460665 h 1837639"/>
              <a:gd name="connsiteX45" fmla="*/ 2090057 w 2256312"/>
              <a:gd name="connsiteY45" fmla="*/ 1531917 h 1837639"/>
              <a:gd name="connsiteX46" fmla="*/ 2024743 w 2256312"/>
              <a:gd name="connsiteY46" fmla="*/ 1564546 h 1837639"/>
              <a:gd name="connsiteX47" fmla="*/ 1926743 w 2256312"/>
              <a:gd name="connsiteY47" fmla="*/ 1837639 h 1837639"/>
              <a:gd name="connsiteX48" fmla="*/ 1837716 w 2256312"/>
              <a:gd name="connsiteY48" fmla="*/ 1828762 h 1837639"/>
              <a:gd name="connsiteX49" fmla="*/ 1876302 w 2256312"/>
              <a:gd name="connsiteY49" fmla="*/ 1686296 h 1837639"/>
              <a:gd name="connsiteX50" fmla="*/ 1911927 w 2256312"/>
              <a:gd name="connsiteY50" fmla="*/ 1555668 h 1837639"/>
              <a:gd name="connsiteX51" fmla="*/ 1900051 w 2256312"/>
              <a:gd name="connsiteY51" fmla="*/ 1460665 h 1837639"/>
              <a:gd name="connsiteX52" fmla="*/ 1923803 w 2256312"/>
              <a:gd name="connsiteY52" fmla="*/ 1359725 h 1837639"/>
              <a:gd name="connsiteX53" fmla="*/ 1989117 w 2256312"/>
              <a:gd name="connsiteY53" fmla="*/ 1252847 h 1837639"/>
              <a:gd name="connsiteX54" fmla="*/ 1983179 w 2256312"/>
              <a:gd name="connsiteY54" fmla="*/ 1199408 h 1837639"/>
              <a:gd name="connsiteX55" fmla="*/ 2015904 w 2256312"/>
              <a:gd name="connsiteY55" fmla="*/ 1107384 h 1837639"/>
              <a:gd name="connsiteX56" fmla="*/ 2048494 w 2256312"/>
              <a:gd name="connsiteY56" fmla="*/ 950026 h 1837639"/>
              <a:gd name="connsiteX57" fmla="*/ 2119746 w 2256312"/>
              <a:gd name="connsiteY57" fmla="*/ 908463 h 1837639"/>
              <a:gd name="connsiteX58" fmla="*/ 2119746 w 2256312"/>
              <a:gd name="connsiteY58" fmla="*/ 908463 h 1837639"/>
              <a:gd name="connsiteX59" fmla="*/ 2137559 w 2256312"/>
              <a:gd name="connsiteY59" fmla="*/ 783772 h 1837639"/>
              <a:gd name="connsiteX60" fmla="*/ 2067815 w 2256312"/>
              <a:gd name="connsiteY60" fmla="*/ 508454 h 1837639"/>
              <a:gd name="connsiteX61" fmla="*/ 1828800 w 2256312"/>
              <a:gd name="connsiteY61" fmla="*/ 380011 h 1837639"/>
              <a:gd name="connsiteX62" fmla="*/ 1389413 w 2256312"/>
              <a:gd name="connsiteY62" fmla="*/ 195943 h 1837639"/>
              <a:gd name="connsiteX63" fmla="*/ 973777 w 2256312"/>
              <a:gd name="connsiteY63" fmla="*/ 154379 h 1837639"/>
              <a:gd name="connsiteX64" fmla="*/ 807522 w 2256312"/>
              <a:gd name="connsiteY64" fmla="*/ 154379 h 1837639"/>
              <a:gd name="connsiteX65" fmla="*/ 605642 w 2256312"/>
              <a:gd name="connsiteY65" fmla="*/ 195943 h 1837639"/>
              <a:gd name="connsiteX66" fmla="*/ 451263 w 2256312"/>
              <a:gd name="connsiteY66" fmla="*/ 279070 h 1837639"/>
              <a:gd name="connsiteX67" fmla="*/ 380011 w 2256312"/>
              <a:gd name="connsiteY67" fmla="*/ 344385 h 1837639"/>
              <a:gd name="connsiteX68" fmla="*/ 380011 w 2256312"/>
              <a:gd name="connsiteY68" fmla="*/ 344385 h 1837639"/>
              <a:gd name="connsiteX69" fmla="*/ 338447 w 2256312"/>
              <a:gd name="connsiteY69" fmla="*/ 332509 h 1837639"/>
              <a:gd name="connsiteX70" fmla="*/ 249382 w 2256312"/>
              <a:gd name="connsiteY70" fmla="*/ 421574 h 1837639"/>
              <a:gd name="connsiteX71" fmla="*/ 195943 w 2256312"/>
              <a:gd name="connsiteY71" fmla="*/ 475013 h 1837639"/>
              <a:gd name="connsiteX72" fmla="*/ 207818 w 2256312"/>
              <a:gd name="connsiteY72" fmla="*/ 552203 h 1837639"/>
              <a:gd name="connsiteX73" fmla="*/ 255320 w 2256312"/>
              <a:gd name="connsiteY73" fmla="*/ 623455 h 1837639"/>
              <a:gd name="connsiteX74" fmla="*/ 237507 w 2256312"/>
              <a:gd name="connsiteY74" fmla="*/ 688769 h 1837639"/>
              <a:gd name="connsiteX75" fmla="*/ 201881 w 2256312"/>
              <a:gd name="connsiteY75" fmla="*/ 754083 h 1837639"/>
              <a:gd name="connsiteX76" fmla="*/ 267195 w 2256312"/>
              <a:gd name="connsiteY76" fmla="*/ 742208 h 1837639"/>
              <a:gd name="connsiteX77" fmla="*/ 267195 w 2256312"/>
              <a:gd name="connsiteY77" fmla="*/ 742208 h 1837639"/>
              <a:gd name="connsiteX78" fmla="*/ 267195 w 2256312"/>
              <a:gd name="connsiteY78" fmla="*/ 742208 h 1837639"/>
              <a:gd name="connsiteX79" fmla="*/ 362198 w 2256312"/>
              <a:gd name="connsiteY79" fmla="*/ 670956 h 1837639"/>
              <a:gd name="connsiteX80" fmla="*/ 421574 w 2256312"/>
              <a:gd name="connsiteY80" fmla="*/ 688769 h 1837639"/>
              <a:gd name="connsiteX81" fmla="*/ 445325 w 2256312"/>
              <a:gd name="connsiteY81" fmla="*/ 765959 h 1837639"/>
              <a:gd name="connsiteX82" fmla="*/ 475013 w 2256312"/>
              <a:gd name="connsiteY82" fmla="*/ 872837 h 1837639"/>
              <a:gd name="connsiteX83" fmla="*/ 510639 w 2256312"/>
              <a:gd name="connsiteY83" fmla="*/ 961901 h 1837639"/>
              <a:gd name="connsiteX84" fmla="*/ 528452 w 2256312"/>
              <a:gd name="connsiteY84" fmla="*/ 1039091 h 1837639"/>
              <a:gd name="connsiteX85" fmla="*/ 540327 w 2256312"/>
              <a:gd name="connsiteY85" fmla="*/ 1092530 h 1837639"/>
              <a:gd name="connsiteX86" fmla="*/ 540327 w 2256312"/>
              <a:gd name="connsiteY86" fmla="*/ 1270660 h 1837639"/>
              <a:gd name="connsiteX87" fmla="*/ 510639 w 2256312"/>
              <a:gd name="connsiteY87" fmla="*/ 1365663 h 1837639"/>
              <a:gd name="connsiteX88" fmla="*/ 504701 w 2256312"/>
              <a:gd name="connsiteY88" fmla="*/ 1525979 h 1837639"/>
              <a:gd name="connsiteX89" fmla="*/ 480951 w 2256312"/>
              <a:gd name="connsiteY89" fmla="*/ 1626920 h 1837639"/>
              <a:gd name="connsiteX90" fmla="*/ 480950 w 2256312"/>
              <a:gd name="connsiteY90" fmla="*/ 1710047 h 1837639"/>
              <a:gd name="connsiteX0" fmla="*/ 480950 w 2256312"/>
              <a:gd name="connsiteY0" fmla="*/ 1710047 h 1837639"/>
              <a:gd name="connsiteX1" fmla="*/ 368135 w 2256312"/>
              <a:gd name="connsiteY1" fmla="*/ 1715985 h 1837639"/>
              <a:gd name="connsiteX2" fmla="*/ 302821 w 2256312"/>
              <a:gd name="connsiteY2" fmla="*/ 1715985 h 1837639"/>
              <a:gd name="connsiteX3" fmla="*/ 255320 w 2256312"/>
              <a:gd name="connsiteY3" fmla="*/ 1662546 h 1837639"/>
              <a:gd name="connsiteX4" fmla="*/ 190005 w 2256312"/>
              <a:gd name="connsiteY4" fmla="*/ 1668483 h 1837639"/>
              <a:gd name="connsiteX5" fmla="*/ 83127 w 2256312"/>
              <a:gd name="connsiteY5" fmla="*/ 1662546 h 1837639"/>
              <a:gd name="connsiteX6" fmla="*/ 65314 w 2256312"/>
              <a:gd name="connsiteY6" fmla="*/ 1573481 h 1837639"/>
              <a:gd name="connsiteX7" fmla="*/ 47501 w 2256312"/>
              <a:gd name="connsiteY7" fmla="*/ 1300348 h 1837639"/>
              <a:gd name="connsiteX8" fmla="*/ 0 w 2256312"/>
              <a:gd name="connsiteY8" fmla="*/ 1235034 h 1837639"/>
              <a:gd name="connsiteX9" fmla="*/ 5938 w 2256312"/>
              <a:gd name="connsiteY9" fmla="*/ 1009403 h 1837639"/>
              <a:gd name="connsiteX10" fmla="*/ 53439 w 2256312"/>
              <a:gd name="connsiteY10" fmla="*/ 771896 h 1837639"/>
              <a:gd name="connsiteX11" fmla="*/ 41564 w 2256312"/>
              <a:gd name="connsiteY11" fmla="*/ 724395 h 1837639"/>
              <a:gd name="connsiteX12" fmla="*/ 11875 w 2256312"/>
              <a:gd name="connsiteY12" fmla="*/ 659081 h 1837639"/>
              <a:gd name="connsiteX13" fmla="*/ 5938 w 2256312"/>
              <a:gd name="connsiteY13" fmla="*/ 570015 h 1837639"/>
              <a:gd name="connsiteX14" fmla="*/ 53439 w 2256312"/>
              <a:gd name="connsiteY14" fmla="*/ 504701 h 1837639"/>
              <a:gd name="connsiteX15" fmla="*/ 83127 w 2256312"/>
              <a:gd name="connsiteY15" fmla="*/ 445325 h 1837639"/>
              <a:gd name="connsiteX16" fmla="*/ 225631 w 2256312"/>
              <a:gd name="connsiteY16" fmla="*/ 285008 h 1837639"/>
              <a:gd name="connsiteX17" fmla="*/ 255319 w 2256312"/>
              <a:gd name="connsiteY17" fmla="*/ 249383 h 1837639"/>
              <a:gd name="connsiteX18" fmla="*/ 255320 w 2256312"/>
              <a:gd name="connsiteY18" fmla="*/ 219694 h 1837639"/>
              <a:gd name="connsiteX19" fmla="*/ 403761 w 2256312"/>
              <a:gd name="connsiteY19" fmla="*/ 118753 h 1837639"/>
              <a:gd name="connsiteX20" fmla="*/ 570016 w 2256312"/>
              <a:gd name="connsiteY20" fmla="*/ 47501 h 1837639"/>
              <a:gd name="connsiteX21" fmla="*/ 754083 w 2256312"/>
              <a:gd name="connsiteY21" fmla="*/ 17813 h 1837639"/>
              <a:gd name="connsiteX22" fmla="*/ 813460 w 2256312"/>
              <a:gd name="connsiteY22" fmla="*/ 17813 h 1837639"/>
              <a:gd name="connsiteX23" fmla="*/ 860961 w 2256312"/>
              <a:gd name="connsiteY23" fmla="*/ 0 h 1837639"/>
              <a:gd name="connsiteX24" fmla="*/ 1240972 w 2256312"/>
              <a:gd name="connsiteY24" fmla="*/ 11876 h 1837639"/>
              <a:gd name="connsiteX25" fmla="*/ 1478478 w 2256312"/>
              <a:gd name="connsiteY25" fmla="*/ 71252 h 1837639"/>
              <a:gd name="connsiteX26" fmla="*/ 1543792 w 2256312"/>
              <a:gd name="connsiteY26" fmla="*/ 95003 h 1837639"/>
              <a:gd name="connsiteX27" fmla="*/ 1710047 w 2256312"/>
              <a:gd name="connsiteY27" fmla="*/ 142504 h 1837639"/>
              <a:gd name="connsiteX28" fmla="*/ 1793174 w 2256312"/>
              <a:gd name="connsiteY28" fmla="*/ 184068 h 1837639"/>
              <a:gd name="connsiteX29" fmla="*/ 1864426 w 2256312"/>
              <a:gd name="connsiteY29" fmla="*/ 231569 h 1837639"/>
              <a:gd name="connsiteX30" fmla="*/ 1929740 w 2256312"/>
              <a:gd name="connsiteY30" fmla="*/ 290946 h 1837639"/>
              <a:gd name="connsiteX31" fmla="*/ 2012868 w 2256312"/>
              <a:gd name="connsiteY31" fmla="*/ 344385 h 1837639"/>
              <a:gd name="connsiteX32" fmla="*/ 2143458 w 2256312"/>
              <a:gd name="connsiteY32" fmla="*/ 406702 h 1837639"/>
              <a:gd name="connsiteX33" fmla="*/ 2190862 w 2256312"/>
              <a:gd name="connsiteY33" fmla="*/ 498783 h 1837639"/>
              <a:gd name="connsiteX34" fmla="*/ 2247338 w 2256312"/>
              <a:gd name="connsiteY34" fmla="*/ 623474 h 1837639"/>
              <a:gd name="connsiteX35" fmla="*/ 2256312 w 2256312"/>
              <a:gd name="connsiteY35" fmla="*/ 777834 h 1837639"/>
              <a:gd name="connsiteX36" fmla="*/ 2250374 w 2256312"/>
              <a:gd name="connsiteY36" fmla="*/ 926276 h 1837639"/>
              <a:gd name="connsiteX37" fmla="*/ 2250374 w 2256312"/>
              <a:gd name="connsiteY37" fmla="*/ 926276 h 1837639"/>
              <a:gd name="connsiteX38" fmla="*/ 2232561 w 2256312"/>
              <a:gd name="connsiteY38" fmla="*/ 991590 h 1837639"/>
              <a:gd name="connsiteX39" fmla="*/ 2196935 w 2256312"/>
              <a:gd name="connsiteY39" fmla="*/ 1033153 h 1837639"/>
              <a:gd name="connsiteX40" fmla="*/ 2155372 w 2256312"/>
              <a:gd name="connsiteY40" fmla="*/ 1110343 h 1837639"/>
              <a:gd name="connsiteX41" fmla="*/ 2143496 w 2256312"/>
              <a:gd name="connsiteY41" fmla="*/ 1157844 h 1837639"/>
              <a:gd name="connsiteX42" fmla="*/ 2167247 w 2256312"/>
              <a:gd name="connsiteY42" fmla="*/ 1235034 h 1837639"/>
              <a:gd name="connsiteX43" fmla="*/ 2167247 w 2256312"/>
              <a:gd name="connsiteY43" fmla="*/ 1359725 h 1837639"/>
              <a:gd name="connsiteX44" fmla="*/ 2131621 w 2256312"/>
              <a:gd name="connsiteY44" fmla="*/ 1460665 h 1837639"/>
              <a:gd name="connsiteX45" fmla="*/ 2090057 w 2256312"/>
              <a:gd name="connsiteY45" fmla="*/ 1531917 h 1837639"/>
              <a:gd name="connsiteX46" fmla="*/ 2024743 w 2256312"/>
              <a:gd name="connsiteY46" fmla="*/ 1564546 h 1837639"/>
              <a:gd name="connsiteX47" fmla="*/ 1926743 w 2256312"/>
              <a:gd name="connsiteY47" fmla="*/ 1837639 h 1837639"/>
              <a:gd name="connsiteX48" fmla="*/ 1837716 w 2256312"/>
              <a:gd name="connsiteY48" fmla="*/ 1828762 h 1837639"/>
              <a:gd name="connsiteX49" fmla="*/ 1876302 w 2256312"/>
              <a:gd name="connsiteY49" fmla="*/ 1686296 h 1837639"/>
              <a:gd name="connsiteX50" fmla="*/ 1911927 w 2256312"/>
              <a:gd name="connsiteY50" fmla="*/ 1555668 h 1837639"/>
              <a:gd name="connsiteX51" fmla="*/ 1900051 w 2256312"/>
              <a:gd name="connsiteY51" fmla="*/ 1460665 h 1837639"/>
              <a:gd name="connsiteX52" fmla="*/ 1923803 w 2256312"/>
              <a:gd name="connsiteY52" fmla="*/ 1359725 h 1837639"/>
              <a:gd name="connsiteX53" fmla="*/ 1989117 w 2256312"/>
              <a:gd name="connsiteY53" fmla="*/ 1252847 h 1837639"/>
              <a:gd name="connsiteX54" fmla="*/ 1983179 w 2256312"/>
              <a:gd name="connsiteY54" fmla="*/ 1199408 h 1837639"/>
              <a:gd name="connsiteX55" fmla="*/ 2015904 w 2256312"/>
              <a:gd name="connsiteY55" fmla="*/ 1107384 h 1837639"/>
              <a:gd name="connsiteX56" fmla="*/ 2048494 w 2256312"/>
              <a:gd name="connsiteY56" fmla="*/ 950026 h 1837639"/>
              <a:gd name="connsiteX57" fmla="*/ 2119746 w 2256312"/>
              <a:gd name="connsiteY57" fmla="*/ 908463 h 1837639"/>
              <a:gd name="connsiteX58" fmla="*/ 2119746 w 2256312"/>
              <a:gd name="connsiteY58" fmla="*/ 908463 h 1837639"/>
              <a:gd name="connsiteX59" fmla="*/ 2137559 w 2256312"/>
              <a:gd name="connsiteY59" fmla="*/ 783772 h 1837639"/>
              <a:gd name="connsiteX60" fmla="*/ 2067815 w 2256312"/>
              <a:gd name="connsiteY60" fmla="*/ 508454 h 1837639"/>
              <a:gd name="connsiteX61" fmla="*/ 1828800 w 2256312"/>
              <a:gd name="connsiteY61" fmla="*/ 380011 h 1837639"/>
              <a:gd name="connsiteX62" fmla="*/ 1389413 w 2256312"/>
              <a:gd name="connsiteY62" fmla="*/ 178072 h 1837639"/>
              <a:gd name="connsiteX63" fmla="*/ 973777 w 2256312"/>
              <a:gd name="connsiteY63" fmla="*/ 154379 h 1837639"/>
              <a:gd name="connsiteX64" fmla="*/ 807522 w 2256312"/>
              <a:gd name="connsiteY64" fmla="*/ 154379 h 1837639"/>
              <a:gd name="connsiteX65" fmla="*/ 605642 w 2256312"/>
              <a:gd name="connsiteY65" fmla="*/ 195943 h 1837639"/>
              <a:gd name="connsiteX66" fmla="*/ 451263 w 2256312"/>
              <a:gd name="connsiteY66" fmla="*/ 279070 h 1837639"/>
              <a:gd name="connsiteX67" fmla="*/ 380011 w 2256312"/>
              <a:gd name="connsiteY67" fmla="*/ 344385 h 1837639"/>
              <a:gd name="connsiteX68" fmla="*/ 380011 w 2256312"/>
              <a:gd name="connsiteY68" fmla="*/ 344385 h 1837639"/>
              <a:gd name="connsiteX69" fmla="*/ 338447 w 2256312"/>
              <a:gd name="connsiteY69" fmla="*/ 332509 h 1837639"/>
              <a:gd name="connsiteX70" fmla="*/ 249382 w 2256312"/>
              <a:gd name="connsiteY70" fmla="*/ 421574 h 1837639"/>
              <a:gd name="connsiteX71" fmla="*/ 195943 w 2256312"/>
              <a:gd name="connsiteY71" fmla="*/ 475013 h 1837639"/>
              <a:gd name="connsiteX72" fmla="*/ 207818 w 2256312"/>
              <a:gd name="connsiteY72" fmla="*/ 552203 h 1837639"/>
              <a:gd name="connsiteX73" fmla="*/ 255320 w 2256312"/>
              <a:gd name="connsiteY73" fmla="*/ 623455 h 1837639"/>
              <a:gd name="connsiteX74" fmla="*/ 237507 w 2256312"/>
              <a:gd name="connsiteY74" fmla="*/ 688769 h 1837639"/>
              <a:gd name="connsiteX75" fmla="*/ 201881 w 2256312"/>
              <a:gd name="connsiteY75" fmla="*/ 754083 h 1837639"/>
              <a:gd name="connsiteX76" fmla="*/ 267195 w 2256312"/>
              <a:gd name="connsiteY76" fmla="*/ 742208 h 1837639"/>
              <a:gd name="connsiteX77" fmla="*/ 267195 w 2256312"/>
              <a:gd name="connsiteY77" fmla="*/ 742208 h 1837639"/>
              <a:gd name="connsiteX78" fmla="*/ 267195 w 2256312"/>
              <a:gd name="connsiteY78" fmla="*/ 742208 h 1837639"/>
              <a:gd name="connsiteX79" fmla="*/ 362198 w 2256312"/>
              <a:gd name="connsiteY79" fmla="*/ 670956 h 1837639"/>
              <a:gd name="connsiteX80" fmla="*/ 421574 w 2256312"/>
              <a:gd name="connsiteY80" fmla="*/ 688769 h 1837639"/>
              <a:gd name="connsiteX81" fmla="*/ 445325 w 2256312"/>
              <a:gd name="connsiteY81" fmla="*/ 765959 h 1837639"/>
              <a:gd name="connsiteX82" fmla="*/ 475013 w 2256312"/>
              <a:gd name="connsiteY82" fmla="*/ 872837 h 1837639"/>
              <a:gd name="connsiteX83" fmla="*/ 510639 w 2256312"/>
              <a:gd name="connsiteY83" fmla="*/ 961901 h 1837639"/>
              <a:gd name="connsiteX84" fmla="*/ 528452 w 2256312"/>
              <a:gd name="connsiteY84" fmla="*/ 1039091 h 1837639"/>
              <a:gd name="connsiteX85" fmla="*/ 540327 w 2256312"/>
              <a:gd name="connsiteY85" fmla="*/ 1092530 h 1837639"/>
              <a:gd name="connsiteX86" fmla="*/ 540327 w 2256312"/>
              <a:gd name="connsiteY86" fmla="*/ 1270660 h 1837639"/>
              <a:gd name="connsiteX87" fmla="*/ 510639 w 2256312"/>
              <a:gd name="connsiteY87" fmla="*/ 1365663 h 1837639"/>
              <a:gd name="connsiteX88" fmla="*/ 504701 w 2256312"/>
              <a:gd name="connsiteY88" fmla="*/ 1525979 h 1837639"/>
              <a:gd name="connsiteX89" fmla="*/ 480951 w 2256312"/>
              <a:gd name="connsiteY89" fmla="*/ 1626920 h 1837639"/>
              <a:gd name="connsiteX90" fmla="*/ 480950 w 2256312"/>
              <a:gd name="connsiteY90" fmla="*/ 1710047 h 1837639"/>
              <a:gd name="connsiteX0" fmla="*/ 480950 w 2256312"/>
              <a:gd name="connsiteY0" fmla="*/ 1710047 h 1837639"/>
              <a:gd name="connsiteX1" fmla="*/ 368135 w 2256312"/>
              <a:gd name="connsiteY1" fmla="*/ 1715985 h 1837639"/>
              <a:gd name="connsiteX2" fmla="*/ 302821 w 2256312"/>
              <a:gd name="connsiteY2" fmla="*/ 1715985 h 1837639"/>
              <a:gd name="connsiteX3" fmla="*/ 255320 w 2256312"/>
              <a:gd name="connsiteY3" fmla="*/ 1662546 h 1837639"/>
              <a:gd name="connsiteX4" fmla="*/ 190005 w 2256312"/>
              <a:gd name="connsiteY4" fmla="*/ 1668483 h 1837639"/>
              <a:gd name="connsiteX5" fmla="*/ 83127 w 2256312"/>
              <a:gd name="connsiteY5" fmla="*/ 1662546 h 1837639"/>
              <a:gd name="connsiteX6" fmla="*/ 65314 w 2256312"/>
              <a:gd name="connsiteY6" fmla="*/ 1573481 h 1837639"/>
              <a:gd name="connsiteX7" fmla="*/ 47501 w 2256312"/>
              <a:gd name="connsiteY7" fmla="*/ 1300348 h 1837639"/>
              <a:gd name="connsiteX8" fmla="*/ 0 w 2256312"/>
              <a:gd name="connsiteY8" fmla="*/ 1235034 h 1837639"/>
              <a:gd name="connsiteX9" fmla="*/ 5938 w 2256312"/>
              <a:gd name="connsiteY9" fmla="*/ 1009403 h 1837639"/>
              <a:gd name="connsiteX10" fmla="*/ 53439 w 2256312"/>
              <a:gd name="connsiteY10" fmla="*/ 771896 h 1837639"/>
              <a:gd name="connsiteX11" fmla="*/ 41564 w 2256312"/>
              <a:gd name="connsiteY11" fmla="*/ 724395 h 1837639"/>
              <a:gd name="connsiteX12" fmla="*/ 11875 w 2256312"/>
              <a:gd name="connsiteY12" fmla="*/ 659081 h 1837639"/>
              <a:gd name="connsiteX13" fmla="*/ 5938 w 2256312"/>
              <a:gd name="connsiteY13" fmla="*/ 570015 h 1837639"/>
              <a:gd name="connsiteX14" fmla="*/ 53439 w 2256312"/>
              <a:gd name="connsiteY14" fmla="*/ 504701 h 1837639"/>
              <a:gd name="connsiteX15" fmla="*/ 83127 w 2256312"/>
              <a:gd name="connsiteY15" fmla="*/ 445325 h 1837639"/>
              <a:gd name="connsiteX16" fmla="*/ 225631 w 2256312"/>
              <a:gd name="connsiteY16" fmla="*/ 285008 h 1837639"/>
              <a:gd name="connsiteX17" fmla="*/ 255319 w 2256312"/>
              <a:gd name="connsiteY17" fmla="*/ 249383 h 1837639"/>
              <a:gd name="connsiteX18" fmla="*/ 255320 w 2256312"/>
              <a:gd name="connsiteY18" fmla="*/ 219694 h 1837639"/>
              <a:gd name="connsiteX19" fmla="*/ 403761 w 2256312"/>
              <a:gd name="connsiteY19" fmla="*/ 118753 h 1837639"/>
              <a:gd name="connsiteX20" fmla="*/ 570016 w 2256312"/>
              <a:gd name="connsiteY20" fmla="*/ 47501 h 1837639"/>
              <a:gd name="connsiteX21" fmla="*/ 754083 w 2256312"/>
              <a:gd name="connsiteY21" fmla="*/ 17813 h 1837639"/>
              <a:gd name="connsiteX22" fmla="*/ 813460 w 2256312"/>
              <a:gd name="connsiteY22" fmla="*/ 17813 h 1837639"/>
              <a:gd name="connsiteX23" fmla="*/ 860961 w 2256312"/>
              <a:gd name="connsiteY23" fmla="*/ 0 h 1837639"/>
              <a:gd name="connsiteX24" fmla="*/ 1240972 w 2256312"/>
              <a:gd name="connsiteY24" fmla="*/ 11876 h 1837639"/>
              <a:gd name="connsiteX25" fmla="*/ 1478478 w 2256312"/>
              <a:gd name="connsiteY25" fmla="*/ 71252 h 1837639"/>
              <a:gd name="connsiteX26" fmla="*/ 1543792 w 2256312"/>
              <a:gd name="connsiteY26" fmla="*/ 95003 h 1837639"/>
              <a:gd name="connsiteX27" fmla="*/ 1710047 w 2256312"/>
              <a:gd name="connsiteY27" fmla="*/ 142504 h 1837639"/>
              <a:gd name="connsiteX28" fmla="*/ 1793174 w 2256312"/>
              <a:gd name="connsiteY28" fmla="*/ 184068 h 1837639"/>
              <a:gd name="connsiteX29" fmla="*/ 1864426 w 2256312"/>
              <a:gd name="connsiteY29" fmla="*/ 231569 h 1837639"/>
              <a:gd name="connsiteX30" fmla="*/ 1929740 w 2256312"/>
              <a:gd name="connsiteY30" fmla="*/ 290946 h 1837639"/>
              <a:gd name="connsiteX31" fmla="*/ 2012868 w 2256312"/>
              <a:gd name="connsiteY31" fmla="*/ 344385 h 1837639"/>
              <a:gd name="connsiteX32" fmla="*/ 2143458 w 2256312"/>
              <a:gd name="connsiteY32" fmla="*/ 406702 h 1837639"/>
              <a:gd name="connsiteX33" fmla="*/ 2190862 w 2256312"/>
              <a:gd name="connsiteY33" fmla="*/ 498783 h 1837639"/>
              <a:gd name="connsiteX34" fmla="*/ 2247338 w 2256312"/>
              <a:gd name="connsiteY34" fmla="*/ 623474 h 1837639"/>
              <a:gd name="connsiteX35" fmla="*/ 2256312 w 2256312"/>
              <a:gd name="connsiteY35" fmla="*/ 777834 h 1837639"/>
              <a:gd name="connsiteX36" fmla="*/ 2250374 w 2256312"/>
              <a:gd name="connsiteY36" fmla="*/ 926276 h 1837639"/>
              <a:gd name="connsiteX37" fmla="*/ 2250374 w 2256312"/>
              <a:gd name="connsiteY37" fmla="*/ 926276 h 1837639"/>
              <a:gd name="connsiteX38" fmla="*/ 2232561 w 2256312"/>
              <a:gd name="connsiteY38" fmla="*/ 991590 h 1837639"/>
              <a:gd name="connsiteX39" fmla="*/ 2196935 w 2256312"/>
              <a:gd name="connsiteY39" fmla="*/ 1033153 h 1837639"/>
              <a:gd name="connsiteX40" fmla="*/ 2155372 w 2256312"/>
              <a:gd name="connsiteY40" fmla="*/ 1110343 h 1837639"/>
              <a:gd name="connsiteX41" fmla="*/ 2143496 w 2256312"/>
              <a:gd name="connsiteY41" fmla="*/ 1157844 h 1837639"/>
              <a:gd name="connsiteX42" fmla="*/ 2167247 w 2256312"/>
              <a:gd name="connsiteY42" fmla="*/ 1235034 h 1837639"/>
              <a:gd name="connsiteX43" fmla="*/ 2167247 w 2256312"/>
              <a:gd name="connsiteY43" fmla="*/ 1359725 h 1837639"/>
              <a:gd name="connsiteX44" fmla="*/ 2131621 w 2256312"/>
              <a:gd name="connsiteY44" fmla="*/ 1460665 h 1837639"/>
              <a:gd name="connsiteX45" fmla="*/ 2090057 w 2256312"/>
              <a:gd name="connsiteY45" fmla="*/ 1531917 h 1837639"/>
              <a:gd name="connsiteX46" fmla="*/ 2024743 w 2256312"/>
              <a:gd name="connsiteY46" fmla="*/ 1564546 h 1837639"/>
              <a:gd name="connsiteX47" fmla="*/ 1926743 w 2256312"/>
              <a:gd name="connsiteY47" fmla="*/ 1837639 h 1837639"/>
              <a:gd name="connsiteX48" fmla="*/ 1837716 w 2256312"/>
              <a:gd name="connsiteY48" fmla="*/ 1828762 h 1837639"/>
              <a:gd name="connsiteX49" fmla="*/ 1876302 w 2256312"/>
              <a:gd name="connsiteY49" fmla="*/ 1686296 h 1837639"/>
              <a:gd name="connsiteX50" fmla="*/ 1911927 w 2256312"/>
              <a:gd name="connsiteY50" fmla="*/ 1555668 h 1837639"/>
              <a:gd name="connsiteX51" fmla="*/ 1900051 w 2256312"/>
              <a:gd name="connsiteY51" fmla="*/ 1460665 h 1837639"/>
              <a:gd name="connsiteX52" fmla="*/ 1923803 w 2256312"/>
              <a:gd name="connsiteY52" fmla="*/ 1359725 h 1837639"/>
              <a:gd name="connsiteX53" fmla="*/ 1989117 w 2256312"/>
              <a:gd name="connsiteY53" fmla="*/ 1252847 h 1837639"/>
              <a:gd name="connsiteX54" fmla="*/ 1983179 w 2256312"/>
              <a:gd name="connsiteY54" fmla="*/ 1199408 h 1837639"/>
              <a:gd name="connsiteX55" fmla="*/ 2015904 w 2256312"/>
              <a:gd name="connsiteY55" fmla="*/ 1107384 h 1837639"/>
              <a:gd name="connsiteX56" fmla="*/ 2048494 w 2256312"/>
              <a:gd name="connsiteY56" fmla="*/ 950026 h 1837639"/>
              <a:gd name="connsiteX57" fmla="*/ 2119746 w 2256312"/>
              <a:gd name="connsiteY57" fmla="*/ 908463 h 1837639"/>
              <a:gd name="connsiteX58" fmla="*/ 2119746 w 2256312"/>
              <a:gd name="connsiteY58" fmla="*/ 908463 h 1837639"/>
              <a:gd name="connsiteX59" fmla="*/ 2137559 w 2256312"/>
              <a:gd name="connsiteY59" fmla="*/ 783772 h 1837639"/>
              <a:gd name="connsiteX60" fmla="*/ 2067815 w 2256312"/>
              <a:gd name="connsiteY60" fmla="*/ 508454 h 1837639"/>
              <a:gd name="connsiteX61" fmla="*/ 1828800 w 2256312"/>
              <a:gd name="connsiteY61" fmla="*/ 380011 h 1837639"/>
              <a:gd name="connsiteX62" fmla="*/ 1389413 w 2256312"/>
              <a:gd name="connsiteY62" fmla="*/ 178072 h 1837639"/>
              <a:gd name="connsiteX63" fmla="*/ 973777 w 2256312"/>
              <a:gd name="connsiteY63" fmla="*/ 154379 h 1837639"/>
              <a:gd name="connsiteX64" fmla="*/ 807522 w 2256312"/>
              <a:gd name="connsiteY64" fmla="*/ 154379 h 1837639"/>
              <a:gd name="connsiteX65" fmla="*/ 605642 w 2256312"/>
              <a:gd name="connsiteY65" fmla="*/ 195943 h 1837639"/>
              <a:gd name="connsiteX66" fmla="*/ 451263 w 2256312"/>
              <a:gd name="connsiteY66" fmla="*/ 279070 h 1837639"/>
              <a:gd name="connsiteX67" fmla="*/ 380011 w 2256312"/>
              <a:gd name="connsiteY67" fmla="*/ 344385 h 1837639"/>
              <a:gd name="connsiteX68" fmla="*/ 380011 w 2256312"/>
              <a:gd name="connsiteY68" fmla="*/ 344385 h 1837639"/>
              <a:gd name="connsiteX69" fmla="*/ 338447 w 2256312"/>
              <a:gd name="connsiteY69" fmla="*/ 332509 h 1837639"/>
              <a:gd name="connsiteX70" fmla="*/ 249382 w 2256312"/>
              <a:gd name="connsiteY70" fmla="*/ 421574 h 1837639"/>
              <a:gd name="connsiteX71" fmla="*/ 195943 w 2256312"/>
              <a:gd name="connsiteY71" fmla="*/ 475013 h 1837639"/>
              <a:gd name="connsiteX72" fmla="*/ 207818 w 2256312"/>
              <a:gd name="connsiteY72" fmla="*/ 552203 h 1837639"/>
              <a:gd name="connsiteX73" fmla="*/ 255320 w 2256312"/>
              <a:gd name="connsiteY73" fmla="*/ 623455 h 1837639"/>
              <a:gd name="connsiteX74" fmla="*/ 237507 w 2256312"/>
              <a:gd name="connsiteY74" fmla="*/ 688769 h 1837639"/>
              <a:gd name="connsiteX75" fmla="*/ 201881 w 2256312"/>
              <a:gd name="connsiteY75" fmla="*/ 754083 h 1837639"/>
              <a:gd name="connsiteX76" fmla="*/ 267195 w 2256312"/>
              <a:gd name="connsiteY76" fmla="*/ 742208 h 1837639"/>
              <a:gd name="connsiteX77" fmla="*/ 267195 w 2256312"/>
              <a:gd name="connsiteY77" fmla="*/ 742208 h 1837639"/>
              <a:gd name="connsiteX78" fmla="*/ 267195 w 2256312"/>
              <a:gd name="connsiteY78" fmla="*/ 742208 h 1837639"/>
              <a:gd name="connsiteX79" fmla="*/ 362198 w 2256312"/>
              <a:gd name="connsiteY79" fmla="*/ 670956 h 1837639"/>
              <a:gd name="connsiteX80" fmla="*/ 421574 w 2256312"/>
              <a:gd name="connsiteY80" fmla="*/ 688769 h 1837639"/>
              <a:gd name="connsiteX81" fmla="*/ 445325 w 2256312"/>
              <a:gd name="connsiteY81" fmla="*/ 765959 h 1837639"/>
              <a:gd name="connsiteX82" fmla="*/ 475013 w 2256312"/>
              <a:gd name="connsiteY82" fmla="*/ 872837 h 1837639"/>
              <a:gd name="connsiteX83" fmla="*/ 510639 w 2256312"/>
              <a:gd name="connsiteY83" fmla="*/ 961901 h 1837639"/>
              <a:gd name="connsiteX84" fmla="*/ 528452 w 2256312"/>
              <a:gd name="connsiteY84" fmla="*/ 1039091 h 1837639"/>
              <a:gd name="connsiteX85" fmla="*/ 540327 w 2256312"/>
              <a:gd name="connsiteY85" fmla="*/ 1092530 h 1837639"/>
              <a:gd name="connsiteX86" fmla="*/ 540327 w 2256312"/>
              <a:gd name="connsiteY86" fmla="*/ 1270660 h 1837639"/>
              <a:gd name="connsiteX87" fmla="*/ 510639 w 2256312"/>
              <a:gd name="connsiteY87" fmla="*/ 1365663 h 1837639"/>
              <a:gd name="connsiteX88" fmla="*/ 504701 w 2256312"/>
              <a:gd name="connsiteY88" fmla="*/ 1525979 h 1837639"/>
              <a:gd name="connsiteX89" fmla="*/ 480951 w 2256312"/>
              <a:gd name="connsiteY89" fmla="*/ 1626920 h 1837639"/>
              <a:gd name="connsiteX90" fmla="*/ 480950 w 2256312"/>
              <a:gd name="connsiteY90" fmla="*/ 1710047 h 1837639"/>
              <a:gd name="connsiteX0" fmla="*/ 480950 w 2256312"/>
              <a:gd name="connsiteY0" fmla="*/ 1710047 h 1837639"/>
              <a:gd name="connsiteX1" fmla="*/ 368135 w 2256312"/>
              <a:gd name="connsiteY1" fmla="*/ 1715985 h 1837639"/>
              <a:gd name="connsiteX2" fmla="*/ 302821 w 2256312"/>
              <a:gd name="connsiteY2" fmla="*/ 1715985 h 1837639"/>
              <a:gd name="connsiteX3" fmla="*/ 255320 w 2256312"/>
              <a:gd name="connsiteY3" fmla="*/ 1662546 h 1837639"/>
              <a:gd name="connsiteX4" fmla="*/ 190005 w 2256312"/>
              <a:gd name="connsiteY4" fmla="*/ 1668483 h 1837639"/>
              <a:gd name="connsiteX5" fmla="*/ 83127 w 2256312"/>
              <a:gd name="connsiteY5" fmla="*/ 1662546 h 1837639"/>
              <a:gd name="connsiteX6" fmla="*/ 65314 w 2256312"/>
              <a:gd name="connsiteY6" fmla="*/ 1573481 h 1837639"/>
              <a:gd name="connsiteX7" fmla="*/ 47501 w 2256312"/>
              <a:gd name="connsiteY7" fmla="*/ 1300348 h 1837639"/>
              <a:gd name="connsiteX8" fmla="*/ 0 w 2256312"/>
              <a:gd name="connsiteY8" fmla="*/ 1235034 h 1837639"/>
              <a:gd name="connsiteX9" fmla="*/ 5938 w 2256312"/>
              <a:gd name="connsiteY9" fmla="*/ 1009403 h 1837639"/>
              <a:gd name="connsiteX10" fmla="*/ 53439 w 2256312"/>
              <a:gd name="connsiteY10" fmla="*/ 771896 h 1837639"/>
              <a:gd name="connsiteX11" fmla="*/ 41564 w 2256312"/>
              <a:gd name="connsiteY11" fmla="*/ 724395 h 1837639"/>
              <a:gd name="connsiteX12" fmla="*/ 11875 w 2256312"/>
              <a:gd name="connsiteY12" fmla="*/ 659081 h 1837639"/>
              <a:gd name="connsiteX13" fmla="*/ 5938 w 2256312"/>
              <a:gd name="connsiteY13" fmla="*/ 570015 h 1837639"/>
              <a:gd name="connsiteX14" fmla="*/ 53439 w 2256312"/>
              <a:gd name="connsiteY14" fmla="*/ 504701 h 1837639"/>
              <a:gd name="connsiteX15" fmla="*/ 83127 w 2256312"/>
              <a:gd name="connsiteY15" fmla="*/ 445325 h 1837639"/>
              <a:gd name="connsiteX16" fmla="*/ 225631 w 2256312"/>
              <a:gd name="connsiteY16" fmla="*/ 285008 h 1837639"/>
              <a:gd name="connsiteX17" fmla="*/ 255319 w 2256312"/>
              <a:gd name="connsiteY17" fmla="*/ 249383 h 1837639"/>
              <a:gd name="connsiteX18" fmla="*/ 255320 w 2256312"/>
              <a:gd name="connsiteY18" fmla="*/ 219694 h 1837639"/>
              <a:gd name="connsiteX19" fmla="*/ 403761 w 2256312"/>
              <a:gd name="connsiteY19" fmla="*/ 118753 h 1837639"/>
              <a:gd name="connsiteX20" fmla="*/ 570016 w 2256312"/>
              <a:gd name="connsiteY20" fmla="*/ 47501 h 1837639"/>
              <a:gd name="connsiteX21" fmla="*/ 754083 w 2256312"/>
              <a:gd name="connsiteY21" fmla="*/ 17813 h 1837639"/>
              <a:gd name="connsiteX22" fmla="*/ 813460 w 2256312"/>
              <a:gd name="connsiteY22" fmla="*/ 17813 h 1837639"/>
              <a:gd name="connsiteX23" fmla="*/ 860961 w 2256312"/>
              <a:gd name="connsiteY23" fmla="*/ 0 h 1837639"/>
              <a:gd name="connsiteX24" fmla="*/ 1240972 w 2256312"/>
              <a:gd name="connsiteY24" fmla="*/ 11876 h 1837639"/>
              <a:gd name="connsiteX25" fmla="*/ 1478478 w 2256312"/>
              <a:gd name="connsiteY25" fmla="*/ 71252 h 1837639"/>
              <a:gd name="connsiteX26" fmla="*/ 1543792 w 2256312"/>
              <a:gd name="connsiteY26" fmla="*/ 95003 h 1837639"/>
              <a:gd name="connsiteX27" fmla="*/ 1710047 w 2256312"/>
              <a:gd name="connsiteY27" fmla="*/ 142504 h 1837639"/>
              <a:gd name="connsiteX28" fmla="*/ 1793174 w 2256312"/>
              <a:gd name="connsiteY28" fmla="*/ 184068 h 1837639"/>
              <a:gd name="connsiteX29" fmla="*/ 1864426 w 2256312"/>
              <a:gd name="connsiteY29" fmla="*/ 231569 h 1837639"/>
              <a:gd name="connsiteX30" fmla="*/ 1929740 w 2256312"/>
              <a:gd name="connsiteY30" fmla="*/ 290946 h 1837639"/>
              <a:gd name="connsiteX31" fmla="*/ 2012868 w 2256312"/>
              <a:gd name="connsiteY31" fmla="*/ 344385 h 1837639"/>
              <a:gd name="connsiteX32" fmla="*/ 2143458 w 2256312"/>
              <a:gd name="connsiteY32" fmla="*/ 406702 h 1837639"/>
              <a:gd name="connsiteX33" fmla="*/ 2190862 w 2256312"/>
              <a:gd name="connsiteY33" fmla="*/ 498783 h 1837639"/>
              <a:gd name="connsiteX34" fmla="*/ 2247338 w 2256312"/>
              <a:gd name="connsiteY34" fmla="*/ 623474 h 1837639"/>
              <a:gd name="connsiteX35" fmla="*/ 2256312 w 2256312"/>
              <a:gd name="connsiteY35" fmla="*/ 777834 h 1837639"/>
              <a:gd name="connsiteX36" fmla="*/ 2250374 w 2256312"/>
              <a:gd name="connsiteY36" fmla="*/ 926276 h 1837639"/>
              <a:gd name="connsiteX37" fmla="*/ 2250374 w 2256312"/>
              <a:gd name="connsiteY37" fmla="*/ 926276 h 1837639"/>
              <a:gd name="connsiteX38" fmla="*/ 2232561 w 2256312"/>
              <a:gd name="connsiteY38" fmla="*/ 991590 h 1837639"/>
              <a:gd name="connsiteX39" fmla="*/ 2196935 w 2256312"/>
              <a:gd name="connsiteY39" fmla="*/ 1033153 h 1837639"/>
              <a:gd name="connsiteX40" fmla="*/ 2155372 w 2256312"/>
              <a:gd name="connsiteY40" fmla="*/ 1110343 h 1837639"/>
              <a:gd name="connsiteX41" fmla="*/ 2143496 w 2256312"/>
              <a:gd name="connsiteY41" fmla="*/ 1157844 h 1837639"/>
              <a:gd name="connsiteX42" fmla="*/ 2167247 w 2256312"/>
              <a:gd name="connsiteY42" fmla="*/ 1235034 h 1837639"/>
              <a:gd name="connsiteX43" fmla="*/ 2167247 w 2256312"/>
              <a:gd name="connsiteY43" fmla="*/ 1359725 h 1837639"/>
              <a:gd name="connsiteX44" fmla="*/ 2131621 w 2256312"/>
              <a:gd name="connsiteY44" fmla="*/ 1460665 h 1837639"/>
              <a:gd name="connsiteX45" fmla="*/ 2090057 w 2256312"/>
              <a:gd name="connsiteY45" fmla="*/ 1531917 h 1837639"/>
              <a:gd name="connsiteX46" fmla="*/ 2024743 w 2256312"/>
              <a:gd name="connsiteY46" fmla="*/ 1564546 h 1837639"/>
              <a:gd name="connsiteX47" fmla="*/ 1926743 w 2256312"/>
              <a:gd name="connsiteY47" fmla="*/ 1837639 h 1837639"/>
              <a:gd name="connsiteX48" fmla="*/ 1837716 w 2256312"/>
              <a:gd name="connsiteY48" fmla="*/ 1828762 h 1837639"/>
              <a:gd name="connsiteX49" fmla="*/ 1876302 w 2256312"/>
              <a:gd name="connsiteY49" fmla="*/ 1686296 h 1837639"/>
              <a:gd name="connsiteX50" fmla="*/ 1911927 w 2256312"/>
              <a:gd name="connsiteY50" fmla="*/ 1555668 h 1837639"/>
              <a:gd name="connsiteX51" fmla="*/ 1900051 w 2256312"/>
              <a:gd name="connsiteY51" fmla="*/ 1460665 h 1837639"/>
              <a:gd name="connsiteX52" fmla="*/ 1923803 w 2256312"/>
              <a:gd name="connsiteY52" fmla="*/ 1359725 h 1837639"/>
              <a:gd name="connsiteX53" fmla="*/ 1989117 w 2256312"/>
              <a:gd name="connsiteY53" fmla="*/ 1252847 h 1837639"/>
              <a:gd name="connsiteX54" fmla="*/ 1983179 w 2256312"/>
              <a:gd name="connsiteY54" fmla="*/ 1199408 h 1837639"/>
              <a:gd name="connsiteX55" fmla="*/ 2015904 w 2256312"/>
              <a:gd name="connsiteY55" fmla="*/ 1107384 h 1837639"/>
              <a:gd name="connsiteX56" fmla="*/ 2048494 w 2256312"/>
              <a:gd name="connsiteY56" fmla="*/ 950026 h 1837639"/>
              <a:gd name="connsiteX57" fmla="*/ 2119746 w 2256312"/>
              <a:gd name="connsiteY57" fmla="*/ 908463 h 1837639"/>
              <a:gd name="connsiteX58" fmla="*/ 2119746 w 2256312"/>
              <a:gd name="connsiteY58" fmla="*/ 908463 h 1837639"/>
              <a:gd name="connsiteX59" fmla="*/ 2137559 w 2256312"/>
              <a:gd name="connsiteY59" fmla="*/ 783772 h 1837639"/>
              <a:gd name="connsiteX60" fmla="*/ 2067815 w 2256312"/>
              <a:gd name="connsiteY60" fmla="*/ 508454 h 1837639"/>
              <a:gd name="connsiteX61" fmla="*/ 1828800 w 2256312"/>
              <a:gd name="connsiteY61" fmla="*/ 380011 h 1837639"/>
              <a:gd name="connsiteX62" fmla="*/ 1389413 w 2256312"/>
              <a:gd name="connsiteY62" fmla="*/ 178072 h 1837639"/>
              <a:gd name="connsiteX63" fmla="*/ 976755 w 2256312"/>
              <a:gd name="connsiteY63" fmla="*/ 145443 h 1837639"/>
              <a:gd name="connsiteX64" fmla="*/ 807522 w 2256312"/>
              <a:gd name="connsiteY64" fmla="*/ 154379 h 1837639"/>
              <a:gd name="connsiteX65" fmla="*/ 605642 w 2256312"/>
              <a:gd name="connsiteY65" fmla="*/ 195943 h 1837639"/>
              <a:gd name="connsiteX66" fmla="*/ 451263 w 2256312"/>
              <a:gd name="connsiteY66" fmla="*/ 279070 h 1837639"/>
              <a:gd name="connsiteX67" fmla="*/ 380011 w 2256312"/>
              <a:gd name="connsiteY67" fmla="*/ 344385 h 1837639"/>
              <a:gd name="connsiteX68" fmla="*/ 380011 w 2256312"/>
              <a:gd name="connsiteY68" fmla="*/ 344385 h 1837639"/>
              <a:gd name="connsiteX69" fmla="*/ 338447 w 2256312"/>
              <a:gd name="connsiteY69" fmla="*/ 332509 h 1837639"/>
              <a:gd name="connsiteX70" fmla="*/ 249382 w 2256312"/>
              <a:gd name="connsiteY70" fmla="*/ 421574 h 1837639"/>
              <a:gd name="connsiteX71" fmla="*/ 195943 w 2256312"/>
              <a:gd name="connsiteY71" fmla="*/ 475013 h 1837639"/>
              <a:gd name="connsiteX72" fmla="*/ 207818 w 2256312"/>
              <a:gd name="connsiteY72" fmla="*/ 552203 h 1837639"/>
              <a:gd name="connsiteX73" fmla="*/ 255320 w 2256312"/>
              <a:gd name="connsiteY73" fmla="*/ 623455 h 1837639"/>
              <a:gd name="connsiteX74" fmla="*/ 237507 w 2256312"/>
              <a:gd name="connsiteY74" fmla="*/ 688769 h 1837639"/>
              <a:gd name="connsiteX75" fmla="*/ 201881 w 2256312"/>
              <a:gd name="connsiteY75" fmla="*/ 754083 h 1837639"/>
              <a:gd name="connsiteX76" fmla="*/ 267195 w 2256312"/>
              <a:gd name="connsiteY76" fmla="*/ 742208 h 1837639"/>
              <a:gd name="connsiteX77" fmla="*/ 267195 w 2256312"/>
              <a:gd name="connsiteY77" fmla="*/ 742208 h 1837639"/>
              <a:gd name="connsiteX78" fmla="*/ 267195 w 2256312"/>
              <a:gd name="connsiteY78" fmla="*/ 742208 h 1837639"/>
              <a:gd name="connsiteX79" fmla="*/ 362198 w 2256312"/>
              <a:gd name="connsiteY79" fmla="*/ 670956 h 1837639"/>
              <a:gd name="connsiteX80" fmla="*/ 421574 w 2256312"/>
              <a:gd name="connsiteY80" fmla="*/ 688769 h 1837639"/>
              <a:gd name="connsiteX81" fmla="*/ 445325 w 2256312"/>
              <a:gd name="connsiteY81" fmla="*/ 765959 h 1837639"/>
              <a:gd name="connsiteX82" fmla="*/ 475013 w 2256312"/>
              <a:gd name="connsiteY82" fmla="*/ 872837 h 1837639"/>
              <a:gd name="connsiteX83" fmla="*/ 510639 w 2256312"/>
              <a:gd name="connsiteY83" fmla="*/ 961901 h 1837639"/>
              <a:gd name="connsiteX84" fmla="*/ 528452 w 2256312"/>
              <a:gd name="connsiteY84" fmla="*/ 1039091 h 1837639"/>
              <a:gd name="connsiteX85" fmla="*/ 540327 w 2256312"/>
              <a:gd name="connsiteY85" fmla="*/ 1092530 h 1837639"/>
              <a:gd name="connsiteX86" fmla="*/ 540327 w 2256312"/>
              <a:gd name="connsiteY86" fmla="*/ 1270660 h 1837639"/>
              <a:gd name="connsiteX87" fmla="*/ 510639 w 2256312"/>
              <a:gd name="connsiteY87" fmla="*/ 1365663 h 1837639"/>
              <a:gd name="connsiteX88" fmla="*/ 504701 w 2256312"/>
              <a:gd name="connsiteY88" fmla="*/ 1525979 h 1837639"/>
              <a:gd name="connsiteX89" fmla="*/ 480951 w 2256312"/>
              <a:gd name="connsiteY89" fmla="*/ 1626920 h 1837639"/>
              <a:gd name="connsiteX90" fmla="*/ 480950 w 2256312"/>
              <a:gd name="connsiteY90" fmla="*/ 1710047 h 1837639"/>
              <a:gd name="connsiteX0" fmla="*/ 480950 w 2256312"/>
              <a:gd name="connsiteY0" fmla="*/ 1710047 h 1837639"/>
              <a:gd name="connsiteX1" fmla="*/ 368135 w 2256312"/>
              <a:gd name="connsiteY1" fmla="*/ 1715985 h 1837639"/>
              <a:gd name="connsiteX2" fmla="*/ 302821 w 2256312"/>
              <a:gd name="connsiteY2" fmla="*/ 1715985 h 1837639"/>
              <a:gd name="connsiteX3" fmla="*/ 255320 w 2256312"/>
              <a:gd name="connsiteY3" fmla="*/ 1662546 h 1837639"/>
              <a:gd name="connsiteX4" fmla="*/ 190005 w 2256312"/>
              <a:gd name="connsiteY4" fmla="*/ 1668483 h 1837639"/>
              <a:gd name="connsiteX5" fmla="*/ 83127 w 2256312"/>
              <a:gd name="connsiteY5" fmla="*/ 1662546 h 1837639"/>
              <a:gd name="connsiteX6" fmla="*/ 65314 w 2256312"/>
              <a:gd name="connsiteY6" fmla="*/ 1573481 h 1837639"/>
              <a:gd name="connsiteX7" fmla="*/ 47501 w 2256312"/>
              <a:gd name="connsiteY7" fmla="*/ 1300348 h 1837639"/>
              <a:gd name="connsiteX8" fmla="*/ 0 w 2256312"/>
              <a:gd name="connsiteY8" fmla="*/ 1235034 h 1837639"/>
              <a:gd name="connsiteX9" fmla="*/ 5938 w 2256312"/>
              <a:gd name="connsiteY9" fmla="*/ 1009403 h 1837639"/>
              <a:gd name="connsiteX10" fmla="*/ 53439 w 2256312"/>
              <a:gd name="connsiteY10" fmla="*/ 771896 h 1837639"/>
              <a:gd name="connsiteX11" fmla="*/ 41564 w 2256312"/>
              <a:gd name="connsiteY11" fmla="*/ 724395 h 1837639"/>
              <a:gd name="connsiteX12" fmla="*/ 11875 w 2256312"/>
              <a:gd name="connsiteY12" fmla="*/ 659081 h 1837639"/>
              <a:gd name="connsiteX13" fmla="*/ 5938 w 2256312"/>
              <a:gd name="connsiteY13" fmla="*/ 570015 h 1837639"/>
              <a:gd name="connsiteX14" fmla="*/ 53439 w 2256312"/>
              <a:gd name="connsiteY14" fmla="*/ 504701 h 1837639"/>
              <a:gd name="connsiteX15" fmla="*/ 83127 w 2256312"/>
              <a:gd name="connsiteY15" fmla="*/ 445325 h 1837639"/>
              <a:gd name="connsiteX16" fmla="*/ 225631 w 2256312"/>
              <a:gd name="connsiteY16" fmla="*/ 285008 h 1837639"/>
              <a:gd name="connsiteX17" fmla="*/ 255319 w 2256312"/>
              <a:gd name="connsiteY17" fmla="*/ 249383 h 1837639"/>
              <a:gd name="connsiteX18" fmla="*/ 255320 w 2256312"/>
              <a:gd name="connsiteY18" fmla="*/ 219694 h 1837639"/>
              <a:gd name="connsiteX19" fmla="*/ 403761 w 2256312"/>
              <a:gd name="connsiteY19" fmla="*/ 118753 h 1837639"/>
              <a:gd name="connsiteX20" fmla="*/ 570016 w 2256312"/>
              <a:gd name="connsiteY20" fmla="*/ 47501 h 1837639"/>
              <a:gd name="connsiteX21" fmla="*/ 754083 w 2256312"/>
              <a:gd name="connsiteY21" fmla="*/ 17813 h 1837639"/>
              <a:gd name="connsiteX22" fmla="*/ 813460 w 2256312"/>
              <a:gd name="connsiteY22" fmla="*/ 17813 h 1837639"/>
              <a:gd name="connsiteX23" fmla="*/ 860961 w 2256312"/>
              <a:gd name="connsiteY23" fmla="*/ 0 h 1837639"/>
              <a:gd name="connsiteX24" fmla="*/ 1240972 w 2256312"/>
              <a:gd name="connsiteY24" fmla="*/ 11876 h 1837639"/>
              <a:gd name="connsiteX25" fmla="*/ 1478478 w 2256312"/>
              <a:gd name="connsiteY25" fmla="*/ 71252 h 1837639"/>
              <a:gd name="connsiteX26" fmla="*/ 1543792 w 2256312"/>
              <a:gd name="connsiteY26" fmla="*/ 95003 h 1837639"/>
              <a:gd name="connsiteX27" fmla="*/ 1710047 w 2256312"/>
              <a:gd name="connsiteY27" fmla="*/ 142504 h 1837639"/>
              <a:gd name="connsiteX28" fmla="*/ 1793174 w 2256312"/>
              <a:gd name="connsiteY28" fmla="*/ 184068 h 1837639"/>
              <a:gd name="connsiteX29" fmla="*/ 1864426 w 2256312"/>
              <a:gd name="connsiteY29" fmla="*/ 231569 h 1837639"/>
              <a:gd name="connsiteX30" fmla="*/ 1929740 w 2256312"/>
              <a:gd name="connsiteY30" fmla="*/ 290946 h 1837639"/>
              <a:gd name="connsiteX31" fmla="*/ 2012868 w 2256312"/>
              <a:gd name="connsiteY31" fmla="*/ 344385 h 1837639"/>
              <a:gd name="connsiteX32" fmla="*/ 2143458 w 2256312"/>
              <a:gd name="connsiteY32" fmla="*/ 406702 h 1837639"/>
              <a:gd name="connsiteX33" fmla="*/ 2190862 w 2256312"/>
              <a:gd name="connsiteY33" fmla="*/ 498783 h 1837639"/>
              <a:gd name="connsiteX34" fmla="*/ 2247338 w 2256312"/>
              <a:gd name="connsiteY34" fmla="*/ 623474 h 1837639"/>
              <a:gd name="connsiteX35" fmla="*/ 2256312 w 2256312"/>
              <a:gd name="connsiteY35" fmla="*/ 777834 h 1837639"/>
              <a:gd name="connsiteX36" fmla="*/ 2250374 w 2256312"/>
              <a:gd name="connsiteY36" fmla="*/ 926276 h 1837639"/>
              <a:gd name="connsiteX37" fmla="*/ 2250374 w 2256312"/>
              <a:gd name="connsiteY37" fmla="*/ 926276 h 1837639"/>
              <a:gd name="connsiteX38" fmla="*/ 2232561 w 2256312"/>
              <a:gd name="connsiteY38" fmla="*/ 991590 h 1837639"/>
              <a:gd name="connsiteX39" fmla="*/ 2196935 w 2256312"/>
              <a:gd name="connsiteY39" fmla="*/ 1033153 h 1837639"/>
              <a:gd name="connsiteX40" fmla="*/ 2155372 w 2256312"/>
              <a:gd name="connsiteY40" fmla="*/ 1110343 h 1837639"/>
              <a:gd name="connsiteX41" fmla="*/ 2143496 w 2256312"/>
              <a:gd name="connsiteY41" fmla="*/ 1157844 h 1837639"/>
              <a:gd name="connsiteX42" fmla="*/ 2167247 w 2256312"/>
              <a:gd name="connsiteY42" fmla="*/ 1235034 h 1837639"/>
              <a:gd name="connsiteX43" fmla="*/ 2167247 w 2256312"/>
              <a:gd name="connsiteY43" fmla="*/ 1359725 h 1837639"/>
              <a:gd name="connsiteX44" fmla="*/ 2131621 w 2256312"/>
              <a:gd name="connsiteY44" fmla="*/ 1460665 h 1837639"/>
              <a:gd name="connsiteX45" fmla="*/ 2090057 w 2256312"/>
              <a:gd name="connsiteY45" fmla="*/ 1531917 h 1837639"/>
              <a:gd name="connsiteX46" fmla="*/ 2024743 w 2256312"/>
              <a:gd name="connsiteY46" fmla="*/ 1564546 h 1837639"/>
              <a:gd name="connsiteX47" fmla="*/ 1926743 w 2256312"/>
              <a:gd name="connsiteY47" fmla="*/ 1837639 h 1837639"/>
              <a:gd name="connsiteX48" fmla="*/ 1837716 w 2256312"/>
              <a:gd name="connsiteY48" fmla="*/ 1828762 h 1837639"/>
              <a:gd name="connsiteX49" fmla="*/ 1876302 w 2256312"/>
              <a:gd name="connsiteY49" fmla="*/ 1686296 h 1837639"/>
              <a:gd name="connsiteX50" fmla="*/ 1911927 w 2256312"/>
              <a:gd name="connsiteY50" fmla="*/ 1555668 h 1837639"/>
              <a:gd name="connsiteX51" fmla="*/ 1900051 w 2256312"/>
              <a:gd name="connsiteY51" fmla="*/ 1460665 h 1837639"/>
              <a:gd name="connsiteX52" fmla="*/ 1923803 w 2256312"/>
              <a:gd name="connsiteY52" fmla="*/ 1359725 h 1837639"/>
              <a:gd name="connsiteX53" fmla="*/ 1989117 w 2256312"/>
              <a:gd name="connsiteY53" fmla="*/ 1252847 h 1837639"/>
              <a:gd name="connsiteX54" fmla="*/ 1983179 w 2256312"/>
              <a:gd name="connsiteY54" fmla="*/ 1199408 h 1837639"/>
              <a:gd name="connsiteX55" fmla="*/ 2015904 w 2256312"/>
              <a:gd name="connsiteY55" fmla="*/ 1107384 h 1837639"/>
              <a:gd name="connsiteX56" fmla="*/ 2048494 w 2256312"/>
              <a:gd name="connsiteY56" fmla="*/ 950026 h 1837639"/>
              <a:gd name="connsiteX57" fmla="*/ 2119746 w 2256312"/>
              <a:gd name="connsiteY57" fmla="*/ 908463 h 1837639"/>
              <a:gd name="connsiteX58" fmla="*/ 2119746 w 2256312"/>
              <a:gd name="connsiteY58" fmla="*/ 908463 h 1837639"/>
              <a:gd name="connsiteX59" fmla="*/ 2137559 w 2256312"/>
              <a:gd name="connsiteY59" fmla="*/ 783772 h 1837639"/>
              <a:gd name="connsiteX60" fmla="*/ 2067815 w 2256312"/>
              <a:gd name="connsiteY60" fmla="*/ 508454 h 1837639"/>
              <a:gd name="connsiteX61" fmla="*/ 1828800 w 2256312"/>
              <a:gd name="connsiteY61" fmla="*/ 380011 h 1837639"/>
              <a:gd name="connsiteX62" fmla="*/ 1389413 w 2256312"/>
              <a:gd name="connsiteY62" fmla="*/ 178072 h 1837639"/>
              <a:gd name="connsiteX63" fmla="*/ 1186179 w 2256312"/>
              <a:gd name="connsiteY63" fmla="*/ 151033 h 1837639"/>
              <a:gd name="connsiteX64" fmla="*/ 976755 w 2256312"/>
              <a:gd name="connsiteY64" fmla="*/ 145443 h 1837639"/>
              <a:gd name="connsiteX65" fmla="*/ 807522 w 2256312"/>
              <a:gd name="connsiteY65" fmla="*/ 154379 h 1837639"/>
              <a:gd name="connsiteX66" fmla="*/ 605642 w 2256312"/>
              <a:gd name="connsiteY66" fmla="*/ 195943 h 1837639"/>
              <a:gd name="connsiteX67" fmla="*/ 451263 w 2256312"/>
              <a:gd name="connsiteY67" fmla="*/ 279070 h 1837639"/>
              <a:gd name="connsiteX68" fmla="*/ 380011 w 2256312"/>
              <a:gd name="connsiteY68" fmla="*/ 344385 h 1837639"/>
              <a:gd name="connsiteX69" fmla="*/ 380011 w 2256312"/>
              <a:gd name="connsiteY69" fmla="*/ 344385 h 1837639"/>
              <a:gd name="connsiteX70" fmla="*/ 338447 w 2256312"/>
              <a:gd name="connsiteY70" fmla="*/ 332509 h 1837639"/>
              <a:gd name="connsiteX71" fmla="*/ 249382 w 2256312"/>
              <a:gd name="connsiteY71" fmla="*/ 421574 h 1837639"/>
              <a:gd name="connsiteX72" fmla="*/ 195943 w 2256312"/>
              <a:gd name="connsiteY72" fmla="*/ 475013 h 1837639"/>
              <a:gd name="connsiteX73" fmla="*/ 207818 w 2256312"/>
              <a:gd name="connsiteY73" fmla="*/ 552203 h 1837639"/>
              <a:gd name="connsiteX74" fmla="*/ 255320 w 2256312"/>
              <a:gd name="connsiteY74" fmla="*/ 623455 h 1837639"/>
              <a:gd name="connsiteX75" fmla="*/ 237507 w 2256312"/>
              <a:gd name="connsiteY75" fmla="*/ 688769 h 1837639"/>
              <a:gd name="connsiteX76" fmla="*/ 201881 w 2256312"/>
              <a:gd name="connsiteY76" fmla="*/ 754083 h 1837639"/>
              <a:gd name="connsiteX77" fmla="*/ 267195 w 2256312"/>
              <a:gd name="connsiteY77" fmla="*/ 742208 h 1837639"/>
              <a:gd name="connsiteX78" fmla="*/ 267195 w 2256312"/>
              <a:gd name="connsiteY78" fmla="*/ 742208 h 1837639"/>
              <a:gd name="connsiteX79" fmla="*/ 267195 w 2256312"/>
              <a:gd name="connsiteY79" fmla="*/ 742208 h 1837639"/>
              <a:gd name="connsiteX80" fmla="*/ 362198 w 2256312"/>
              <a:gd name="connsiteY80" fmla="*/ 670956 h 1837639"/>
              <a:gd name="connsiteX81" fmla="*/ 421574 w 2256312"/>
              <a:gd name="connsiteY81" fmla="*/ 688769 h 1837639"/>
              <a:gd name="connsiteX82" fmla="*/ 445325 w 2256312"/>
              <a:gd name="connsiteY82" fmla="*/ 765959 h 1837639"/>
              <a:gd name="connsiteX83" fmla="*/ 475013 w 2256312"/>
              <a:gd name="connsiteY83" fmla="*/ 872837 h 1837639"/>
              <a:gd name="connsiteX84" fmla="*/ 510639 w 2256312"/>
              <a:gd name="connsiteY84" fmla="*/ 961901 h 1837639"/>
              <a:gd name="connsiteX85" fmla="*/ 528452 w 2256312"/>
              <a:gd name="connsiteY85" fmla="*/ 1039091 h 1837639"/>
              <a:gd name="connsiteX86" fmla="*/ 540327 w 2256312"/>
              <a:gd name="connsiteY86" fmla="*/ 1092530 h 1837639"/>
              <a:gd name="connsiteX87" fmla="*/ 540327 w 2256312"/>
              <a:gd name="connsiteY87" fmla="*/ 1270660 h 1837639"/>
              <a:gd name="connsiteX88" fmla="*/ 510639 w 2256312"/>
              <a:gd name="connsiteY88" fmla="*/ 1365663 h 1837639"/>
              <a:gd name="connsiteX89" fmla="*/ 504701 w 2256312"/>
              <a:gd name="connsiteY89" fmla="*/ 1525979 h 1837639"/>
              <a:gd name="connsiteX90" fmla="*/ 480951 w 2256312"/>
              <a:gd name="connsiteY90" fmla="*/ 1626920 h 1837639"/>
              <a:gd name="connsiteX91" fmla="*/ 480950 w 2256312"/>
              <a:gd name="connsiteY91" fmla="*/ 1710047 h 1837639"/>
              <a:gd name="connsiteX0" fmla="*/ 480950 w 2256312"/>
              <a:gd name="connsiteY0" fmla="*/ 1718983 h 1846575"/>
              <a:gd name="connsiteX1" fmla="*/ 368135 w 2256312"/>
              <a:gd name="connsiteY1" fmla="*/ 1724921 h 1846575"/>
              <a:gd name="connsiteX2" fmla="*/ 302821 w 2256312"/>
              <a:gd name="connsiteY2" fmla="*/ 1724921 h 1846575"/>
              <a:gd name="connsiteX3" fmla="*/ 255320 w 2256312"/>
              <a:gd name="connsiteY3" fmla="*/ 1671482 h 1846575"/>
              <a:gd name="connsiteX4" fmla="*/ 190005 w 2256312"/>
              <a:gd name="connsiteY4" fmla="*/ 1677419 h 1846575"/>
              <a:gd name="connsiteX5" fmla="*/ 83127 w 2256312"/>
              <a:gd name="connsiteY5" fmla="*/ 1671482 h 1846575"/>
              <a:gd name="connsiteX6" fmla="*/ 65314 w 2256312"/>
              <a:gd name="connsiteY6" fmla="*/ 1582417 h 1846575"/>
              <a:gd name="connsiteX7" fmla="*/ 47501 w 2256312"/>
              <a:gd name="connsiteY7" fmla="*/ 1309284 h 1846575"/>
              <a:gd name="connsiteX8" fmla="*/ 0 w 2256312"/>
              <a:gd name="connsiteY8" fmla="*/ 1243970 h 1846575"/>
              <a:gd name="connsiteX9" fmla="*/ 5938 w 2256312"/>
              <a:gd name="connsiteY9" fmla="*/ 1018339 h 1846575"/>
              <a:gd name="connsiteX10" fmla="*/ 53439 w 2256312"/>
              <a:gd name="connsiteY10" fmla="*/ 780832 h 1846575"/>
              <a:gd name="connsiteX11" fmla="*/ 41564 w 2256312"/>
              <a:gd name="connsiteY11" fmla="*/ 733331 h 1846575"/>
              <a:gd name="connsiteX12" fmla="*/ 11875 w 2256312"/>
              <a:gd name="connsiteY12" fmla="*/ 668017 h 1846575"/>
              <a:gd name="connsiteX13" fmla="*/ 5938 w 2256312"/>
              <a:gd name="connsiteY13" fmla="*/ 578951 h 1846575"/>
              <a:gd name="connsiteX14" fmla="*/ 53439 w 2256312"/>
              <a:gd name="connsiteY14" fmla="*/ 513637 h 1846575"/>
              <a:gd name="connsiteX15" fmla="*/ 83127 w 2256312"/>
              <a:gd name="connsiteY15" fmla="*/ 454261 h 1846575"/>
              <a:gd name="connsiteX16" fmla="*/ 225631 w 2256312"/>
              <a:gd name="connsiteY16" fmla="*/ 293944 h 1846575"/>
              <a:gd name="connsiteX17" fmla="*/ 255319 w 2256312"/>
              <a:gd name="connsiteY17" fmla="*/ 258319 h 1846575"/>
              <a:gd name="connsiteX18" fmla="*/ 255320 w 2256312"/>
              <a:gd name="connsiteY18" fmla="*/ 228630 h 1846575"/>
              <a:gd name="connsiteX19" fmla="*/ 403761 w 2256312"/>
              <a:gd name="connsiteY19" fmla="*/ 127689 h 1846575"/>
              <a:gd name="connsiteX20" fmla="*/ 570016 w 2256312"/>
              <a:gd name="connsiteY20" fmla="*/ 56437 h 1846575"/>
              <a:gd name="connsiteX21" fmla="*/ 754083 w 2256312"/>
              <a:gd name="connsiteY21" fmla="*/ 26749 h 1846575"/>
              <a:gd name="connsiteX22" fmla="*/ 813460 w 2256312"/>
              <a:gd name="connsiteY22" fmla="*/ 26749 h 1846575"/>
              <a:gd name="connsiteX23" fmla="*/ 872875 w 2256312"/>
              <a:gd name="connsiteY23" fmla="*/ 0 h 1846575"/>
              <a:gd name="connsiteX24" fmla="*/ 1240972 w 2256312"/>
              <a:gd name="connsiteY24" fmla="*/ 20812 h 1846575"/>
              <a:gd name="connsiteX25" fmla="*/ 1478478 w 2256312"/>
              <a:gd name="connsiteY25" fmla="*/ 80188 h 1846575"/>
              <a:gd name="connsiteX26" fmla="*/ 1543792 w 2256312"/>
              <a:gd name="connsiteY26" fmla="*/ 103939 h 1846575"/>
              <a:gd name="connsiteX27" fmla="*/ 1710047 w 2256312"/>
              <a:gd name="connsiteY27" fmla="*/ 151440 h 1846575"/>
              <a:gd name="connsiteX28" fmla="*/ 1793174 w 2256312"/>
              <a:gd name="connsiteY28" fmla="*/ 193004 h 1846575"/>
              <a:gd name="connsiteX29" fmla="*/ 1864426 w 2256312"/>
              <a:gd name="connsiteY29" fmla="*/ 240505 h 1846575"/>
              <a:gd name="connsiteX30" fmla="*/ 1929740 w 2256312"/>
              <a:gd name="connsiteY30" fmla="*/ 299882 h 1846575"/>
              <a:gd name="connsiteX31" fmla="*/ 2012868 w 2256312"/>
              <a:gd name="connsiteY31" fmla="*/ 353321 h 1846575"/>
              <a:gd name="connsiteX32" fmla="*/ 2143458 w 2256312"/>
              <a:gd name="connsiteY32" fmla="*/ 415638 h 1846575"/>
              <a:gd name="connsiteX33" fmla="*/ 2190862 w 2256312"/>
              <a:gd name="connsiteY33" fmla="*/ 507719 h 1846575"/>
              <a:gd name="connsiteX34" fmla="*/ 2247338 w 2256312"/>
              <a:gd name="connsiteY34" fmla="*/ 632410 h 1846575"/>
              <a:gd name="connsiteX35" fmla="*/ 2256312 w 2256312"/>
              <a:gd name="connsiteY35" fmla="*/ 786770 h 1846575"/>
              <a:gd name="connsiteX36" fmla="*/ 2250374 w 2256312"/>
              <a:gd name="connsiteY36" fmla="*/ 935212 h 1846575"/>
              <a:gd name="connsiteX37" fmla="*/ 2250374 w 2256312"/>
              <a:gd name="connsiteY37" fmla="*/ 935212 h 1846575"/>
              <a:gd name="connsiteX38" fmla="*/ 2232561 w 2256312"/>
              <a:gd name="connsiteY38" fmla="*/ 1000526 h 1846575"/>
              <a:gd name="connsiteX39" fmla="*/ 2196935 w 2256312"/>
              <a:gd name="connsiteY39" fmla="*/ 1042089 h 1846575"/>
              <a:gd name="connsiteX40" fmla="*/ 2155372 w 2256312"/>
              <a:gd name="connsiteY40" fmla="*/ 1119279 h 1846575"/>
              <a:gd name="connsiteX41" fmla="*/ 2143496 w 2256312"/>
              <a:gd name="connsiteY41" fmla="*/ 1166780 h 1846575"/>
              <a:gd name="connsiteX42" fmla="*/ 2167247 w 2256312"/>
              <a:gd name="connsiteY42" fmla="*/ 1243970 h 1846575"/>
              <a:gd name="connsiteX43" fmla="*/ 2167247 w 2256312"/>
              <a:gd name="connsiteY43" fmla="*/ 1368661 h 1846575"/>
              <a:gd name="connsiteX44" fmla="*/ 2131621 w 2256312"/>
              <a:gd name="connsiteY44" fmla="*/ 1469601 h 1846575"/>
              <a:gd name="connsiteX45" fmla="*/ 2090057 w 2256312"/>
              <a:gd name="connsiteY45" fmla="*/ 1540853 h 1846575"/>
              <a:gd name="connsiteX46" fmla="*/ 2024743 w 2256312"/>
              <a:gd name="connsiteY46" fmla="*/ 1573482 h 1846575"/>
              <a:gd name="connsiteX47" fmla="*/ 1926743 w 2256312"/>
              <a:gd name="connsiteY47" fmla="*/ 1846575 h 1846575"/>
              <a:gd name="connsiteX48" fmla="*/ 1837716 w 2256312"/>
              <a:gd name="connsiteY48" fmla="*/ 1837698 h 1846575"/>
              <a:gd name="connsiteX49" fmla="*/ 1876302 w 2256312"/>
              <a:gd name="connsiteY49" fmla="*/ 1695232 h 1846575"/>
              <a:gd name="connsiteX50" fmla="*/ 1911927 w 2256312"/>
              <a:gd name="connsiteY50" fmla="*/ 1564604 h 1846575"/>
              <a:gd name="connsiteX51" fmla="*/ 1900051 w 2256312"/>
              <a:gd name="connsiteY51" fmla="*/ 1469601 h 1846575"/>
              <a:gd name="connsiteX52" fmla="*/ 1923803 w 2256312"/>
              <a:gd name="connsiteY52" fmla="*/ 1368661 h 1846575"/>
              <a:gd name="connsiteX53" fmla="*/ 1989117 w 2256312"/>
              <a:gd name="connsiteY53" fmla="*/ 1261783 h 1846575"/>
              <a:gd name="connsiteX54" fmla="*/ 1983179 w 2256312"/>
              <a:gd name="connsiteY54" fmla="*/ 1208344 h 1846575"/>
              <a:gd name="connsiteX55" fmla="*/ 2015904 w 2256312"/>
              <a:gd name="connsiteY55" fmla="*/ 1116320 h 1846575"/>
              <a:gd name="connsiteX56" fmla="*/ 2048494 w 2256312"/>
              <a:gd name="connsiteY56" fmla="*/ 958962 h 1846575"/>
              <a:gd name="connsiteX57" fmla="*/ 2119746 w 2256312"/>
              <a:gd name="connsiteY57" fmla="*/ 917399 h 1846575"/>
              <a:gd name="connsiteX58" fmla="*/ 2119746 w 2256312"/>
              <a:gd name="connsiteY58" fmla="*/ 917399 h 1846575"/>
              <a:gd name="connsiteX59" fmla="*/ 2137559 w 2256312"/>
              <a:gd name="connsiteY59" fmla="*/ 792708 h 1846575"/>
              <a:gd name="connsiteX60" fmla="*/ 2067815 w 2256312"/>
              <a:gd name="connsiteY60" fmla="*/ 517390 h 1846575"/>
              <a:gd name="connsiteX61" fmla="*/ 1828800 w 2256312"/>
              <a:gd name="connsiteY61" fmla="*/ 388947 h 1846575"/>
              <a:gd name="connsiteX62" fmla="*/ 1389413 w 2256312"/>
              <a:gd name="connsiteY62" fmla="*/ 187008 h 1846575"/>
              <a:gd name="connsiteX63" fmla="*/ 1186179 w 2256312"/>
              <a:gd name="connsiteY63" fmla="*/ 159969 h 1846575"/>
              <a:gd name="connsiteX64" fmla="*/ 976755 w 2256312"/>
              <a:gd name="connsiteY64" fmla="*/ 154379 h 1846575"/>
              <a:gd name="connsiteX65" fmla="*/ 807522 w 2256312"/>
              <a:gd name="connsiteY65" fmla="*/ 163315 h 1846575"/>
              <a:gd name="connsiteX66" fmla="*/ 605642 w 2256312"/>
              <a:gd name="connsiteY66" fmla="*/ 204879 h 1846575"/>
              <a:gd name="connsiteX67" fmla="*/ 451263 w 2256312"/>
              <a:gd name="connsiteY67" fmla="*/ 288006 h 1846575"/>
              <a:gd name="connsiteX68" fmla="*/ 380011 w 2256312"/>
              <a:gd name="connsiteY68" fmla="*/ 353321 h 1846575"/>
              <a:gd name="connsiteX69" fmla="*/ 380011 w 2256312"/>
              <a:gd name="connsiteY69" fmla="*/ 353321 h 1846575"/>
              <a:gd name="connsiteX70" fmla="*/ 338447 w 2256312"/>
              <a:gd name="connsiteY70" fmla="*/ 341445 h 1846575"/>
              <a:gd name="connsiteX71" fmla="*/ 249382 w 2256312"/>
              <a:gd name="connsiteY71" fmla="*/ 430510 h 1846575"/>
              <a:gd name="connsiteX72" fmla="*/ 195943 w 2256312"/>
              <a:gd name="connsiteY72" fmla="*/ 483949 h 1846575"/>
              <a:gd name="connsiteX73" fmla="*/ 207818 w 2256312"/>
              <a:gd name="connsiteY73" fmla="*/ 561139 h 1846575"/>
              <a:gd name="connsiteX74" fmla="*/ 255320 w 2256312"/>
              <a:gd name="connsiteY74" fmla="*/ 632391 h 1846575"/>
              <a:gd name="connsiteX75" fmla="*/ 237507 w 2256312"/>
              <a:gd name="connsiteY75" fmla="*/ 697705 h 1846575"/>
              <a:gd name="connsiteX76" fmla="*/ 201881 w 2256312"/>
              <a:gd name="connsiteY76" fmla="*/ 763019 h 1846575"/>
              <a:gd name="connsiteX77" fmla="*/ 267195 w 2256312"/>
              <a:gd name="connsiteY77" fmla="*/ 751144 h 1846575"/>
              <a:gd name="connsiteX78" fmla="*/ 267195 w 2256312"/>
              <a:gd name="connsiteY78" fmla="*/ 751144 h 1846575"/>
              <a:gd name="connsiteX79" fmla="*/ 267195 w 2256312"/>
              <a:gd name="connsiteY79" fmla="*/ 751144 h 1846575"/>
              <a:gd name="connsiteX80" fmla="*/ 362198 w 2256312"/>
              <a:gd name="connsiteY80" fmla="*/ 679892 h 1846575"/>
              <a:gd name="connsiteX81" fmla="*/ 421574 w 2256312"/>
              <a:gd name="connsiteY81" fmla="*/ 697705 h 1846575"/>
              <a:gd name="connsiteX82" fmla="*/ 445325 w 2256312"/>
              <a:gd name="connsiteY82" fmla="*/ 774895 h 1846575"/>
              <a:gd name="connsiteX83" fmla="*/ 475013 w 2256312"/>
              <a:gd name="connsiteY83" fmla="*/ 881773 h 1846575"/>
              <a:gd name="connsiteX84" fmla="*/ 510639 w 2256312"/>
              <a:gd name="connsiteY84" fmla="*/ 970837 h 1846575"/>
              <a:gd name="connsiteX85" fmla="*/ 528452 w 2256312"/>
              <a:gd name="connsiteY85" fmla="*/ 1048027 h 1846575"/>
              <a:gd name="connsiteX86" fmla="*/ 540327 w 2256312"/>
              <a:gd name="connsiteY86" fmla="*/ 1101466 h 1846575"/>
              <a:gd name="connsiteX87" fmla="*/ 540327 w 2256312"/>
              <a:gd name="connsiteY87" fmla="*/ 1279596 h 1846575"/>
              <a:gd name="connsiteX88" fmla="*/ 510639 w 2256312"/>
              <a:gd name="connsiteY88" fmla="*/ 1374599 h 1846575"/>
              <a:gd name="connsiteX89" fmla="*/ 504701 w 2256312"/>
              <a:gd name="connsiteY89" fmla="*/ 1534915 h 1846575"/>
              <a:gd name="connsiteX90" fmla="*/ 480951 w 2256312"/>
              <a:gd name="connsiteY90" fmla="*/ 1635856 h 1846575"/>
              <a:gd name="connsiteX91" fmla="*/ 480950 w 2256312"/>
              <a:gd name="connsiteY91" fmla="*/ 1718983 h 1846575"/>
              <a:gd name="connsiteX0" fmla="*/ 480950 w 2256312"/>
              <a:gd name="connsiteY0" fmla="*/ 1718983 h 1846575"/>
              <a:gd name="connsiteX1" fmla="*/ 368135 w 2256312"/>
              <a:gd name="connsiteY1" fmla="*/ 1724921 h 1846575"/>
              <a:gd name="connsiteX2" fmla="*/ 302821 w 2256312"/>
              <a:gd name="connsiteY2" fmla="*/ 1724921 h 1846575"/>
              <a:gd name="connsiteX3" fmla="*/ 255320 w 2256312"/>
              <a:gd name="connsiteY3" fmla="*/ 1671482 h 1846575"/>
              <a:gd name="connsiteX4" fmla="*/ 190005 w 2256312"/>
              <a:gd name="connsiteY4" fmla="*/ 1677419 h 1846575"/>
              <a:gd name="connsiteX5" fmla="*/ 83127 w 2256312"/>
              <a:gd name="connsiteY5" fmla="*/ 1671482 h 1846575"/>
              <a:gd name="connsiteX6" fmla="*/ 65314 w 2256312"/>
              <a:gd name="connsiteY6" fmla="*/ 1582417 h 1846575"/>
              <a:gd name="connsiteX7" fmla="*/ 47501 w 2256312"/>
              <a:gd name="connsiteY7" fmla="*/ 1309284 h 1846575"/>
              <a:gd name="connsiteX8" fmla="*/ 0 w 2256312"/>
              <a:gd name="connsiteY8" fmla="*/ 1243970 h 1846575"/>
              <a:gd name="connsiteX9" fmla="*/ 5938 w 2256312"/>
              <a:gd name="connsiteY9" fmla="*/ 1018339 h 1846575"/>
              <a:gd name="connsiteX10" fmla="*/ 53439 w 2256312"/>
              <a:gd name="connsiteY10" fmla="*/ 780832 h 1846575"/>
              <a:gd name="connsiteX11" fmla="*/ 41564 w 2256312"/>
              <a:gd name="connsiteY11" fmla="*/ 733331 h 1846575"/>
              <a:gd name="connsiteX12" fmla="*/ 11875 w 2256312"/>
              <a:gd name="connsiteY12" fmla="*/ 668017 h 1846575"/>
              <a:gd name="connsiteX13" fmla="*/ 5938 w 2256312"/>
              <a:gd name="connsiteY13" fmla="*/ 578951 h 1846575"/>
              <a:gd name="connsiteX14" fmla="*/ 53439 w 2256312"/>
              <a:gd name="connsiteY14" fmla="*/ 513637 h 1846575"/>
              <a:gd name="connsiteX15" fmla="*/ 83127 w 2256312"/>
              <a:gd name="connsiteY15" fmla="*/ 454261 h 1846575"/>
              <a:gd name="connsiteX16" fmla="*/ 225631 w 2256312"/>
              <a:gd name="connsiteY16" fmla="*/ 293944 h 1846575"/>
              <a:gd name="connsiteX17" fmla="*/ 255319 w 2256312"/>
              <a:gd name="connsiteY17" fmla="*/ 258319 h 1846575"/>
              <a:gd name="connsiteX18" fmla="*/ 255320 w 2256312"/>
              <a:gd name="connsiteY18" fmla="*/ 228630 h 1846575"/>
              <a:gd name="connsiteX19" fmla="*/ 403761 w 2256312"/>
              <a:gd name="connsiteY19" fmla="*/ 127689 h 1846575"/>
              <a:gd name="connsiteX20" fmla="*/ 570016 w 2256312"/>
              <a:gd name="connsiteY20" fmla="*/ 56437 h 1846575"/>
              <a:gd name="connsiteX21" fmla="*/ 754083 w 2256312"/>
              <a:gd name="connsiteY21" fmla="*/ 26749 h 1846575"/>
              <a:gd name="connsiteX22" fmla="*/ 813460 w 2256312"/>
              <a:gd name="connsiteY22" fmla="*/ 26749 h 1846575"/>
              <a:gd name="connsiteX23" fmla="*/ 872875 w 2256312"/>
              <a:gd name="connsiteY23" fmla="*/ 0 h 1846575"/>
              <a:gd name="connsiteX24" fmla="*/ 1070017 w 2256312"/>
              <a:gd name="connsiteY24" fmla="*/ 8066 h 1846575"/>
              <a:gd name="connsiteX25" fmla="*/ 1240972 w 2256312"/>
              <a:gd name="connsiteY25" fmla="*/ 20812 h 1846575"/>
              <a:gd name="connsiteX26" fmla="*/ 1478478 w 2256312"/>
              <a:gd name="connsiteY26" fmla="*/ 80188 h 1846575"/>
              <a:gd name="connsiteX27" fmla="*/ 1543792 w 2256312"/>
              <a:gd name="connsiteY27" fmla="*/ 103939 h 1846575"/>
              <a:gd name="connsiteX28" fmla="*/ 1710047 w 2256312"/>
              <a:gd name="connsiteY28" fmla="*/ 151440 h 1846575"/>
              <a:gd name="connsiteX29" fmla="*/ 1793174 w 2256312"/>
              <a:gd name="connsiteY29" fmla="*/ 193004 h 1846575"/>
              <a:gd name="connsiteX30" fmla="*/ 1864426 w 2256312"/>
              <a:gd name="connsiteY30" fmla="*/ 240505 h 1846575"/>
              <a:gd name="connsiteX31" fmla="*/ 1929740 w 2256312"/>
              <a:gd name="connsiteY31" fmla="*/ 299882 h 1846575"/>
              <a:gd name="connsiteX32" fmla="*/ 2012868 w 2256312"/>
              <a:gd name="connsiteY32" fmla="*/ 353321 h 1846575"/>
              <a:gd name="connsiteX33" fmla="*/ 2143458 w 2256312"/>
              <a:gd name="connsiteY33" fmla="*/ 415638 h 1846575"/>
              <a:gd name="connsiteX34" fmla="*/ 2190862 w 2256312"/>
              <a:gd name="connsiteY34" fmla="*/ 507719 h 1846575"/>
              <a:gd name="connsiteX35" fmla="*/ 2247338 w 2256312"/>
              <a:gd name="connsiteY35" fmla="*/ 632410 h 1846575"/>
              <a:gd name="connsiteX36" fmla="*/ 2256312 w 2256312"/>
              <a:gd name="connsiteY36" fmla="*/ 786770 h 1846575"/>
              <a:gd name="connsiteX37" fmla="*/ 2250374 w 2256312"/>
              <a:gd name="connsiteY37" fmla="*/ 935212 h 1846575"/>
              <a:gd name="connsiteX38" fmla="*/ 2250374 w 2256312"/>
              <a:gd name="connsiteY38" fmla="*/ 935212 h 1846575"/>
              <a:gd name="connsiteX39" fmla="*/ 2232561 w 2256312"/>
              <a:gd name="connsiteY39" fmla="*/ 1000526 h 1846575"/>
              <a:gd name="connsiteX40" fmla="*/ 2196935 w 2256312"/>
              <a:gd name="connsiteY40" fmla="*/ 1042089 h 1846575"/>
              <a:gd name="connsiteX41" fmla="*/ 2155372 w 2256312"/>
              <a:gd name="connsiteY41" fmla="*/ 1119279 h 1846575"/>
              <a:gd name="connsiteX42" fmla="*/ 2143496 w 2256312"/>
              <a:gd name="connsiteY42" fmla="*/ 1166780 h 1846575"/>
              <a:gd name="connsiteX43" fmla="*/ 2167247 w 2256312"/>
              <a:gd name="connsiteY43" fmla="*/ 1243970 h 1846575"/>
              <a:gd name="connsiteX44" fmla="*/ 2167247 w 2256312"/>
              <a:gd name="connsiteY44" fmla="*/ 1368661 h 1846575"/>
              <a:gd name="connsiteX45" fmla="*/ 2131621 w 2256312"/>
              <a:gd name="connsiteY45" fmla="*/ 1469601 h 1846575"/>
              <a:gd name="connsiteX46" fmla="*/ 2090057 w 2256312"/>
              <a:gd name="connsiteY46" fmla="*/ 1540853 h 1846575"/>
              <a:gd name="connsiteX47" fmla="*/ 2024743 w 2256312"/>
              <a:gd name="connsiteY47" fmla="*/ 1573482 h 1846575"/>
              <a:gd name="connsiteX48" fmla="*/ 1926743 w 2256312"/>
              <a:gd name="connsiteY48" fmla="*/ 1846575 h 1846575"/>
              <a:gd name="connsiteX49" fmla="*/ 1837716 w 2256312"/>
              <a:gd name="connsiteY49" fmla="*/ 1837698 h 1846575"/>
              <a:gd name="connsiteX50" fmla="*/ 1876302 w 2256312"/>
              <a:gd name="connsiteY50" fmla="*/ 1695232 h 1846575"/>
              <a:gd name="connsiteX51" fmla="*/ 1911927 w 2256312"/>
              <a:gd name="connsiteY51" fmla="*/ 1564604 h 1846575"/>
              <a:gd name="connsiteX52" fmla="*/ 1900051 w 2256312"/>
              <a:gd name="connsiteY52" fmla="*/ 1469601 h 1846575"/>
              <a:gd name="connsiteX53" fmla="*/ 1923803 w 2256312"/>
              <a:gd name="connsiteY53" fmla="*/ 1368661 h 1846575"/>
              <a:gd name="connsiteX54" fmla="*/ 1989117 w 2256312"/>
              <a:gd name="connsiteY54" fmla="*/ 1261783 h 1846575"/>
              <a:gd name="connsiteX55" fmla="*/ 1983179 w 2256312"/>
              <a:gd name="connsiteY55" fmla="*/ 1208344 h 1846575"/>
              <a:gd name="connsiteX56" fmla="*/ 2015904 w 2256312"/>
              <a:gd name="connsiteY56" fmla="*/ 1116320 h 1846575"/>
              <a:gd name="connsiteX57" fmla="*/ 2048494 w 2256312"/>
              <a:gd name="connsiteY57" fmla="*/ 958962 h 1846575"/>
              <a:gd name="connsiteX58" fmla="*/ 2119746 w 2256312"/>
              <a:gd name="connsiteY58" fmla="*/ 917399 h 1846575"/>
              <a:gd name="connsiteX59" fmla="*/ 2119746 w 2256312"/>
              <a:gd name="connsiteY59" fmla="*/ 917399 h 1846575"/>
              <a:gd name="connsiteX60" fmla="*/ 2137559 w 2256312"/>
              <a:gd name="connsiteY60" fmla="*/ 792708 h 1846575"/>
              <a:gd name="connsiteX61" fmla="*/ 2067815 w 2256312"/>
              <a:gd name="connsiteY61" fmla="*/ 517390 h 1846575"/>
              <a:gd name="connsiteX62" fmla="*/ 1828800 w 2256312"/>
              <a:gd name="connsiteY62" fmla="*/ 388947 h 1846575"/>
              <a:gd name="connsiteX63" fmla="*/ 1389413 w 2256312"/>
              <a:gd name="connsiteY63" fmla="*/ 187008 h 1846575"/>
              <a:gd name="connsiteX64" fmla="*/ 1186179 w 2256312"/>
              <a:gd name="connsiteY64" fmla="*/ 159969 h 1846575"/>
              <a:gd name="connsiteX65" fmla="*/ 976755 w 2256312"/>
              <a:gd name="connsiteY65" fmla="*/ 154379 h 1846575"/>
              <a:gd name="connsiteX66" fmla="*/ 807522 w 2256312"/>
              <a:gd name="connsiteY66" fmla="*/ 163315 h 1846575"/>
              <a:gd name="connsiteX67" fmla="*/ 605642 w 2256312"/>
              <a:gd name="connsiteY67" fmla="*/ 204879 h 1846575"/>
              <a:gd name="connsiteX68" fmla="*/ 451263 w 2256312"/>
              <a:gd name="connsiteY68" fmla="*/ 288006 h 1846575"/>
              <a:gd name="connsiteX69" fmla="*/ 380011 w 2256312"/>
              <a:gd name="connsiteY69" fmla="*/ 353321 h 1846575"/>
              <a:gd name="connsiteX70" fmla="*/ 380011 w 2256312"/>
              <a:gd name="connsiteY70" fmla="*/ 353321 h 1846575"/>
              <a:gd name="connsiteX71" fmla="*/ 338447 w 2256312"/>
              <a:gd name="connsiteY71" fmla="*/ 341445 h 1846575"/>
              <a:gd name="connsiteX72" fmla="*/ 249382 w 2256312"/>
              <a:gd name="connsiteY72" fmla="*/ 430510 h 1846575"/>
              <a:gd name="connsiteX73" fmla="*/ 195943 w 2256312"/>
              <a:gd name="connsiteY73" fmla="*/ 483949 h 1846575"/>
              <a:gd name="connsiteX74" fmla="*/ 207818 w 2256312"/>
              <a:gd name="connsiteY74" fmla="*/ 561139 h 1846575"/>
              <a:gd name="connsiteX75" fmla="*/ 255320 w 2256312"/>
              <a:gd name="connsiteY75" fmla="*/ 632391 h 1846575"/>
              <a:gd name="connsiteX76" fmla="*/ 237507 w 2256312"/>
              <a:gd name="connsiteY76" fmla="*/ 697705 h 1846575"/>
              <a:gd name="connsiteX77" fmla="*/ 201881 w 2256312"/>
              <a:gd name="connsiteY77" fmla="*/ 763019 h 1846575"/>
              <a:gd name="connsiteX78" fmla="*/ 267195 w 2256312"/>
              <a:gd name="connsiteY78" fmla="*/ 751144 h 1846575"/>
              <a:gd name="connsiteX79" fmla="*/ 267195 w 2256312"/>
              <a:gd name="connsiteY79" fmla="*/ 751144 h 1846575"/>
              <a:gd name="connsiteX80" fmla="*/ 267195 w 2256312"/>
              <a:gd name="connsiteY80" fmla="*/ 751144 h 1846575"/>
              <a:gd name="connsiteX81" fmla="*/ 362198 w 2256312"/>
              <a:gd name="connsiteY81" fmla="*/ 679892 h 1846575"/>
              <a:gd name="connsiteX82" fmla="*/ 421574 w 2256312"/>
              <a:gd name="connsiteY82" fmla="*/ 697705 h 1846575"/>
              <a:gd name="connsiteX83" fmla="*/ 445325 w 2256312"/>
              <a:gd name="connsiteY83" fmla="*/ 774895 h 1846575"/>
              <a:gd name="connsiteX84" fmla="*/ 475013 w 2256312"/>
              <a:gd name="connsiteY84" fmla="*/ 881773 h 1846575"/>
              <a:gd name="connsiteX85" fmla="*/ 510639 w 2256312"/>
              <a:gd name="connsiteY85" fmla="*/ 970837 h 1846575"/>
              <a:gd name="connsiteX86" fmla="*/ 528452 w 2256312"/>
              <a:gd name="connsiteY86" fmla="*/ 1048027 h 1846575"/>
              <a:gd name="connsiteX87" fmla="*/ 540327 w 2256312"/>
              <a:gd name="connsiteY87" fmla="*/ 1101466 h 1846575"/>
              <a:gd name="connsiteX88" fmla="*/ 540327 w 2256312"/>
              <a:gd name="connsiteY88" fmla="*/ 1279596 h 1846575"/>
              <a:gd name="connsiteX89" fmla="*/ 510639 w 2256312"/>
              <a:gd name="connsiteY89" fmla="*/ 1374599 h 1846575"/>
              <a:gd name="connsiteX90" fmla="*/ 504701 w 2256312"/>
              <a:gd name="connsiteY90" fmla="*/ 1534915 h 1846575"/>
              <a:gd name="connsiteX91" fmla="*/ 480951 w 2256312"/>
              <a:gd name="connsiteY91" fmla="*/ 1635856 h 1846575"/>
              <a:gd name="connsiteX92" fmla="*/ 480950 w 2256312"/>
              <a:gd name="connsiteY92" fmla="*/ 1718983 h 1846575"/>
              <a:gd name="connsiteX0" fmla="*/ 480950 w 2256312"/>
              <a:gd name="connsiteY0" fmla="*/ 1719763 h 1847355"/>
              <a:gd name="connsiteX1" fmla="*/ 368135 w 2256312"/>
              <a:gd name="connsiteY1" fmla="*/ 1725701 h 1847355"/>
              <a:gd name="connsiteX2" fmla="*/ 302821 w 2256312"/>
              <a:gd name="connsiteY2" fmla="*/ 1725701 h 1847355"/>
              <a:gd name="connsiteX3" fmla="*/ 255320 w 2256312"/>
              <a:gd name="connsiteY3" fmla="*/ 1672262 h 1847355"/>
              <a:gd name="connsiteX4" fmla="*/ 190005 w 2256312"/>
              <a:gd name="connsiteY4" fmla="*/ 1678199 h 1847355"/>
              <a:gd name="connsiteX5" fmla="*/ 83127 w 2256312"/>
              <a:gd name="connsiteY5" fmla="*/ 1672262 h 1847355"/>
              <a:gd name="connsiteX6" fmla="*/ 65314 w 2256312"/>
              <a:gd name="connsiteY6" fmla="*/ 1583197 h 1847355"/>
              <a:gd name="connsiteX7" fmla="*/ 47501 w 2256312"/>
              <a:gd name="connsiteY7" fmla="*/ 1310064 h 1847355"/>
              <a:gd name="connsiteX8" fmla="*/ 0 w 2256312"/>
              <a:gd name="connsiteY8" fmla="*/ 1244750 h 1847355"/>
              <a:gd name="connsiteX9" fmla="*/ 5938 w 2256312"/>
              <a:gd name="connsiteY9" fmla="*/ 1019119 h 1847355"/>
              <a:gd name="connsiteX10" fmla="*/ 53439 w 2256312"/>
              <a:gd name="connsiteY10" fmla="*/ 781612 h 1847355"/>
              <a:gd name="connsiteX11" fmla="*/ 41564 w 2256312"/>
              <a:gd name="connsiteY11" fmla="*/ 734111 h 1847355"/>
              <a:gd name="connsiteX12" fmla="*/ 11875 w 2256312"/>
              <a:gd name="connsiteY12" fmla="*/ 668797 h 1847355"/>
              <a:gd name="connsiteX13" fmla="*/ 5938 w 2256312"/>
              <a:gd name="connsiteY13" fmla="*/ 579731 h 1847355"/>
              <a:gd name="connsiteX14" fmla="*/ 53439 w 2256312"/>
              <a:gd name="connsiteY14" fmla="*/ 514417 h 1847355"/>
              <a:gd name="connsiteX15" fmla="*/ 83127 w 2256312"/>
              <a:gd name="connsiteY15" fmla="*/ 455041 h 1847355"/>
              <a:gd name="connsiteX16" fmla="*/ 225631 w 2256312"/>
              <a:gd name="connsiteY16" fmla="*/ 294724 h 1847355"/>
              <a:gd name="connsiteX17" fmla="*/ 255319 w 2256312"/>
              <a:gd name="connsiteY17" fmla="*/ 259099 h 1847355"/>
              <a:gd name="connsiteX18" fmla="*/ 255320 w 2256312"/>
              <a:gd name="connsiteY18" fmla="*/ 229410 h 1847355"/>
              <a:gd name="connsiteX19" fmla="*/ 403761 w 2256312"/>
              <a:gd name="connsiteY19" fmla="*/ 128469 h 1847355"/>
              <a:gd name="connsiteX20" fmla="*/ 570016 w 2256312"/>
              <a:gd name="connsiteY20" fmla="*/ 57217 h 1847355"/>
              <a:gd name="connsiteX21" fmla="*/ 754083 w 2256312"/>
              <a:gd name="connsiteY21" fmla="*/ 27529 h 1847355"/>
              <a:gd name="connsiteX22" fmla="*/ 813460 w 2256312"/>
              <a:gd name="connsiteY22" fmla="*/ 27529 h 1847355"/>
              <a:gd name="connsiteX23" fmla="*/ 872875 w 2256312"/>
              <a:gd name="connsiteY23" fmla="*/ 780 h 1847355"/>
              <a:gd name="connsiteX24" fmla="*/ 1070017 w 2256312"/>
              <a:gd name="connsiteY24" fmla="*/ 8846 h 1847355"/>
              <a:gd name="connsiteX25" fmla="*/ 1240972 w 2256312"/>
              <a:gd name="connsiteY25" fmla="*/ 21592 h 1847355"/>
              <a:gd name="connsiteX26" fmla="*/ 1478478 w 2256312"/>
              <a:gd name="connsiteY26" fmla="*/ 80968 h 1847355"/>
              <a:gd name="connsiteX27" fmla="*/ 1543792 w 2256312"/>
              <a:gd name="connsiteY27" fmla="*/ 104719 h 1847355"/>
              <a:gd name="connsiteX28" fmla="*/ 1710047 w 2256312"/>
              <a:gd name="connsiteY28" fmla="*/ 152220 h 1847355"/>
              <a:gd name="connsiteX29" fmla="*/ 1793174 w 2256312"/>
              <a:gd name="connsiteY29" fmla="*/ 193784 h 1847355"/>
              <a:gd name="connsiteX30" fmla="*/ 1864426 w 2256312"/>
              <a:gd name="connsiteY30" fmla="*/ 241285 h 1847355"/>
              <a:gd name="connsiteX31" fmla="*/ 1929740 w 2256312"/>
              <a:gd name="connsiteY31" fmla="*/ 300662 h 1847355"/>
              <a:gd name="connsiteX32" fmla="*/ 2012868 w 2256312"/>
              <a:gd name="connsiteY32" fmla="*/ 354101 h 1847355"/>
              <a:gd name="connsiteX33" fmla="*/ 2143458 w 2256312"/>
              <a:gd name="connsiteY33" fmla="*/ 416418 h 1847355"/>
              <a:gd name="connsiteX34" fmla="*/ 2190862 w 2256312"/>
              <a:gd name="connsiteY34" fmla="*/ 508499 h 1847355"/>
              <a:gd name="connsiteX35" fmla="*/ 2247338 w 2256312"/>
              <a:gd name="connsiteY35" fmla="*/ 633190 h 1847355"/>
              <a:gd name="connsiteX36" fmla="*/ 2256312 w 2256312"/>
              <a:gd name="connsiteY36" fmla="*/ 787550 h 1847355"/>
              <a:gd name="connsiteX37" fmla="*/ 2250374 w 2256312"/>
              <a:gd name="connsiteY37" fmla="*/ 935992 h 1847355"/>
              <a:gd name="connsiteX38" fmla="*/ 2250374 w 2256312"/>
              <a:gd name="connsiteY38" fmla="*/ 935992 h 1847355"/>
              <a:gd name="connsiteX39" fmla="*/ 2232561 w 2256312"/>
              <a:gd name="connsiteY39" fmla="*/ 1001306 h 1847355"/>
              <a:gd name="connsiteX40" fmla="*/ 2196935 w 2256312"/>
              <a:gd name="connsiteY40" fmla="*/ 1042869 h 1847355"/>
              <a:gd name="connsiteX41" fmla="*/ 2155372 w 2256312"/>
              <a:gd name="connsiteY41" fmla="*/ 1120059 h 1847355"/>
              <a:gd name="connsiteX42" fmla="*/ 2143496 w 2256312"/>
              <a:gd name="connsiteY42" fmla="*/ 1167560 h 1847355"/>
              <a:gd name="connsiteX43" fmla="*/ 2167247 w 2256312"/>
              <a:gd name="connsiteY43" fmla="*/ 1244750 h 1847355"/>
              <a:gd name="connsiteX44" fmla="*/ 2167247 w 2256312"/>
              <a:gd name="connsiteY44" fmla="*/ 1369441 h 1847355"/>
              <a:gd name="connsiteX45" fmla="*/ 2131621 w 2256312"/>
              <a:gd name="connsiteY45" fmla="*/ 1470381 h 1847355"/>
              <a:gd name="connsiteX46" fmla="*/ 2090057 w 2256312"/>
              <a:gd name="connsiteY46" fmla="*/ 1541633 h 1847355"/>
              <a:gd name="connsiteX47" fmla="*/ 2024743 w 2256312"/>
              <a:gd name="connsiteY47" fmla="*/ 1574262 h 1847355"/>
              <a:gd name="connsiteX48" fmla="*/ 1926743 w 2256312"/>
              <a:gd name="connsiteY48" fmla="*/ 1847355 h 1847355"/>
              <a:gd name="connsiteX49" fmla="*/ 1837716 w 2256312"/>
              <a:gd name="connsiteY49" fmla="*/ 1838478 h 1847355"/>
              <a:gd name="connsiteX50" fmla="*/ 1876302 w 2256312"/>
              <a:gd name="connsiteY50" fmla="*/ 1696012 h 1847355"/>
              <a:gd name="connsiteX51" fmla="*/ 1911927 w 2256312"/>
              <a:gd name="connsiteY51" fmla="*/ 1565384 h 1847355"/>
              <a:gd name="connsiteX52" fmla="*/ 1900051 w 2256312"/>
              <a:gd name="connsiteY52" fmla="*/ 1470381 h 1847355"/>
              <a:gd name="connsiteX53" fmla="*/ 1923803 w 2256312"/>
              <a:gd name="connsiteY53" fmla="*/ 1369441 h 1847355"/>
              <a:gd name="connsiteX54" fmla="*/ 1989117 w 2256312"/>
              <a:gd name="connsiteY54" fmla="*/ 1262563 h 1847355"/>
              <a:gd name="connsiteX55" fmla="*/ 1983179 w 2256312"/>
              <a:gd name="connsiteY55" fmla="*/ 1209124 h 1847355"/>
              <a:gd name="connsiteX56" fmla="*/ 2015904 w 2256312"/>
              <a:gd name="connsiteY56" fmla="*/ 1117100 h 1847355"/>
              <a:gd name="connsiteX57" fmla="*/ 2048494 w 2256312"/>
              <a:gd name="connsiteY57" fmla="*/ 959742 h 1847355"/>
              <a:gd name="connsiteX58" fmla="*/ 2119746 w 2256312"/>
              <a:gd name="connsiteY58" fmla="*/ 918179 h 1847355"/>
              <a:gd name="connsiteX59" fmla="*/ 2119746 w 2256312"/>
              <a:gd name="connsiteY59" fmla="*/ 918179 h 1847355"/>
              <a:gd name="connsiteX60" fmla="*/ 2137559 w 2256312"/>
              <a:gd name="connsiteY60" fmla="*/ 793488 h 1847355"/>
              <a:gd name="connsiteX61" fmla="*/ 2067815 w 2256312"/>
              <a:gd name="connsiteY61" fmla="*/ 518170 h 1847355"/>
              <a:gd name="connsiteX62" fmla="*/ 1828800 w 2256312"/>
              <a:gd name="connsiteY62" fmla="*/ 389727 h 1847355"/>
              <a:gd name="connsiteX63" fmla="*/ 1389413 w 2256312"/>
              <a:gd name="connsiteY63" fmla="*/ 187788 h 1847355"/>
              <a:gd name="connsiteX64" fmla="*/ 1186179 w 2256312"/>
              <a:gd name="connsiteY64" fmla="*/ 160749 h 1847355"/>
              <a:gd name="connsiteX65" fmla="*/ 976755 w 2256312"/>
              <a:gd name="connsiteY65" fmla="*/ 155159 h 1847355"/>
              <a:gd name="connsiteX66" fmla="*/ 807522 w 2256312"/>
              <a:gd name="connsiteY66" fmla="*/ 164095 h 1847355"/>
              <a:gd name="connsiteX67" fmla="*/ 605642 w 2256312"/>
              <a:gd name="connsiteY67" fmla="*/ 205659 h 1847355"/>
              <a:gd name="connsiteX68" fmla="*/ 451263 w 2256312"/>
              <a:gd name="connsiteY68" fmla="*/ 288786 h 1847355"/>
              <a:gd name="connsiteX69" fmla="*/ 380011 w 2256312"/>
              <a:gd name="connsiteY69" fmla="*/ 354101 h 1847355"/>
              <a:gd name="connsiteX70" fmla="*/ 380011 w 2256312"/>
              <a:gd name="connsiteY70" fmla="*/ 354101 h 1847355"/>
              <a:gd name="connsiteX71" fmla="*/ 338447 w 2256312"/>
              <a:gd name="connsiteY71" fmla="*/ 342225 h 1847355"/>
              <a:gd name="connsiteX72" fmla="*/ 249382 w 2256312"/>
              <a:gd name="connsiteY72" fmla="*/ 431290 h 1847355"/>
              <a:gd name="connsiteX73" fmla="*/ 195943 w 2256312"/>
              <a:gd name="connsiteY73" fmla="*/ 484729 h 1847355"/>
              <a:gd name="connsiteX74" fmla="*/ 207818 w 2256312"/>
              <a:gd name="connsiteY74" fmla="*/ 561919 h 1847355"/>
              <a:gd name="connsiteX75" fmla="*/ 255320 w 2256312"/>
              <a:gd name="connsiteY75" fmla="*/ 633171 h 1847355"/>
              <a:gd name="connsiteX76" fmla="*/ 237507 w 2256312"/>
              <a:gd name="connsiteY76" fmla="*/ 698485 h 1847355"/>
              <a:gd name="connsiteX77" fmla="*/ 201881 w 2256312"/>
              <a:gd name="connsiteY77" fmla="*/ 763799 h 1847355"/>
              <a:gd name="connsiteX78" fmla="*/ 267195 w 2256312"/>
              <a:gd name="connsiteY78" fmla="*/ 751924 h 1847355"/>
              <a:gd name="connsiteX79" fmla="*/ 267195 w 2256312"/>
              <a:gd name="connsiteY79" fmla="*/ 751924 h 1847355"/>
              <a:gd name="connsiteX80" fmla="*/ 267195 w 2256312"/>
              <a:gd name="connsiteY80" fmla="*/ 751924 h 1847355"/>
              <a:gd name="connsiteX81" fmla="*/ 362198 w 2256312"/>
              <a:gd name="connsiteY81" fmla="*/ 680672 h 1847355"/>
              <a:gd name="connsiteX82" fmla="*/ 421574 w 2256312"/>
              <a:gd name="connsiteY82" fmla="*/ 698485 h 1847355"/>
              <a:gd name="connsiteX83" fmla="*/ 445325 w 2256312"/>
              <a:gd name="connsiteY83" fmla="*/ 775675 h 1847355"/>
              <a:gd name="connsiteX84" fmla="*/ 475013 w 2256312"/>
              <a:gd name="connsiteY84" fmla="*/ 882553 h 1847355"/>
              <a:gd name="connsiteX85" fmla="*/ 510639 w 2256312"/>
              <a:gd name="connsiteY85" fmla="*/ 971617 h 1847355"/>
              <a:gd name="connsiteX86" fmla="*/ 528452 w 2256312"/>
              <a:gd name="connsiteY86" fmla="*/ 1048807 h 1847355"/>
              <a:gd name="connsiteX87" fmla="*/ 540327 w 2256312"/>
              <a:gd name="connsiteY87" fmla="*/ 1102246 h 1847355"/>
              <a:gd name="connsiteX88" fmla="*/ 540327 w 2256312"/>
              <a:gd name="connsiteY88" fmla="*/ 1280376 h 1847355"/>
              <a:gd name="connsiteX89" fmla="*/ 510639 w 2256312"/>
              <a:gd name="connsiteY89" fmla="*/ 1375379 h 1847355"/>
              <a:gd name="connsiteX90" fmla="*/ 504701 w 2256312"/>
              <a:gd name="connsiteY90" fmla="*/ 1535695 h 1847355"/>
              <a:gd name="connsiteX91" fmla="*/ 480951 w 2256312"/>
              <a:gd name="connsiteY91" fmla="*/ 1636636 h 1847355"/>
              <a:gd name="connsiteX92" fmla="*/ 480950 w 2256312"/>
              <a:gd name="connsiteY92" fmla="*/ 1719763 h 1847355"/>
              <a:gd name="connsiteX0" fmla="*/ 480950 w 2256312"/>
              <a:gd name="connsiteY0" fmla="*/ 1712400 h 1839992"/>
              <a:gd name="connsiteX1" fmla="*/ 368135 w 2256312"/>
              <a:gd name="connsiteY1" fmla="*/ 1718338 h 1839992"/>
              <a:gd name="connsiteX2" fmla="*/ 302821 w 2256312"/>
              <a:gd name="connsiteY2" fmla="*/ 1718338 h 1839992"/>
              <a:gd name="connsiteX3" fmla="*/ 255320 w 2256312"/>
              <a:gd name="connsiteY3" fmla="*/ 1664899 h 1839992"/>
              <a:gd name="connsiteX4" fmla="*/ 190005 w 2256312"/>
              <a:gd name="connsiteY4" fmla="*/ 1670836 h 1839992"/>
              <a:gd name="connsiteX5" fmla="*/ 83127 w 2256312"/>
              <a:gd name="connsiteY5" fmla="*/ 1664899 h 1839992"/>
              <a:gd name="connsiteX6" fmla="*/ 65314 w 2256312"/>
              <a:gd name="connsiteY6" fmla="*/ 1575834 h 1839992"/>
              <a:gd name="connsiteX7" fmla="*/ 47501 w 2256312"/>
              <a:gd name="connsiteY7" fmla="*/ 1302701 h 1839992"/>
              <a:gd name="connsiteX8" fmla="*/ 0 w 2256312"/>
              <a:gd name="connsiteY8" fmla="*/ 1237387 h 1839992"/>
              <a:gd name="connsiteX9" fmla="*/ 5938 w 2256312"/>
              <a:gd name="connsiteY9" fmla="*/ 1011756 h 1839992"/>
              <a:gd name="connsiteX10" fmla="*/ 53439 w 2256312"/>
              <a:gd name="connsiteY10" fmla="*/ 774249 h 1839992"/>
              <a:gd name="connsiteX11" fmla="*/ 41564 w 2256312"/>
              <a:gd name="connsiteY11" fmla="*/ 726748 h 1839992"/>
              <a:gd name="connsiteX12" fmla="*/ 11875 w 2256312"/>
              <a:gd name="connsiteY12" fmla="*/ 661434 h 1839992"/>
              <a:gd name="connsiteX13" fmla="*/ 5938 w 2256312"/>
              <a:gd name="connsiteY13" fmla="*/ 572368 h 1839992"/>
              <a:gd name="connsiteX14" fmla="*/ 53439 w 2256312"/>
              <a:gd name="connsiteY14" fmla="*/ 507054 h 1839992"/>
              <a:gd name="connsiteX15" fmla="*/ 83127 w 2256312"/>
              <a:gd name="connsiteY15" fmla="*/ 447678 h 1839992"/>
              <a:gd name="connsiteX16" fmla="*/ 225631 w 2256312"/>
              <a:gd name="connsiteY16" fmla="*/ 287361 h 1839992"/>
              <a:gd name="connsiteX17" fmla="*/ 255319 w 2256312"/>
              <a:gd name="connsiteY17" fmla="*/ 251736 h 1839992"/>
              <a:gd name="connsiteX18" fmla="*/ 255320 w 2256312"/>
              <a:gd name="connsiteY18" fmla="*/ 222047 h 1839992"/>
              <a:gd name="connsiteX19" fmla="*/ 403761 w 2256312"/>
              <a:gd name="connsiteY19" fmla="*/ 121106 h 1839992"/>
              <a:gd name="connsiteX20" fmla="*/ 570016 w 2256312"/>
              <a:gd name="connsiteY20" fmla="*/ 49854 h 1839992"/>
              <a:gd name="connsiteX21" fmla="*/ 754083 w 2256312"/>
              <a:gd name="connsiteY21" fmla="*/ 20166 h 1839992"/>
              <a:gd name="connsiteX22" fmla="*/ 813460 w 2256312"/>
              <a:gd name="connsiteY22" fmla="*/ 20166 h 1839992"/>
              <a:gd name="connsiteX23" fmla="*/ 875853 w 2256312"/>
              <a:gd name="connsiteY23" fmla="*/ 2352 h 1839992"/>
              <a:gd name="connsiteX24" fmla="*/ 1070017 w 2256312"/>
              <a:gd name="connsiteY24" fmla="*/ 1483 h 1839992"/>
              <a:gd name="connsiteX25" fmla="*/ 1240972 w 2256312"/>
              <a:gd name="connsiteY25" fmla="*/ 14229 h 1839992"/>
              <a:gd name="connsiteX26" fmla="*/ 1478478 w 2256312"/>
              <a:gd name="connsiteY26" fmla="*/ 73605 h 1839992"/>
              <a:gd name="connsiteX27" fmla="*/ 1543792 w 2256312"/>
              <a:gd name="connsiteY27" fmla="*/ 97356 h 1839992"/>
              <a:gd name="connsiteX28" fmla="*/ 1710047 w 2256312"/>
              <a:gd name="connsiteY28" fmla="*/ 144857 h 1839992"/>
              <a:gd name="connsiteX29" fmla="*/ 1793174 w 2256312"/>
              <a:gd name="connsiteY29" fmla="*/ 186421 h 1839992"/>
              <a:gd name="connsiteX30" fmla="*/ 1864426 w 2256312"/>
              <a:gd name="connsiteY30" fmla="*/ 233922 h 1839992"/>
              <a:gd name="connsiteX31" fmla="*/ 1929740 w 2256312"/>
              <a:gd name="connsiteY31" fmla="*/ 293299 h 1839992"/>
              <a:gd name="connsiteX32" fmla="*/ 2012868 w 2256312"/>
              <a:gd name="connsiteY32" fmla="*/ 346738 h 1839992"/>
              <a:gd name="connsiteX33" fmla="*/ 2143458 w 2256312"/>
              <a:gd name="connsiteY33" fmla="*/ 409055 h 1839992"/>
              <a:gd name="connsiteX34" fmla="*/ 2190862 w 2256312"/>
              <a:gd name="connsiteY34" fmla="*/ 501136 h 1839992"/>
              <a:gd name="connsiteX35" fmla="*/ 2247338 w 2256312"/>
              <a:gd name="connsiteY35" fmla="*/ 625827 h 1839992"/>
              <a:gd name="connsiteX36" fmla="*/ 2256312 w 2256312"/>
              <a:gd name="connsiteY36" fmla="*/ 780187 h 1839992"/>
              <a:gd name="connsiteX37" fmla="*/ 2250374 w 2256312"/>
              <a:gd name="connsiteY37" fmla="*/ 928629 h 1839992"/>
              <a:gd name="connsiteX38" fmla="*/ 2250374 w 2256312"/>
              <a:gd name="connsiteY38" fmla="*/ 928629 h 1839992"/>
              <a:gd name="connsiteX39" fmla="*/ 2232561 w 2256312"/>
              <a:gd name="connsiteY39" fmla="*/ 993943 h 1839992"/>
              <a:gd name="connsiteX40" fmla="*/ 2196935 w 2256312"/>
              <a:gd name="connsiteY40" fmla="*/ 1035506 h 1839992"/>
              <a:gd name="connsiteX41" fmla="*/ 2155372 w 2256312"/>
              <a:gd name="connsiteY41" fmla="*/ 1112696 h 1839992"/>
              <a:gd name="connsiteX42" fmla="*/ 2143496 w 2256312"/>
              <a:gd name="connsiteY42" fmla="*/ 1160197 h 1839992"/>
              <a:gd name="connsiteX43" fmla="*/ 2167247 w 2256312"/>
              <a:gd name="connsiteY43" fmla="*/ 1237387 h 1839992"/>
              <a:gd name="connsiteX44" fmla="*/ 2167247 w 2256312"/>
              <a:gd name="connsiteY44" fmla="*/ 1362078 h 1839992"/>
              <a:gd name="connsiteX45" fmla="*/ 2131621 w 2256312"/>
              <a:gd name="connsiteY45" fmla="*/ 1463018 h 1839992"/>
              <a:gd name="connsiteX46" fmla="*/ 2090057 w 2256312"/>
              <a:gd name="connsiteY46" fmla="*/ 1534270 h 1839992"/>
              <a:gd name="connsiteX47" fmla="*/ 2024743 w 2256312"/>
              <a:gd name="connsiteY47" fmla="*/ 1566899 h 1839992"/>
              <a:gd name="connsiteX48" fmla="*/ 1926743 w 2256312"/>
              <a:gd name="connsiteY48" fmla="*/ 1839992 h 1839992"/>
              <a:gd name="connsiteX49" fmla="*/ 1837716 w 2256312"/>
              <a:gd name="connsiteY49" fmla="*/ 1831115 h 1839992"/>
              <a:gd name="connsiteX50" fmla="*/ 1876302 w 2256312"/>
              <a:gd name="connsiteY50" fmla="*/ 1688649 h 1839992"/>
              <a:gd name="connsiteX51" fmla="*/ 1911927 w 2256312"/>
              <a:gd name="connsiteY51" fmla="*/ 1558021 h 1839992"/>
              <a:gd name="connsiteX52" fmla="*/ 1900051 w 2256312"/>
              <a:gd name="connsiteY52" fmla="*/ 1463018 h 1839992"/>
              <a:gd name="connsiteX53" fmla="*/ 1923803 w 2256312"/>
              <a:gd name="connsiteY53" fmla="*/ 1362078 h 1839992"/>
              <a:gd name="connsiteX54" fmla="*/ 1989117 w 2256312"/>
              <a:gd name="connsiteY54" fmla="*/ 1255200 h 1839992"/>
              <a:gd name="connsiteX55" fmla="*/ 1983179 w 2256312"/>
              <a:gd name="connsiteY55" fmla="*/ 1201761 h 1839992"/>
              <a:gd name="connsiteX56" fmla="*/ 2015904 w 2256312"/>
              <a:gd name="connsiteY56" fmla="*/ 1109737 h 1839992"/>
              <a:gd name="connsiteX57" fmla="*/ 2048494 w 2256312"/>
              <a:gd name="connsiteY57" fmla="*/ 952379 h 1839992"/>
              <a:gd name="connsiteX58" fmla="*/ 2119746 w 2256312"/>
              <a:gd name="connsiteY58" fmla="*/ 910816 h 1839992"/>
              <a:gd name="connsiteX59" fmla="*/ 2119746 w 2256312"/>
              <a:gd name="connsiteY59" fmla="*/ 910816 h 1839992"/>
              <a:gd name="connsiteX60" fmla="*/ 2137559 w 2256312"/>
              <a:gd name="connsiteY60" fmla="*/ 786125 h 1839992"/>
              <a:gd name="connsiteX61" fmla="*/ 2067815 w 2256312"/>
              <a:gd name="connsiteY61" fmla="*/ 510807 h 1839992"/>
              <a:gd name="connsiteX62" fmla="*/ 1828800 w 2256312"/>
              <a:gd name="connsiteY62" fmla="*/ 382364 h 1839992"/>
              <a:gd name="connsiteX63" fmla="*/ 1389413 w 2256312"/>
              <a:gd name="connsiteY63" fmla="*/ 180425 h 1839992"/>
              <a:gd name="connsiteX64" fmla="*/ 1186179 w 2256312"/>
              <a:gd name="connsiteY64" fmla="*/ 153386 h 1839992"/>
              <a:gd name="connsiteX65" fmla="*/ 976755 w 2256312"/>
              <a:gd name="connsiteY65" fmla="*/ 147796 h 1839992"/>
              <a:gd name="connsiteX66" fmla="*/ 807522 w 2256312"/>
              <a:gd name="connsiteY66" fmla="*/ 156732 h 1839992"/>
              <a:gd name="connsiteX67" fmla="*/ 605642 w 2256312"/>
              <a:gd name="connsiteY67" fmla="*/ 198296 h 1839992"/>
              <a:gd name="connsiteX68" fmla="*/ 451263 w 2256312"/>
              <a:gd name="connsiteY68" fmla="*/ 281423 h 1839992"/>
              <a:gd name="connsiteX69" fmla="*/ 380011 w 2256312"/>
              <a:gd name="connsiteY69" fmla="*/ 346738 h 1839992"/>
              <a:gd name="connsiteX70" fmla="*/ 380011 w 2256312"/>
              <a:gd name="connsiteY70" fmla="*/ 346738 h 1839992"/>
              <a:gd name="connsiteX71" fmla="*/ 338447 w 2256312"/>
              <a:gd name="connsiteY71" fmla="*/ 334862 h 1839992"/>
              <a:gd name="connsiteX72" fmla="*/ 249382 w 2256312"/>
              <a:gd name="connsiteY72" fmla="*/ 423927 h 1839992"/>
              <a:gd name="connsiteX73" fmla="*/ 195943 w 2256312"/>
              <a:gd name="connsiteY73" fmla="*/ 477366 h 1839992"/>
              <a:gd name="connsiteX74" fmla="*/ 207818 w 2256312"/>
              <a:gd name="connsiteY74" fmla="*/ 554556 h 1839992"/>
              <a:gd name="connsiteX75" fmla="*/ 255320 w 2256312"/>
              <a:gd name="connsiteY75" fmla="*/ 625808 h 1839992"/>
              <a:gd name="connsiteX76" fmla="*/ 237507 w 2256312"/>
              <a:gd name="connsiteY76" fmla="*/ 691122 h 1839992"/>
              <a:gd name="connsiteX77" fmla="*/ 201881 w 2256312"/>
              <a:gd name="connsiteY77" fmla="*/ 756436 h 1839992"/>
              <a:gd name="connsiteX78" fmla="*/ 267195 w 2256312"/>
              <a:gd name="connsiteY78" fmla="*/ 744561 h 1839992"/>
              <a:gd name="connsiteX79" fmla="*/ 267195 w 2256312"/>
              <a:gd name="connsiteY79" fmla="*/ 744561 h 1839992"/>
              <a:gd name="connsiteX80" fmla="*/ 267195 w 2256312"/>
              <a:gd name="connsiteY80" fmla="*/ 744561 h 1839992"/>
              <a:gd name="connsiteX81" fmla="*/ 362198 w 2256312"/>
              <a:gd name="connsiteY81" fmla="*/ 673309 h 1839992"/>
              <a:gd name="connsiteX82" fmla="*/ 421574 w 2256312"/>
              <a:gd name="connsiteY82" fmla="*/ 691122 h 1839992"/>
              <a:gd name="connsiteX83" fmla="*/ 445325 w 2256312"/>
              <a:gd name="connsiteY83" fmla="*/ 768312 h 1839992"/>
              <a:gd name="connsiteX84" fmla="*/ 475013 w 2256312"/>
              <a:gd name="connsiteY84" fmla="*/ 875190 h 1839992"/>
              <a:gd name="connsiteX85" fmla="*/ 510639 w 2256312"/>
              <a:gd name="connsiteY85" fmla="*/ 964254 h 1839992"/>
              <a:gd name="connsiteX86" fmla="*/ 528452 w 2256312"/>
              <a:gd name="connsiteY86" fmla="*/ 1041444 h 1839992"/>
              <a:gd name="connsiteX87" fmla="*/ 540327 w 2256312"/>
              <a:gd name="connsiteY87" fmla="*/ 1094883 h 1839992"/>
              <a:gd name="connsiteX88" fmla="*/ 540327 w 2256312"/>
              <a:gd name="connsiteY88" fmla="*/ 1273013 h 1839992"/>
              <a:gd name="connsiteX89" fmla="*/ 510639 w 2256312"/>
              <a:gd name="connsiteY89" fmla="*/ 1368016 h 1839992"/>
              <a:gd name="connsiteX90" fmla="*/ 504701 w 2256312"/>
              <a:gd name="connsiteY90" fmla="*/ 1528332 h 1839992"/>
              <a:gd name="connsiteX91" fmla="*/ 480951 w 2256312"/>
              <a:gd name="connsiteY91" fmla="*/ 1629273 h 1839992"/>
              <a:gd name="connsiteX92" fmla="*/ 480950 w 2256312"/>
              <a:gd name="connsiteY92" fmla="*/ 1712400 h 1839992"/>
              <a:gd name="connsiteX0" fmla="*/ 480950 w 2256312"/>
              <a:gd name="connsiteY0" fmla="*/ 1712400 h 1839992"/>
              <a:gd name="connsiteX1" fmla="*/ 368135 w 2256312"/>
              <a:gd name="connsiteY1" fmla="*/ 1718338 h 1839992"/>
              <a:gd name="connsiteX2" fmla="*/ 302821 w 2256312"/>
              <a:gd name="connsiteY2" fmla="*/ 1718338 h 1839992"/>
              <a:gd name="connsiteX3" fmla="*/ 255320 w 2256312"/>
              <a:gd name="connsiteY3" fmla="*/ 1664899 h 1839992"/>
              <a:gd name="connsiteX4" fmla="*/ 190005 w 2256312"/>
              <a:gd name="connsiteY4" fmla="*/ 1670836 h 1839992"/>
              <a:gd name="connsiteX5" fmla="*/ 83127 w 2256312"/>
              <a:gd name="connsiteY5" fmla="*/ 1664899 h 1839992"/>
              <a:gd name="connsiteX6" fmla="*/ 65314 w 2256312"/>
              <a:gd name="connsiteY6" fmla="*/ 1575834 h 1839992"/>
              <a:gd name="connsiteX7" fmla="*/ 47501 w 2256312"/>
              <a:gd name="connsiteY7" fmla="*/ 1302701 h 1839992"/>
              <a:gd name="connsiteX8" fmla="*/ 0 w 2256312"/>
              <a:gd name="connsiteY8" fmla="*/ 1237387 h 1839992"/>
              <a:gd name="connsiteX9" fmla="*/ 5938 w 2256312"/>
              <a:gd name="connsiteY9" fmla="*/ 1011756 h 1839992"/>
              <a:gd name="connsiteX10" fmla="*/ 53439 w 2256312"/>
              <a:gd name="connsiteY10" fmla="*/ 774249 h 1839992"/>
              <a:gd name="connsiteX11" fmla="*/ 41564 w 2256312"/>
              <a:gd name="connsiteY11" fmla="*/ 726748 h 1839992"/>
              <a:gd name="connsiteX12" fmla="*/ 11875 w 2256312"/>
              <a:gd name="connsiteY12" fmla="*/ 661434 h 1839992"/>
              <a:gd name="connsiteX13" fmla="*/ 5938 w 2256312"/>
              <a:gd name="connsiteY13" fmla="*/ 572368 h 1839992"/>
              <a:gd name="connsiteX14" fmla="*/ 53439 w 2256312"/>
              <a:gd name="connsiteY14" fmla="*/ 507054 h 1839992"/>
              <a:gd name="connsiteX15" fmla="*/ 83127 w 2256312"/>
              <a:gd name="connsiteY15" fmla="*/ 447678 h 1839992"/>
              <a:gd name="connsiteX16" fmla="*/ 225631 w 2256312"/>
              <a:gd name="connsiteY16" fmla="*/ 287361 h 1839992"/>
              <a:gd name="connsiteX17" fmla="*/ 255319 w 2256312"/>
              <a:gd name="connsiteY17" fmla="*/ 251736 h 1839992"/>
              <a:gd name="connsiteX18" fmla="*/ 255320 w 2256312"/>
              <a:gd name="connsiteY18" fmla="*/ 222047 h 1839992"/>
              <a:gd name="connsiteX19" fmla="*/ 403761 w 2256312"/>
              <a:gd name="connsiteY19" fmla="*/ 121106 h 1839992"/>
              <a:gd name="connsiteX20" fmla="*/ 570016 w 2256312"/>
              <a:gd name="connsiteY20" fmla="*/ 49854 h 1839992"/>
              <a:gd name="connsiteX21" fmla="*/ 754083 w 2256312"/>
              <a:gd name="connsiteY21" fmla="*/ 20166 h 1839992"/>
              <a:gd name="connsiteX22" fmla="*/ 813460 w 2256312"/>
              <a:gd name="connsiteY22" fmla="*/ 20166 h 1839992"/>
              <a:gd name="connsiteX23" fmla="*/ 875853 w 2256312"/>
              <a:gd name="connsiteY23" fmla="*/ 2352 h 1839992"/>
              <a:gd name="connsiteX24" fmla="*/ 1070017 w 2256312"/>
              <a:gd name="connsiteY24" fmla="*/ 1483 h 1839992"/>
              <a:gd name="connsiteX25" fmla="*/ 1240972 w 2256312"/>
              <a:gd name="connsiteY25" fmla="*/ 14229 h 1839992"/>
              <a:gd name="connsiteX26" fmla="*/ 1478478 w 2256312"/>
              <a:gd name="connsiteY26" fmla="*/ 73605 h 1839992"/>
              <a:gd name="connsiteX27" fmla="*/ 1543792 w 2256312"/>
              <a:gd name="connsiteY27" fmla="*/ 97356 h 1839992"/>
              <a:gd name="connsiteX28" fmla="*/ 1710047 w 2256312"/>
              <a:gd name="connsiteY28" fmla="*/ 144857 h 1839992"/>
              <a:gd name="connsiteX29" fmla="*/ 1793174 w 2256312"/>
              <a:gd name="connsiteY29" fmla="*/ 186421 h 1839992"/>
              <a:gd name="connsiteX30" fmla="*/ 1864426 w 2256312"/>
              <a:gd name="connsiteY30" fmla="*/ 233922 h 1839992"/>
              <a:gd name="connsiteX31" fmla="*/ 1929740 w 2256312"/>
              <a:gd name="connsiteY31" fmla="*/ 293299 h 1839992"/>
              <a:gd name="connsiteX32" fmla="*/ 2012868 w 2256312"/>
              <a:gd name="connsiteY32" fmla="*/ 346738 h 1839992"/>
              <a:gd name="connsiteX33" fmla="*/ 2143458 w 2256312"/>
              <a:gd name="connsiteY33" fmla="*/ 409055 h 1839992"/>
              <a:gd name="connsiteX34" fmla="*/ 2190862 w 2256312"/>
              <a:gd name="connsiteY34" fmla="*/ 501136 h 1839992"/>
              <a:gd name="connsiteX35" fmla="*/ 2247338 w 2256312"/>
              <a:gd name="connsiteY35" fmla="*/ 625827 h 1839992"/>
              <a:gd name="connsiteX36" fmla="*/ 2256312 w 2256312"/>
              <a:gd name="connsiteY36" fmla="*/ 780187 h 1839992"/>
              <a:gd name="connsiteX37" fmla="*/ 2250374 w 2256312"/>
              <a:gd name="connsiteY37" fmla="*/ 928629 h 1839992"/>
              <a:gd name="connsiteX38" fmla="*/ 2250374 w 2256312"/>
              <a:gd name="connsiteY38" fmla="*/ 928629 h 1839992"/>
              <a:gd name="connsiteX39" fmla="*/ 2232561 w 2256312"/>
              <a:gd name="connsiteY39" fmla="*/ 993943 h 1839992"/>
              <a:gd name="connsiteX40" fmla="*/ 2196935 w 2256312"/>
              <a:gd name="connsiteY40" fmla="*/ 1035506 h 1839992"/>
              <a:gd name="connsiteX41" fmla="*/ 2155372 w 2256312"/>
              <a:gd name="connsiteY41" fmla="*/ 1112696 h 1839992"/>
              <a:gd name="connsiteX42" fmla="*/ 2143496 w 2256312"/>
              <a:gd name="connsiteY42" fmla="*/ 1160197 h 1839992"/>
              <a:gd name="connsiteX43" fmla="*/ 2167247 w 2256312"/>
              <a:gd name="connsiteY43" fmla="*/ 1237387 h 1839992"/>
              <a:gd name="connsiteX44" fmla="*/ 2167247 w 2256312"/>
              <a:gd name="connsiteY44" fmla="*/ 1362078 h 1839992"/>
              <a:gd name="connsiteX45" fmla="*/ 2131621 w 2256312"/>
              <a:gd name="connsiteY45" fmla="*/ 1463018 h 1839992"/>
              <a:gd name="connsiteX46" fmla="*/ 2090057 w 2256312"/>
              <a:gd name="connsiteY46" fmla="*/ 1534270 h 1839992"/>
              <a:gd name="connsiteX47" fmla="*/ 2024743 w 2256312"/>
              <a:gd name="connsiteY47" fmla="*/ 1566899 h 1839992"/>
              <a:gd name="connsiteX48" fmla="*/ 1926743 w 2256312"/>
              <a:gd name="connsiteY48" fmla="*/ 1839992 h 1839992"/>
              <a:gd name="connsiteX49" fmla="*/ 1837716 w 2256312"/>
              <a:gd name="connsiteY49" fmla="*/ 1831115 h 1839992"/>
              <a:gd name="connsiteX50" fmla="*/ 1876302 w 2256312"/>
              <a:gd name="connsiteY50" fmla="*/ 1688649 h 1839992"/>
              <a:gd name="connsiteX51" fmla="*/ 1911927 w 2256312"/>
              <a:gd name="connsiteY51" fmla="*/ 1558021 h 1839992"/>
              <a:gd name="connsiteX52" fmla="*/ 1900051 w 2256312"/>
              <a:gd name="connsiteY52" fmla="*/ 1463018 h 1839992"/>
              <a:gd name="connsiteX53" fmla="*/ 1923803 w 2256312"/>
              <a:gd name="connsiteY53" fmla="*/ 1362078 h 1839992"/>
              <a:gd name="connsiteX54" fmla="*/ 1989117 w 2256312"/>
              <a:gd name="connsiteY54" fmla="*/ 1255200 h 1839992"/>
              <a:gd name="connsiteX55" fmla="*/ 1983179 w 2256312"/>
              <a:gd name="connsiteY55" fmla="*/ 1201761 h 1839992"/>
              <a:gd name="connsiteX56" fmla="*/ 2015904 w 2256312"/>
              <a:gd name="connsiteY56" fmla="*/ 1109737 h 1839992"/>
              <a:gd name="connsiteX57" fmla="*/ 2048494 w 2256312"/>
              <a:gd name="connsiteY57" fmla="*/ 952379 h 1839992"/>
              <a:gd name="connsiteX58" fmla="*/ 2119746 w 2256312"/>
              <a:gd name="connsiteY58" fmla="*/ 910816 h 1839992"/>
              <a:gd name="connsiteX59" fmla="*/ 2119746 w 2256312"/>
              <a:gd name="connsiteY59" fmla="*/ 910816 h 1839992"/>
              <a:gd name="connsiteX60" fmla="*/ 2137559 w 2256312"/>
              <a:gd name="connsiteY60" fmla="*/ 786125 h 1839992"/>
              <a:gd name="connsiteX61" fmla="*/ 2067815 w 2256312"/>
              <a:gd name="connsiteY61" fmla="*/ 510807 h 1839992"/>
              <a:gd name="connsiteX62" fmla="*/ 1828800 w 2256312"/>
              <a:gd name="connsiteY62" fmla="*/ 382364 h 1839992"/>
              <a:gd name="connsiteX63" fmla="*/ 1389413 w 2256312"/>
              <a:gd name="connsiteY63" fmla="*/ 180425 h 1839992"/>
              <a:gd name="connsiteX64" fmla="*/ 1186179 w 2256312"/>
              <a:gd name="connsiteY64" fmla="*/ 153386 h 1839992"/>
              <a:gd name="connsiteX65" fmla="*/ 976755 w 2256312"/>
              <a:gd name="connsiteY65" fmla="*/ 147796 h 1839992"/>
              <a:gd name="connsiteX66" fmla="*/ 807522 w 2256312"/>
              <a:gd name="connsiteY66" fmla="*/ 156732 h 1839992"/>
              <a:gd name="connsiteX67" fmla="*/ 605642 w 2256312"/>
              <a:gd name="connsiteY67" fmla="*/ 198296 h 1839992"/>
              <a:gd name="connsiteX68" fmla="*/ 451263 w 2256312"/>
              <a:gd name="connsiteY68" fmla="*/ 281423 h 1839992"/>
              <a:gd name="connsiteX69" fmla="*/ 380011 w 2256312"/>
              <a:gd name="connsiteY69" fmla="*/ 346738 h 1839992"/>
              <a:gd name="connsiteX70" fmla="*/ 380011 w 2256312"/>
              <a:gd name="connsiteY70" fmla="*/ 346738 h 1839992"/>
              <a:gd name="connsiteX71" fmla="*/ 338447 w 2256312"/>
              <a:gd name="connsiteY71" fmla="*/ 334862 h 1839992"/>
              <a:gd name="connsiteX72" fmla="*/ 249382 w 2256312"/>
              <a:gd name="connsiteY72" fmla="*/ 423927 h 1839992"/>
              <a:gd name="connsiteX73" fmla="*/ 195943 w 2256312"/>
              <a:gd name="connsiteY73" fmla="*/ 477366 h 1839992"/>
              <a:gd name="connsiteX74" fmla="*/ 207818 w 2256312"/>
              <a:gd name="connsiteY74" fmla="*/ 554556 h 1839992"/>
              <a:gd name="connsiteX75" fmla="*/ 255320 w 2256312"/>
              <a:gd name="connsiteY75" fmla="*/ 625808 h 1839992"/>
              <a:gd name="connsiteX76" fmla="*/ 237507 w 2256312"/>
              <a:gd name="connsiteY76" fmla="*/ 691122 h 1839992"/>
              <a:gd name="connsiteX77" fmla="*/ 201881 w 2256312"/>
              <a:gd name="connsiteY77" fmla="*/ 756436 h 1839992"/>
              <a:gd name="connsiteX78" fmla="*/ 267195 w 2256312"/>
              <a:gd name="connsiteY78" fmla="*/ 744561 h 1839992"/>
              <a:gd name="connsiteX79" fmla="*/ 267195 w 2256312"/>
              <a:gd name="connsiteY79" fmla="*/ 744561 h 1839992"/>
              <a:gd name="connsiteX80" fmla="*/ 267195 w 2256312"/>
              <a:gd name="connsiteY80" fmla="*/ 744561 h 1839992"/>
              <a:gd name="connsiteX81" fmla="*/ 362198 w 2256312"/>
              <a:gd name="connsiteY81" fmla="*/ 673309 h 1839992"/>
              <a:gd name="connsiteX82" fmla="*/ 421574 w 2256312"/>
              <a:gd name="connsiteY82" fmla="*/ 691122 h 1839992"/>
              <a:gd name="connsiteX83" fmla="*/ 445325 w 2256312"/>
              <a:gd name="connsiteY83" fmla="*/ 768312 h 1839992"/>
              <a:gd name="connsiteX84" fmla="*/ 475013 w 2256312"/>
              <a:gd name="connsiteY84" fmla="*/ 875190 h 1839992"/>
              <a:gd name="connsiteX85" fmla="*/ 510639 w 2256312"/>
              <a:gd name="connsiteY85" fmla="*/ 964254 h 1839992"/>
              <a:gd name="connsiteX86" fmla="*/ 528452 w 2256312"/>
              <a:gd name="connsiteY86" fmla="*/ 1041444 h 1839992"/>
              <a:gd name="connsiteX87" fmla="*/ 540327 w 2256312"/>
              <a:gd name="connsiteY87" fmla="*/ 1094883 h 1839992"/>
              <a:gd name="connsiteX88" fmla="*/ 540327 w 2256312"/>
              <a:gd name="connsiteY88" fmla="*/ 1273013 h 1839992"/>
              <a:gd name="connsiteX89" fmla="*/ 510639 w 2256312"/>
              <a:gd name="connsiteY89" fmla="*/ 1368016 h 1839992"/>
              <a:gd name="connsiteX90" fmla="*/ 504701 w 2256312"/>
              <a:gd name="connsiteY90" fmla="*/ 1528332 h 1839992"/>
              <a:gd name="connsiteX91" fmla="*/ 480951 w 2256312"/>
              <a:gd name="connsiteY91" fmla="*/ 1629273 h 1839992"/>
              <a:gd name="connsiteX92" fmla="*/ 480950 w 2256312"/>
              <a:gd name="connsiteY92" fmla="*/ 1712400 h 1839992"/>
              <a:gd name="connsiteX0" fmla="*/ 480950 w 2256312"/>
              <a:gd name="connsiteY0" fmla="*/ 1712400 h 1839992"/>
              <a:gd name="connsiteX1" fmla="*/ 368135 w 2256312"/>
              <a:gd name="connsiteY1" fmla="*/ 1718338 h 1839992"/>
              <a:gd name="connsiteX2" fmla="*/ 302821 w 2256312"/>
              <a:gd name="connsiteY2" fmla="*/ 1718338 h 1839992"/>
              <a:gd name="connsiteX3" fmla="*/ 255320 w 2256312"/>
              <a:gd name="connsiteY3" fmla="*/ 1664899 h 1839992"/>
              <a:gd name="connsiteX4" fmla="*/ 190005 w 2256312"/>
              <a:gd name="connsiteY4" fmla="*/ 1670836 h 1839992"/>
              <a:gd name="connsiteX5" fmla="*/ 83127 w 2256312"/>
              <a:gd name="connsiteY5" fmla="*/ 1664899 h 1839992"/>
              <a:gd name="connsiteX6" fmla="*/ 65314 w 2256312"/>
              <a:gd name="connsiteY6" fmla="*/ 1575834 h 1839992"/>
              <a:gd name="connsiteX7" fmla="*/ 47501 w 2256312"/>
              <a:gd name="connsiteY7" fmla="*/ 1302701 h 1839992"/>
              <a:gd name="connsiteX8" fmla="*/ 0 w 2256312"/>
              <a:gd name="connsiteY8" fmla="*/ 1237387 h 1839992"/>
              <a:gd name="connsiteX9" fmla="*/ 5938 w 2256312"/>
              <a:gd name="connsiteY9" fmla="*/ 1011756 h 1839992"/>
              <a:gd name="connsiteX10" fmla="*/ 53439 w 2256312"/>
              <a:gd name="connsiteY10" fmla="*/ 774249 h 1839992"/>
              <a:gd name="connsiteX11" fmla="*/ 41564 w 2256312"/>
              <a:gd name="connsiteY11" fmla="*/ 726748 h 1839992"/>
              <a:gd name="connsiteX12" fmla="*/ 11875 w 2256312"/>
              <a:gd name="connsiteY12" fmla="*/ 661434 h 1839992"/>
              <a:gd name="connsiteX13" fmla="*/ 5938 w 2256312"/>
              <a:gd name="connsiteY13" fmla="*/ 572368 h 1839992"/>
              <a:gd name="connsiteX14" fmla="*/ 53439 w 2256312"/>
              <a:gd name="connsiteY14" fmla="*/ 507054 h 1839992"/>
              <a:gd name="connsiteX15" fmla="*/ 83127 w 2256312"/>
              <a:gd name="connsiteY15" fmla="*/ 447678 h 1839992"/>
              <a:gd name="connsiteX16" fmla="*/ 225631 w 2256312"/>
              <a:gd name="connsiteY16" fmla="*/ 287361 h 1839992"/>
              <a:gd name="connsiteX17" fmla="*/ 255319 w 2256312"/>
              <a:gd name="connsiteY17" fmla="*/ 251736 h 1839992"/>
              <a:gd name="connsiteX18" fmla="*/ 255320 w 2256312"/>
              <a:gd name="connsiteY18" fmla="*/ 222047 h 1839992"/>
              <a:gd name="connsiteX19" fmla="*/ 403761 w 2256312"/>
              <a:gd name="connsiteY19" fmla="*/ 121106 h 1839992"/>
              <a:gd name="connsiteX20" fmla="*/ 570016 w 2256312"/>
              <a:gd name="connsiteY20" fmla="*/ 49854 h 1839992"/>
              <a:gd name="connsiteX21" fmla="*/ 754083 w 2256312"/>
              <a:gd name="connsiteY21" fmla="*/ 20166 h 1839992"/>
              <a:gd name="connsiteX22" fmla="*/ 875853 w 2256312"/>
              <a:gd name="connsiteY22" fmla="*/ 2352 h 1839992"/>
              <a:gd name="connsiteX23" fmla="*/ 1070017 w 2256312"/>
              <a:gd name="connsiteY23" fmla="*/ 1483 h 1839992"/>
              <a:gd name="connsiteX24" fmla="*/ 1240972 w 2256312"/>
              <a:gd name="connsiteY24" fmla="*/ 14229 h 1839992"/>
              <a:gd name="connsiteX25" fmla="*/ 1478478 w 2256312"/>
              <a:gd name="connsiteY25" fmla="*/ 73605 h 1839992"/>
              <a:gd name="connsiteX26" fmla="*/ 1543792 w 2256312"/>
              <a:gd name="connsiteY26" fmla="*/ 97356 h 1839992"/>
              <a:gd name="connsiteX27" fmla="*/ 1710047 w 2256312"/>
              <a:gd name="connsiteY27" fmla="*/ 144857 h 1839992"/>
              <a:gd name="connsiteX28" fmla="*/ 1793174 w 2256312"/>
              <a:gd name="connsiteY28" fmla="*/ 186421 h 1839992"/>
              <a:gd name="connsiteX29" fmla="*/ 1864426 w 2256312"/>
              <a:gd name="connsiteY29" fmla="*/ 233922 h 1839992"/>
              <a:gd name="connsiteX30" fmla="*/ 1929740 w 2256312"/>
              <a:gd name="connsiteY30" fmla="*/ 293299 h 1839992"/>
              <a:gd name="connsiteX31" fmla="*/ 2012868 w 2256312"/>
              <a:gd name="connsiteY31" fmla="*/ 346738 h 1839992"/>
              <a:gd name="connsiteX32" fmla="*/ 2143458 w 2256312"/>
              <a:gd name="connsiteY32" fmla="*/ 409055 h 1839992"/>
              <a:gd name="connsiteX33" fmla="*/ 2190862 w 2256312"/>
              <a:gd name="connsiteY33" fmla="*/ 501136 h 1839992"/>
              <a:gd name="connsiteX34" fmla="*/ 2247338 w 2256312"/>
              <a:gd name="connsiteY34" fmla="*/ 625827 h 1839992"/>
              <a:gd name="connsiteX35" fmla="*/ 2256312 w 2256312"/>
              <a:gd name="connsiteY35" fmla="*/ 780187 h 1839992"/>
              <a:gd name="connsiteX36" fmla="*/ 2250374 w 2256312"/>
              <a:gd name="connsiteY36" fmla="*/ 928629 h 1839992"/>
              <a:gd name="connsiteX37" fmla="*/ 2250374 w 2256312"/>
              <a:gd name="connsiteY37" fmla="*/ 928629 h 1839992"/>
              <a:gd name="connsiteX38" fmla="*/ 2232561 w 2256312"/>
              <a:gd name="connsiteY38" fmla="*/ 993943 h 1839992"/>
              <a:gd name="connsiteX39" fmla="*/ 2196935 w 2256312"/>
              <a:gd name="connsiteY39" fmla="*/ 1035506 h 1839992"/>
              <a:gd name="connsiteX40" fmla="*/ 2155372 w 2256312"/>
              <a:gd name="connsiteY40" fmla="*/ 1112696 h 1839992"/>
              <a:gd name="connsiteX41" fmla="*/ 2143496 w 2256312"/>
              <a:gd name="connsiteY41" fmla="*/ 1160197 h 1839992"/>
              <a:gd name="connsiteX42" fmla="*/ 2167247 w 2256312"/>
              <a:gd name="connsiteY42" fmla="*/ 1237387 h 1839992"/>
              <a:gd name="connsiteX43" fmla="*/ 2167247 w 2256312"/>
              <a:gd name="connsiteY43" fmla="*/ 1362078 h 1839992"/>
              <a:gd name="connsiteX44" fmla="*/ 2131621 w 2256312"/>
              <a:gd name="connsiteY44" fmla="*/ 1463018 h 1839992"/>
              <a:gd name="connsiteX45" fmla="*/ 2090057 w 2256312"/>
              <a:gd name="connsiteY45" fmla="*/ 1534270 h 1839992"/>
              <a:gd name="connsiteX46" fmla="*/ 2024743 w 2256312"/>
              <a:gd name="connsiteY46" fmla="*/ 1566899 h 1839992"/>
              <a:gd name="connsiteX47" fmla="*/ 1926743 w 2256312"/>
              <a:gd name="connsiteY47" fmla="*/ 1839992 h 1839992"/>
              <a:gd name="connsiteX48" fmla="*/ 1837716 w 2256312"/>
              <a:gd name="connsiteY48" fmla="*/ 1831115 h 1839992"/>
              <a:gd name="connsiteX49" fmla="*/ 1876302 w 2256312"/>
              <a:gd name="connsiteY49" fmla="*/ 1688649 h 1839992"/>
              <a:gd name="connsiteX50" fmla="*/ 1911927 w 2256312"/>
              <a:gd name="connsiteY50" fmla="*/ 1558021 h 1839992"/>
              <a:gd name="connsiteX51" fmla="*/ 1900051 w 2256312"/>
              <a:gd name="connsiteY51" fmla="*/ 1463018 h 1839992"/>
              <a:gd name="connsiteX52" fmla="*/ 1923803 w 2256312"/>
              <a:gd name="connsiteY52" fmla="*/ 1362078 h 1839992"/>
              <a:gd name="connsiteX53" fmla="*/ 1989117 w 2256312"/>
              <a:gd name="connsiteY53" fmla="*/ 1255200 h 1839992"/>
              <a:gd name="connsiteX54" fmla="*/ 1983179 w 2256312"/>
              <a:gd name="connsiteY54" fmla="*/ 1201761 h 1839992"/>
              <a:gd name="connsiteX55" fmla="*/ 2015904 w 2256312"/>
              <a:gd name="connsiteY55" fmla="*/ 1109737 h 1839992"/>
              <a:gd name="connsiteX56" fmla="*/ 2048494 w 2256312"/>
              <a:gd name="connsiteY56" fmla="*/ 952379 h 1839992"/>
              <a:gd name="connsiteX57" fmla="*/ 2119746 w 2256312"/>
              <a:gd name="connsiteY57" fmla="*/ 910816 h 1839992"/>
              <a:gd name="connsiteX58" fmla="*/ 2119746 w 2256312"/>
              <a:gd name="connsiteY58" fmla="*/ 910816 h 1839992"/>
              <a:gd name="connsiteX59" fmla="*/ 2137559 w 2256312"/>
              <a:gd name="connsiteY59" fmla="*/ 786125 h 1839992"/>
              <a:gd name="connsiteX60" fmla="*/ 2067815 w 2256312"/>
              <a:gd name="connsiteY60" fmla="*/ 510807 h 1839992"/>
              <a:gd name="connsiteX61" fmla="*/ 1828800 w 2256312"/>
              <a:gd name="connsiteY61" fmla="*/ 382364 h 1839992"/>
              <a:gd name="connsiteX62" fmla="*/ 1389413 w 2256312"/>
              <a:gd name="connsiteY62" fmla="*/ 180425 h 1839992"/>
              <a:gd name="connsiteX63" fmla="*/ 1186179 w 2256312"/>
              <a:gd name="connsiteY63" fmla="*/ 153386 h 1839992"/>
              <a:gd name="connsiteX64" fmla="*/ 976755 w 2256312"/>
              <a:gd name="connsiteY64" fmla="*/ 147796 h 1839992"/>
              <a:gd name="connsiteX65" fmla="*/ 807522 w 2256312"/>
              <a:gd name="connsiteY65" fmla="*/ 156732 h 1839992"/>
              <a:gd name="connsiteX66" fmla="*/ 605642 w 2256312"/>
              <a:gd name="connsiteY66" fmla="*/ 198296 h 1839992"/>
              <a:gd name="connsiteX67" fmla="*/ 451263 w 2256312"/>
              <a:gd name="connsiteY67" fmla="*/ 281423 h 1839992"/>
              <a:gd name="connsiteX68" fmla="*/ 380011 w 2256312"/>
              <a:gd name="connsiteY68" fmla="*/ 346738 h 1839992"/>
              <a:gd name="connsiteX69" fmla="*/ 380011 w 2256312"/>
              <a:gd name="connsiteY69" fmla="*/ 346738 h 1839992"/>
              <a:gd name="connsiteX70" fmla="*/ 338447 w 2256312"/>
              <a:gd name="connsiteY70" fmla="*/ 334862 h 1839992"/>
              <a:gd name="connsiteX71" fmla="*/ 249382 w 2256312"/>
              <a:gd name="connsiteY71" fmla="*/ 423927 h 1839992"/>
              <a:gd name="connsiteX72" fmla="*/ 195943 w 2256312"/>
              <a:gd name="connsiteY72" fmla="*/ 477366 h 1839992"/>
              <a:gd name="connsiteX73" fmla="*/ 207818 w 2256312"/>
              <a:gd name="connsiteY73" fmla="*/ 554556 h 1839992"/>
              <a:gd name="connsiteX74" fmla="*/ 255320 w 2256312"/>
              <a:gd name="connsiteY74" fmla="*/ 625808 h 1839992"/>
              <a:gd name="connsiteX75" fmla="*/ 237507 w 2256312"/>
              <a:gd name="connsiteY75" fmla="*/ 691122 h 1839992"/>
              <a:gd name="connsiteX76" fmla="*/ 201881 w 2256312"/>
              <a:gd name="connsiteY76" fmla="*/ 756436 h 1839992"/>
              <a:gd name="connsiteX77" fmla="*/ 267195 w 2256312"/>
              <a:gd name="connsiteY77" fmla="*/ 744561 h 1839992"/>
              <a:gd name="connsiteX78" fmla="*/ 267195 w 2256312"/>
              <a:gd name="connsiteY78" fmla="*/ 744561 h 1839992"/>
              <a:gd name="connsiteX79" fmla="*/ 267195 w 2256312"/>
              <a:gd name="connsiteY79" fmla="*/ 744561 h 1839992"/>
              <a:gd name="connsiteX80" fmla="*/ 362198 w 2256312"/>
              <a:gd name="connsiteY80" fmla="*/ 673309 h 1839992"/>
              <a:gd name="connsiteX81" fmla="*/ 421574 w 2256312"/>
              <a:gd name="connsiteY81" fmla="*/ 691122 h 1839992"/>
              <a:gd name="connsiteX82" fmla="*/ 445325 w 2256312"/>
              <a:gd name="connsiteY82" fmla="*/ 768312 h 1839992"/>
              <a:gd name="connsiteX83" fmla="*/ 475013 w 2256312"/>
              <a:gd name="connsiteY83" fmla="*/ 875190 h 1839992"/>
              <a:gd name="connsiteX84" fmla="*/ 510639 w 2256312"/>
              <a:gd name="connsiteY84" fmla="*/ 964254 h 1839992"/>
              <a:gd name="connsiteX85" fmla="*/ 528452 w 2256312"/>
              <a:gd name="connsiteY85" fmla="*/ 1041444 h 1839992"/>
              <a:gd name="connsiteX86" fmla="*/ 540327 w 2256312"/>
              <a:gd name="connsiteY86" fmla="*/ 1094883 h 1839992"/>
              <a:gd name="connsiteX87" fmla="*/ 540327 w 2256312"/>
              <a:gd name="connsiteY87" fmla="*/ 1273013 h 1839992"/>
              <a:gd name="connsiteX88" fmla="*/ 510639 w 2256312"/>
              <a:gd name="connsiteY88" fmla="*/ 1368016 h 1839992"/>
              <a:gd name="connsiteX89" fmla="*/ 504701 w 2256312"/>
              <a:gd name="connsiteY89" fmla="*/ 1528332 h 1839992"/>
              <a:gd name="connsiteX90" fmla="*/ 480951 w 2256312"/>
              <a:gd name="connsiteY90" fmla="*/ 1629273 h 1839992"/>
              <a:gd name="connsiteX91" fmla="*/ 480950 w 2256312"/>
              <a:gd name="connsiteY91" fmla="*/ 1712400 h 1839992"/>
              <a:gd name="connsiteX0" fmla="*/ 480950 w 2256312"/>
              <a:gd name="connsiteY0" fmla="*/ 1714842 h 1842434"/>
              <a:gd name="connsiteX1" fmla="*/ 368135 w 2256312"/>
              <a:gd name="connsiteY1" fmla="*/ 1720780 h 1842434"/>
              <a:gd name="connsiteX2" fmla="*/ 302821 w 2256312"/>
              <a:gd name="connsiteY2" fmla="*/ 1720780 h 1842434"/>
              <a:gd name="connsiteX3" fmla="*/ 255320 w 2256312"/>
              <a:gd name="connsiteY3" fmla="*/ 1667341 h 1842434"/>
              <a:gd name="connsiteX4" fmla="*/ 190005 w 2256312"/>
              <a:gd name="connsiteY4" fmla="*/ 1673278 h 1842434"/>
              <a:gd name="connsiteX5" fmla="*/ 83127 w 2256312"/>
              <a:gd name="connsiteY5" fmla="*/ 1667341 h 1842434"/>
              <a:gd name="connsiteX6" fmla="*/ 65314 w 2256312"/>
              <a:gd name="connsiteY6" fmla="*/ 1578276 h 1842434"/>
              <a:gd name="connsiteX7" fmla="*/ 47501 w 2256312"/>
              <a:gd name="connsiteY7" fmla="*/ 1305143 h 1842434"/>
              <a:gd name="connsiteX8" fmla="*/ 0 w 2256312"/>
              <a:gd name="connsiteY8" fmla="*/ 1239829 h 1842434"/>
              <a:gd name="connsiteX9" fmla="*/ 5938 w 2256312"/>
              <a:gd name="connsiteY9" fmla="*/ 1014198 h 1842434"/>
              <a:gd name="connsiteX10" fmla="*/ 53439 w 2256312"/>
              <a:gd name="connsiteY10" fmla="*/ 776691 h 1842434"/>
              <a:gd name="connsiteX11" fmla="*/ 41564 w 2256312"/>
              <a:gd name="connsiteY11" fmla="*/ 729190 h 1842434"/>
              <a:gd name="connsiteX12" fmla="*/ 11875 w 2256312"/>
              <a:gd name="connsiteY12" fmla="*/ 663876 h 1842434"/>
              <a:gd name="connsiteX13" fmla="*/ 5938 w 2256312"/>
              <a:gd name="connsiteY13" fmla="*/ 574810 h 1842434"/>
              <a:gd name="connsiteX14" fmla="*/ 53439 w 2256312"/>
              <a:gd name="connsiteY14" fmla="*/ 509496 h 1842434"/>
              <a:gd name="connsiteX15" fmla="*/ 83127 w 2256312"/>
              <a:gd name="connsiteY15" fmla="*/ 450120 h 1842434"/>
              <a:gd name="connsiteX16" fmla="*/ 225631 w 2256312"/>
              <a:gd name="connsiteY16" fmla="*/ 289803 h 1842434"/>
              <a:gd name="connsiteX17" fmla="*/ 255319 w 2256312"/>
              <a:gd name="connsiteY17" fmla="*/ 254178 h 1842434"/>
              <a:gd name="connsiteX18" fmla="*/ 255320 w 2256312"/>
              <a:gd name="connsiteY18" fmla="*/ 224489 h 1842434"/>
              <a:gd name="connsiteX19" fmla="*/ 403761 w 2256312"/>
              <a:gd name="connsiteY19" fmla="*/ 123548 h 1842434"/>
              <a:gd name="connsiteX20" fmla="*/ 570016 w 2256312"/>
              <a:gd name="connsiteY20" fmla="*/ 52296 h 1842434"/>
              <a:gd name="connsiteX21" fmla="*/ 768976 w 2256312"/>
              <a:gd name="connsiteY21" fmla="*/ 58350 h 1842434"/>
              <a:gd name="connsiteX22" fmla="*/ 875853 w 2256312"/>
              <a:gd name="connsiteY22" fmla="*/ 4794 h 1842434"/>
              <a:gd name="connsiteX23" fmla="*/ 1070017 w 2256312"/>
              <a:gd name="connsiteY23" fmla="*/ 3925 h 1842434"/>
              <a:gd name="connsiteX24" fmla="*/ 1240972 w 2256312"/>
              <a:gd name="connsiteY24" fmla="*/ 16671 h 1842434"/>
              <a:gd name="connsiteX25" fmla="*/ 1478478 w 2256312"/>
              <a:gd name="connsiteY25" fmla="*/ 76047 h 1842434"/>
              <a:gd name="connsiteX26" fmla="*/ 1543792 w 2256312"/>
              <a:gd name="connsiteY26" fmla="*/ 99798 h 1842434"/>
              <a:gd name="connsiteX27" fmla="*/ 1710047 w 2256312"/>
              <a:gd name="connsiteY27" fmla="*/ 147299 h 1842434"/>
              <a:gd name="connsiteX28" fmla="*/ 1793174 w 2256312"/>
              <a:gd name="connsiteY28" fmla="*/ 188863 h 1842434"/>
              <a:gd name="connsiteX29" fmla="*/ 1864426 w 2256312"/>
              <a:gd name="connsiteY29" fmla="*/ 236364 h 1842434"/>
              <a:gd name="connsiteX30" fmla="*/ 1929740 w 2256312"/>
              <a:gd name="connsiteY30" fmla="*/ 295741 h 1842434"/>
              <a:gd name="connsiteX31" fmla="*/ 2012868 w 2256312"/>
              <a:gd name="connsiteY31" fmla="*/ 349180 h 1842434"/>
              <a:gd name="connsiteX32" fmla="*/ 2143458 w 2256312"/>
              <a:gd name="connsiteY32" fmla="*/ 411497 h 1842434"/>
              <a:gd name="connsiteX33" fmla="*/ 2190862 w 2256312"/>
              <a:gd name="connsiteY33" fmla="*/ 503578 h 1842434"/>
              <a:gd name="connsiteX34" fmla="*/ 2247338 w 2256312"/>
              <a:gd name="connsiteY34" fmla="*/ 628269 h 1842434"/>
              <a:gd name="connsiteX35" fmla="*/ 2256312 w 2256312"/>
              <a:gd name="connsiteY35" fmla="*/ 782629 h 1842434"/>
              <a:gd name="connsiteX36" fmla="*/ 2250374 w 2256312"/>
              <a:gd name="connsiteY36" fmla="*/ 931071 h 1842434"/>
              <a:gd name="connsiteX37" fmla="*/ 2250374 w 2256312"/>
              <a:gd name="connsiteY37" fmla="*/ 931071 h 1842434"/>
              <a:gd name="connsiteX38" fmla="*/ 2232561 w 2256312"/>
              <a:gd name="connsiteY38" fmla="*/ 996385 h 1842434"/>
              <a:gd name="connsiteX39" fmla="*/ 2196935 w 2256312"/>
              <a:gd name="connsiteY39" fmla="*/ 1037948 h 1842434"/>
              <a:gd name="connsiteX40" fmla="*/ 2155372 w 2256312"/>
              <a:gd name="connsiteY40" fmla="*/ 1115138 h 1842434"/>
              <a:gd name="connsiteX41" fmla="*/ 2143496 w 2256312"/>
              <a:gd name="connsiteY41" fmla="*/ 1162639 h 1842434"/>
              <a:gd name="connsiteX42" fmla="*/ 2167247 w 2256312"/>
              <a:gd name="connsiteY42" fmla="*/ 1239829 h 1842434"/>
              <a:gd name="connsiteX43" fmla="*/ 2167247 w 2256312"/>
              <a:gd name="connsiteY43" fmla="*/ 1364520 h 1842434"/>
              <a:gd name="connsiteX44" fmla="*/ 2131621 w 2256312"/>
              <a:gd name="connsiteY44" fmla="*/ 1465460 h 1842434"/>
              <a:gd name="connsiteX45" fmla="*/ 2090057 w 2256312"/>
              <a:gd name="connsiteY45" fmla="*/ 1536712 h 1842434"/>
              <a:gd name="connsiteX46" fmla="*/ 2024743 w 2256312"/>
              <a:gd name="connsiteY46" fmla="*/ 1569341 h 1842434"/>
              <a:gd name="connsiteX47" fmla="*/ 1926743 w 2256312"/>
              <a:gd name="connsiteY47" fmla="*/ 1842434 h 1842434"/>
              <a:gd name="connsiteX48" fmla="*/ 1837716 w 2256312"/>
              <a:gd name="connsiteY48" fmla="*/ 1833557 h 1842434"/>
              <a:gd name="connsiteX49" fmla="*/ 1876302 w 2256312"/>
              <a:gd name="connsiteY49" fmla="*/ 1691091 h 1842434"/>
              <a:gd name="connsiteX50" fmla="*/ 1911927 w 2256312"/>
              <a:gd name="connsiteY50" fmla="*/ 1560463 h 1842434"/>
              <a:gd name="connsiteX51" fmla="*/ 1900051 w 2256312"/>
              <a:gd name="connsiteY51" fmla="*/ 1465460 h 1842434"/>
              <a:gd name="connsiteX52" fmla="*/ 1923803 w 2256312"/>
              <a:gd name="connsiteY52" fmla="*/ 1364520 h 1842434"/>
              <a:gd name="connsiteX53" fmla="*/ 1989117 w 2256312"/>
              <a:gd name="connsiteY53" fmla="*/ 1257642 h 1842434"/>
              <a:gd name="connsiteX54" fmla="*/ 1983179 w 2256312"/>
              <a:gd name="connsiteY54" fmla="*/ 1204203 h 1842434"/>
              <a:gd name="connsiteX55" fmla="*/ 2015904 w 2256312"/>
              <a:gd name="connsiteY55" fmla="*/ 1112179 h 1842434"/>
              <a:gd name="connsiteX56" fmla="*/ 2048494 w 2256312"/>
              <a:gd name="connsiteY56" fmla="*/ 954821 h 1842434"/>
              <a:gd name="connsiteX57" fmla="*/ 2119746 w 2256312"/>
              <a:gd name="connsiteY57" fmla="*/ 913258 h 1842434"/>
              <a:gd name="connsiteX58" fmla="*/ 2119746 w 2256312"/>
              <a:gd name="connsiteY58" fmla="*/ 913258 h 1842434"/>
              <a:gd name="connsiteX59" fmla="*/ 2137559 w 2256312"/>
              <a:gd name="connsiteY59" fmla="*/ 788567 h 1842434"/>
              <a:gd name="connsiteX60" fmla="*/ 2067815 w 2256312"/>
              <a:gd name="connsiteY60" fmla="*/ 513249 h 1842434"/>
              <a:gd name="connsiteX61" fmla="*/ 1828800 w 2256312"/>
              <a:gd name="connsiteY61" fmla="*/ 384806 h 1842434"/>
              <a:gd name="connsiteX62" fmla="*/ 1389413 w 2256312"/>
              <a:gd name="connsiteY62" fmla="*/ 182867 h 1842434"/>
              <a:gd name="connsiteX63" fmla="*/ 1186179 w 2256312"/>
              <a:gd name="connsiteY63" fmla="*/ 155828 h 1842434"/>
              <a:gd name="connsiteX64" fmla="*/ 976755 w 2256312"/>
              <a:gd name="connsiteY64" fmla="*/ 150238 h 1842434"/>
              <a:gd name="connsiteX65" fmla="*/ 807522 w 2256312"/>
              <a:gd name="connsiteY65" fmla="*/ 159174 h 1842434"/>
              <a:gd name="connsiteX66" fmla="*/ 605642 w 2256312"/>
              <a:gd name="connsiteY66" fmla="*/ 200738 h 1842434"/>
              <a:gd name="connsiteX67" fmla="*/ 451263 w 2256312"/>
              <a:gd name="connsiteY67" fmla="*/ 283865 h 1842434"/>
              <a:gd name="connsiteX68" fmla="*/ 380011 w 2256312"/>
              <a:gd name="connsiteY68" fmla="*/ 349180 h 1842434"/>
              <a:gd name="connsiteX69" fmla="*/ 380011 w 2256312"/>
              <a:gd name="connsiteY69" fmla="*/ 349180 h 1842434"/>
              <a:gd name="connsiteX70" fmla="*/ 338447 w 2256312"/>
              <a:gd name="connsiteY70" fmla="*/ 337304 h 1842434"/>
              <a:gd name="connsiteX71" fmla="*/ 249382 w 2256312"/>
              <a:gd name="connsiteY71" fmla="*/ 426369 h 1842434"/>
              <a:gd name="connsiteX72" fmla="*/ 195943 w 2256312"/>
              <a:gd name="connsiteY72" fmla="*/ 479808 h 1842434"/>
              <a:gd name="connsiteX73" fmla="*/ 207818 w 2256312"/>
              <a:gd name="connsiteY73" fmla="*/ 556998 h 1842434"/>
              <a:gd name="connsiteX74" fmla="*/ 255320 w 2256312"/>
              <a:gd name="connsiteY74" fmla="*/ 628250 h 1842434"/>
              <a:gd name="connsiteX75" fmla="*/ 237507 w 2256312"/>
              <a:gd name="connsiteY75" fmla="*/ 693564 h 1842434"/>
              <a:gd name="connsiteX76" fmla="*/ 201881 w 2256312"/>
              <a:gd name="connsiteY76" fmla="*/ 758878 h 1842434"/>
              <a:gd name="connsiteX77" fmla="*/ 267195 w 2256312"/>
              <a:gd name="connsiteY77" fmla="*/ 747003 h 1842434"/>
              <a:gd name="connsiteX78" fmla="*/ 267195 w 2256312"/>
              <a:gd name="connsiteY78" fmla="*/ 747003 h 1842434"/>
              <a:gd name="connsiteX79" fmla="*/ 267195 w 2256312"/>
              <a:gd name="connsiteY79" fmla="*/ 747003 h 1842434"/>
              <a:gd name="connsiteX80" fmla="*/ 362198 w 2256312"/>
              <a:gd name="connsiteY80" fmla="*/ 675751 h 1842434"/>
              <a:gd name="connsiteX81" fmla="*/ 421574 w 2256312"/>
              <a:gd name="connsiteY81" fmla="*/ 693564 h 1842434"/>
              <a:gd name="connsiteX82" fmla="*/ 445325 w 2256312"/>
              <a:gd name="connsiteY82" fmla="*/ 770754 h 1842434"/>
              <a:gd name="connsiteX83" fmla="*/ 475013 w 2256312"/>
              <a:gd name="connsiteY83" fmla="*/ 877632 h 1842434"/>
              <a:gd name="connsiteX84" fmla="*/ 510639 w 2256312"/>
              <a:gd name="connsiteY84" fmla="*/ 966696 h 1842434"/>
              <a:gd name="connsiteX85" fmla="*/ 528452 w 2256312"/>
              <a:gd name="connsiteY85" fmla="*/ 1043886 h 1842434"/>
              <a:gd name="connsiteX86" fmla="*/ 540327 w 2256312"/>
              <a:gd name="connsiteY86" fmla="*/ 1097325 h 1842434"/>
              <a:gd name="connsiteX87" fmla="*/ 540327 w 2256312"/>
              <a:gd name="connsiteY87" fmla="*/ 1275455 h 1842434"/>
              <a:gd name="connsiteX88" fmla="*/ 510639 w 2256312"/>
              <a:gd name="connsiteY88" fmla="*/ 1370458 h 1842434"/>
              <a:gd name="connsiteX89" fmla="*/ 504701 w 2256312"/>
              <a:gd name="connsiteY89" fmla="*/ 1530774 h 1842434"/>
              <a:gd name="connsiteX90" fmla="*/ 480951 w 2256312"/>
              <a:gd name="connsiteY90" fmla="*/ 1631715 h 1842434"/>
              <a:gd name="connsiteX91" fmla="*/ 480950 w 2256312"/>
              <a:gd name="connsiteY91" fmla="*/ 1714842 h 1842434"/>
              <a:gd name="connsiteX0" fmla="*/ 480950 w 2256312"/>
              <a:gd name="connsiteY0" fmla="*/ 1711941 h 1839533"/>
              <a:gd name="connsiteX1" fmla="*/ 368135 w 2256312"/>
              <a:gd name="connsiteY1" fmla="*/ 1717879 h 1839533"/>
              <a:gd name="connsiteX2" fmla="*/ 302821 w 2256312"/>
              <a:gd name="connsiteY2" fmla="*/ 1717879 h 1839533"/>
              <a:gd name="connsiteX3" fmla="*/ 255320 w 2256312"/>
              <a:gd name="connsiteY3" fmla="*/ 1664440 h 1839533"/>
              <a:gd name="connsiteX4" fmla="*/ 190005 w 2256312"/>
              <a:gd name="connsiteY4" fmla="*/ 1670377 h 1839533"/>
              <a:gd name="connsiteX5" fmla="*/ 83127 w 2256312"/>
              <a:gd name="connsiteY5" fmla="*/ 1664440 h 1839533"/>
              <a:gd name="connsiteX6" fmla="*/ 65314 w 2256312"/>
              <a:gd name="connsiteY6" fmla="*/ 1575375 h 1839533"/>
              <a:gd name="connsiteX7" fmla="*/ 47501 w 2256312"/>
              <a:gd name="connsiteY7" fmla="*/ 1302242 h 1839533"/>
              <a:gd name="connsiteX8" fmla="*/ 0 w 2256312"/>
              <a:gd name="connsiteY8" fmla="*/ 1236928 h 1839533"/>
              <a:gd name="connsiteX9" fmla="*/ 5938 w 2256312"/>
              <a:gd name="connsiteY9" fmla="*/ 1011297 h 1839533"/>
              <a:gd name="connsiteX10" fmla="*/ 53439 w 2256312"/>
              <a:gd name="connsiteY10" fmla="*/ 773790 h 1839533"/>
              <a:gd name="connsiteX11" fmla="*/ 41564 w 2256312"/>
              <a:gd name="connsiteY11" fmla="*/ 726289 h 1839533"/>
              <a:gd name="connsiteX12" fmla="*/ 11875 w 2256312"/>
              <a:gd name="connsiteY12" fmla="*/ 660975 h 1839533"/>
              <a:gd name="connsiteX13" fmla="*/ 5938 w 2256312"/>
              <a:gd name="connsiteY13" fmla="*/ 571909 h 1839533"/>
              <a:gd name="connsiteX14" fmla="*/ 53439 w 2256312"/>
              <a:gd name="connsiteY14" fmla="*/ 506595 h 1839533"/>
              <a:gd name="connsiteX15" fmla="*/ 83127 w 2256312"/>
              <a:gd name="connsiteY15" fmla="*/ 447219 h 1839533"/>
              <a:gd name="connsiteX16" fmla="*/ 225631 w 2256312"/>
              <a:gd name="connsiteY16" fmla="*/ 286902 h 1839533"/>
              <a:gd name="connsiteX17" fmla="*/ 255319 w 2256312"/>
              <a:gd name="connsiteY17" fmla="*/ 251277 h 1839533"/>
              <a:gd name="connsiteX18" fmla="*/ 255320 w 2256312"/>
              <a:gd name="connsiteY18" fmla="*/ 221588 h 1839533"/>
              <a:gd name="connsiteX19" fmla="*/ 403761 w 2256312"/>
              <a:gd name="connsiteY19" fmla="*/ 120647 h 1839533"/>
              <a:gd name="connsiteX20" fmla="*/ 570016 w 2256312"/>
              <a:gd name="connsiteY20" fmla="*/ 49395 h 1839533"/>
              <a:gd name="connsiteX21" fmla="*/ 807697 w 2256312"/>
              <a:gd name="connsiteY21" fmla="*/ 10772 h 1839533"/>
              <a:gd name="connsiteX22" fmla="*/ 875853 w 2256312"/>
              <a:gd name="connsiteY22" fmla="*/ 1893 h 1839533"/>
              <a:gd name="connsiteX23" fmla="*/ 1070017 w 2256312"/>
              <a:gd name="connsiteY23" fmla="*/ 1024 h 1839533"/>
              <a:gd name="connsiteX24" fmla="*/ 1240972 w 2256312"/>
              <a:gd name="connsiteY24" fmla="*/ 13770 h 1839533"/>
              <a:gd name="connsiteX25" fmla="*/ 1478478 w 2256312"/>
              <a:gd name="connsiteY25" fmla="*/ 73146 h 1839533"/>
              <a:gd name="connsiteX26" fmla="*/ 1543792 w 2256312"/>
              <a:gd name="connsiteY26" fmla="*/ 96897 h 1839533"/>
              <a:gd name="connsiteX27" fmla="*/ 1710047 w 2256312"/>
              <a:gd name="connsiteY27" fmla="*/ 144398 h 1839533"/>
              <a:gd name="connsiteX28" fmla="*/ 1793174 w 2256312"/>
              <a:gd name="connsiteY28" fmla="*/ 185962 h 1839533"/>
              <a:gd name="connsiteX29" fmla="*/ 1864426 w 2256312"/>
              <a:gd name="connsiteY29" fmla="*/ 233463 h 1839533"/>
              <a:gd name="connsiteX30" fmla="*/ 1929740 w 2256312"/>
              <a:gd name="connsiteY30" fmla="*/ 292840 h 1839533"/>
              <a:gd name="connsiteX31" fmla="*/ 2012868 w 2256312"/>
              <a:gd name="connsiteY31" fmla="*/ 346279 h 1839533"/>
              <a:gd name="connsiteX32" fmla="*/ 2143458 w 2256312"/>
              <a:gd name="connsiteY32" fmla="*/ 408596 h 1839533"/>
              <a:gd name="connsiteX33" fmla="*/ 2190862 w 2256312"/>
              <a:gd name="connsiteY33" fmla="*/ 500677 h 1839533"/>
              <a:gd name="connsiteX34" fmla="*/ 2247338 w 2256312"/>
              <a:gd name="connsiteY34" fmla="*/ 625368 h 1839533"/>
              <a:gd name="connsiteX35" fmla="*/ 2256312 w 2256312"/>
              <a:gd name="connsiteY35" fmla="*/ 779728 h 1839533"/>
              <a:gd name="connsiteX36" fmla="*/ 2250374 w 2256312"/>
              <a:gd name="connsiteY36" fmla="*/ 928170 h 1839533"/>
              <a:gd name="connsiteX37" fmla="*/ 2250374 w 2256312"/>
              <a:gd name="connsiteY37" fmla="*/ 928170 h 1839533"/>
              <a:gd name="connsiteX38" fmla="*/ 2232561 w 2256312"/>
              <a:gd name="connsiteY38" fmla="*/ 993484 h 1839533"/>
              <a:gd name="connsiteX39" fmla="*/ 2196935 w 2256312"/>
              <a:gd name="connsiteY39" fmla="*/ 1035047 h 1839533"/>
              <a:gd name="connsiteX40" fmla="*/ 2155372 w 2256312"/>
              <a:gd name="connsiteY40" fmla="*/ 1112237 h 1839533"/>
              <a:gd name="connsiteX41" fmla="*/ 2143496 w 2256312"/>
              <a:gd name="connsiteY41" fmla="*/ 1159738 h 1839533"/>
              <a:gd name="connsiteX42" fmla="*/ 2167247 w 2256312"/>
              <a:gd name="connsiteY42" fmla="*/ 1236928 h 1839533"/>
              <a:gd name="connsiteX43" fmla="*/ 2167247 w 2256312"/>
              <a:gd name="connsiteY43" fmla="*/ 1361619 h 1839533"/>
              <a:gd name="connsiteX44" fmla="*/ 2131621 w 2256312"/>
              <a:gd name="connsiteY44" fmla="*/ 1462559 h 1839533"/>
              <a:gd name="connsiteX45" fmla="*/ 2090057 w 2256312"/>
              <a:gd name="connsiteY45" fmla="*/ 1533811 h 1839533"/>
              <a:gd name="connsiteX46" fmla="*/ 2024743 w 2256312"/>
              <a:gd name="connsiteY46" fmla="*/ 1566440 h 1839533"/>
              <a:gd name="connsiteX47" fmla="*/ 1926743 w 2256312"/>
              <a:gd name="connsiteY47" fmla="*/ 1839533 h 1839533"/>
              <a:gd name="connsiteX48" fmla="*/ 1837716 w 2256312"/>
              <a:gd name="connsiteY48" fmla="*/ 1830656 h 1839533"/>
              <a:gd name="connsiteX49" fmla="*/ 1876302 w 2256312"/>
              <a:gd name="connsiteY49" fmla="*/ 1688190 h 1839533"/>
              <a:gd name="connsiteX50" fmla="*/ 1911927 w 2256312"/>
              <a:gd name="connsiteY50" fmla="*/ 1557562 h 1839533"/>
              <a:gd name="connsiteX51" fmla="*/ 1900051 w 2256312"/>
              <a:gd name="connsiteY51" fmla="*/ 1462559 h 1839533"/>
              <a:gd name="connsiteX52" fmla="*/ 1923803 w 2256312"/>
              <a:gd name="connsiteY52" fmla="*/ 1361619 h 1839533"/>
              <a:gd name="connsiteX53" fmla="*/ 1989117 w 2256312"/>
              <a:gd name="connsiteY53" fmla="*/ 1254741 h 1839533"/>
              <a:gd name="connsiteX54" fmla="*/ 1983179 w 2256312"/>
              <a:gd name="connsiteY54" fmla="*/ 1201302 h 1839533"/>
              <a:gd name="connsiteX55" fmla="*/ 2015904 w 2256312"/>
              <a:gd name="connsiteY55" fmla="*/ 1109278 h 1839533"/>
              <a:gd name="connsiteX56" fmla="*/ 2048494 w 2256312"/>
              <a:gd name="connsiteY56" fmla="*/ 951920 h 1839533"/>
              <a:gd name="connsiteX57" fmla="*/ 2119746 w 2256312"/>
              <a:gd name="connsiteY57" fmla="*/ 910357 h 1839533"/>
              <a:gd name="connsiteX58" fmla="*/ 2119746 w 2256312"/>
              <a:gd name="connsiteY58" fmla="*/ 910357 h 1839533"/>
              <a:gd name="connsiteX59" fmla="*/ 2137559 w 2256312"/>
              <a:gd name="connsiteY59" fmla="*/ 785666 h 1839533"/>
              <a:gd name="connsiteX60" fmla="*/ 2067815 w 2256312"/>
              <a:gd name="connsiteY60" fmla="*/ 510348 h 1839533"/>
              <a:gd name="connsiteX61" fmla="*/ 1828800 w 2256312"/>
              <a:gd name="connsiteY61" fmla="*/ 381905 h 1839533"/>
              <a:gd name="connsiteX62" fmla="*/ 1389413 w 2256312"/>
              <a:gd name="connsiteY62" fmla="*/ 179966 h 1839533"/>
              <a:gd name="connsiteX63" fmla="*/ 1186179 w 2256312"/>
              <a:gd name="connsiteY63" fmla="*/ 152927 h 1839533"/>
              <a:gd name="connsiteX64" fmla="*/ 976755 w 2256312"/>
              <a:gd name="connsiteY64" fmla="*/ 147337 h 1839533"/>
              <a:gd name="connsiteX65" fmla="*/ 807522 w 2256312"/>
              <a:gd name="connsiteY65" fmla="*/ 156273 h 1839533"/>
              <a:gd name="connsiteX66" fmla="*/ 605642 w 2256312"/>
              <a:gd name="connsiteY66" fmla="*/ 197837 h 1839533"/>
              <a:gd name="connsiteX67" fmla="*/ 451263 w 2256312"/>
              <a:gd name="connsiteY67" fmla="*/ 280964 h 1839533"/>
              <a:gd name="connsiteX68" fmla="*/ 380011 w 2256312"/>
              <a:gd name="connsiteY68" fmla="*/ 346279 h 1839533"/>
              <a:gd name="connsiteX69" fmla="*/ 380011 w 2256312"/>
              <a:gd name="connsiteY69" fmla="*/ 346279 h 1839533"/>
              <a:gd name="connsiteX70" fmla="*/ 338447 w 2256312"/>
              <a:gd name="connsiteY70" fmla="*/ 334403 h 1839533"/>
              <a:gd name="connsiteX71" fmla="*/ 249382 w 2256312"/>
              <a:gd name="connsiteY71" fmla="*/ 423468 h 1839533"/>
              <a:gd name="connsiteX72" fmla="*/ 195943 w 2256312"/>
              <a:gd name="connsiteY72" fmla="*/ 476907 h 1839533"/>
              <a:gd name="connsiteX73" fmla="*/ 207818 w 2256312"/>
              <a:gd name="connsiteY73" fmla="*/ 554097 h 1839533"/>
              <a:gd name="connsiteX74" fmla="*/ 255320 w 2256312"/>
              <a:gd name="connsiteY74" fmla="*/ 625349 h 1839533"/>
              <a:gd name="connsiteX75" fmla="*/ 237507 w 2256312"/>
              <a:gd name="connsiteY75" fmla="*/ 690663 h 1839533"/>
              <a:gd name="connsiteX76" fmla="*/ 201881 w 2256312"/>
              <a:gd name="connsiteY76" fmla="*/ 755977 h 1839533"/>
              <a:gd name="connsiteX77" fmla="*/ 267195 w 2256312"/>
              <a:gd name="connsiteY77" fmla="*/ 744102 h 1839533"/>
              <a:gd name="connsiteX78" fmla="*/ 267195 w 2256312"/>
              <a:gd name="connsiteY78" fmla="*/ 744102 h 1839533"/>
              <a:gd name="connsiteX79" fmla="*/ 267195 w 2256312"/>
              <a:gd name="connsiteY79" fmla="*/ 744102 h 1839533"/>
              <a:gd name="connsiteX80" fmla="*/ 362198 w 2256312"/>
              <a:gd name="connsiteY80" fmla="*/ 672850 h 1839533"/>
              <a:gd name="connsiteX81" fmla="*/ 421574 w 2256312"/>
              <a:gd name="connsiteY81" fmla="*/ 690663 h 1839533"/>
              <a:gd name="connsiteX82" fmla="*/ 445325 w 2256312"/>
              <a:gd name="connsiteY82" fmla="*/ 767853 h 1839533"/>
              <a:gd name="connsiteX83" fmla="*/ 475013 w 2256312"/>
              <a:gd name="connsiteY83" fmla="*/ 874731 h 1839533"/>
              <a:gd name="connsiteX84" fmla="*/ 510639 w 2256312"/>
              <a:gd name="connsiteY84" fmla="*/ 963795 h 1839533"/>
              <a:gd name="connsiteX85" fmla="*/ 528452 w 2256312"/>
              <a:gd name="connsiteY85" fmla="*/ 1040985 h 1839533"/>
              <a:gd name="connsiteX86" fmla="*/ 540327 w 2256312"/>
              <a:gd name="connsiteY86" fmla="*/ 1094424 h 1839533"/>
              <a:gd name="connsiteX87" fmla="*/ 540327 w 2256312"/>
              <a:gd name="connsiteY87" fmla="*/ 1272554 h 1839533"/>
              <a:gd name="connsiteX88" fmla="*/ 510639 w 2256312"/>
              <a:gd name="connsiteY88" fmla="*/ 1367557 h 1839533"/>
              <a:gd name="connsiteX89" fmla="*/ 504701 w 2256312"/>
              <a:gd name="connsiteY89" fmla="*/ 1527873 h 1839533"/>
              <a:gd name="connsiteX90" fmla="*/ 480951 w 2256312"/>
              <a:gd name="connsiteY90" fmla="*/ 1628814 h 1839533"/>
              <a:gd name="connsiteX91" fmla="*/ 480950 w 2256312"/>
              <a:gd name="connsiteY91" fmla="*/ 1711941 h 1839533"/>
              <a:gd name="connsiteX0" fmla="*/ 480950 w 2256312"/>
              <a:gd name="connsiteY0" fmla="*/ 1711941 h 1839533"/>
              <a:gd name="connsiteX1" fmla="*/ 368135 w 2256312"/>
              <a:gd name="connsiteY1" fmla="*/ 1717879 h 1839533"/>
              <a:gd name="connsiteX2" fmla="*/ 302821 w 2256312"/>
              <a:gd name="connsiteY2" fmla="*/ 1717879 h 1839533"/>
              <a:gd name="connsiteX3" fmla="*/ 255320 w 2256312"/>
              <a:gd name="connsiteY3" fmla="*/ 1664440 h 1839533"/>
              <a:gd name="connsiteX4" fmla="*/ 190005 w 2256312"/>
              <a:gd name="connsiteY4" fmla="*/ 1670377 h 1839533"/>
              <a:gd name="connsiteX5" fmla="*/ 83127 w 2256312"/>
              <a:gd name="connsiteY5" fmla="*/ 1664440 h 1839533"/>
              <a:gd name="connsiteX6" fmla="*/ 65314 w 2256312"/>
              <a:gd name="connsiteY6" fmla="*/ 1575375 h 1839533"/>
              <a:gd name="connsiteX7" fmla="*/ 47501 w 2256312"/>
              <a:gd name="connsiteY7" fmla="*/ 1302242 h 1839533"/>
              <a:gd name="connsiteX8" fmla="*/ 0 w 2256312"/>
              <a:gd name="connsiteY8" fmla="*/ 1236928 h 1839533"/>
              <a:gd name="connsiteX9" fmla="*/ 5938 w 2256312"/>
              <a:gd name="connsiteY9" fmla="*/ 1011297 h 1839533"/>
              <a:gd name="connsiteX10" fmla="*/ 53439 w 2256312"/>
              <a:gd name="connsiteY10" fmla="*/ 773790 h 1839533"/>
              <a:gd name="connsiteX11" fmla="*/ 41564 w 2256312"/>
              <a:gd name="connsiteY11" fmla="*/ 726289 h 1839533"/>
              <a:gd name="connsiteX12" fmla="*/ 11875 w 2256312"/>
              <a:gd name="connsiteY12" fmla="*/ 660975 h 1839533"/>
              <a:gd name="connsiteX13" fmla="*/ 5938 w 2256312"/>
              <a:gd name="connsiteY13" fmla="*/ 571909 h 1839533"/>
              <a:gd name="connsiteX14" fmla="*/ 53439 w 2256312"/>
              <a:gd name="connsiteY14" fmla="*/ 506595 h 1839533"/>
              <a:gd name="connsiteX15" fmla="*/ 83127 w 2256312"/>
              <a:gd name="connsiteY15" fmla="*/ 447219 h 1839533"/>
              <a:gd name="connsiteX16" fmla="*/ 225631 w 2256312"/>
              <a:gd name="connsiteY16" fmla="*/ 286902 h 1839533"/>
              <a:gd name="connsiteX17" fmla="*/ 255319 w 2256312"/>
              <a:gd name="connsiteY17" fmla="*/ 251277 h 1839533"/>
              <a:gd name="connsiteX18" fmla="*/ 255320 w 2256312"/>
              <a:gd name="connsiteY18" fmla="*/ 221588 h 1839533"/>
              <a:gd name="connsiteX19" fmla="*/ 403761 w 2256312"/>
              <a:gd name="connsiteY19" fmla="*/ 120647 h 1839533"/>
              <a:gd name="connsiteX20" fmla="*/ 790426 w 2256312"/>
              <a:gd name="connsiteY20" fmla="*/ 22588 h 1839533"/>
              <a:gd name="connsiteX21" fmla="*/ 807697 w 2256312"/>
              <a:gd name="connsiteY21" fmla="*/ 10772 h 1839533"/>
              <a:gd name="connsiteX22" fmla="*/ 875853 w 2256312"/>
              <a:gd name="connsiteY22" fmla="*/ 1893 h 1839533"/>
              <a:gd name="connsiteX23" fmla="*/ 1070017 w 2256312"/>
              <a:gd name="connsiteY23" fmla="*/ 1024 h 1839533"/>
              <a:gd name="connsiteX24" fmla="*/ 1240972 w 2256312"/>
              <a:gd name="connsiteY24" fmla="*/ 13770 h 1839533"/>
              <a:gd name="connsiteX25" fmla="*/ 1478478 w 2256312"/>
              <a:gd name="connsiteY25" fmla="*/ 73146 h 1839533"/>
              <a:gd name="connsiteX26" fmla="*/ 1543792 w 2256312"/>
              <a:gd name="connsiteY26" fmla="*/ 96897 h 1839533"/>
              <a:gd name="connsiteX27" fmla="*/ 1710047 w 2256312"/>
              <a:gd name="connsiteY27" fmla="*/ 144398 h 1839533"/>
              <a:gd name="connsiteX28" fmla="*/ 1793174 w 2256312"/>
              <a:gd name="connsiteY28" fmla="*/ 185962 h 1839533"/>
              <a:gd name="connsiteX29" fmla="*/ 1864426 w 2256312"/>
              <a:gd name="connsiteY29" fmla="*/ 233463 h 1839533"/>
              <a:gd name="connsiteX30" fmla="*/ 1929740 w 2256312"/>
              <a:gd name="connsiteY30" fmla="*/ 292840 h 1839533"/>
              <a:gd name="connsiteX31" fmla="*/ 2012868 w 2256312"/>
              <a:gd name="connsiteY31" fmla="*/ 346279 h 1839533"/>
              <a:gd name="connsiteX32" fmla="*/ 2143458 w 2256312"/>
              <a:gd name="connsiteY32" fmla="*/ 408596 h 1839533"/>
              <a:gd name="connsiteX33" fmla="*/ 2190862 w 2256312"/>
              <a:gd name="connsiteY33" fmla="*/ 500677 h 1839533"/>
              <a:gd name="connsiteX34" fmla="*/ 2247338 w 2256312"/>
              <a:gd name="connsiteY34" fmla="*/ 625368 h 1839533"/>
              <a:gd name="connsiteX35" fmla="*/ 2256312 w 2256312"/>
              <a:gd name="connsiteY35" fmla="*/ 779728 h 1839533"/>
              <a:gd name="connsiteX36" fmla="*/ 2250374 w 2256312"/>
              <a:gd name="connsiteY36" fmla="*/ 928170 h 1839533"/>
              <a:gd name="connsiteX37" fmla="*/ 2250374 w 2256312"/>
              <a:gd name="connsiteY37" fmla="*/ 928170 h 1839533"/>
              <a:gd name="connsiteX38" fmla="*/ 2232561 w 2256312"/>
              <a:gd name="connsiteY38" fmla="*/ 993484 h 1839533"/>
              <a:gd name="connsiteX39" fmla="*/ 2196935 w 2256312"/>
              <a:gd name="connsiteY39" fmla="*/ 1035047 h 1839533"/>
              <a:gd name="connsiteX40" fmla="*/ 2155372 w 2256312"/>
              <a:gd name="connsiteY40" fmla="*/ 1112237 h 1839533"/>
              <a:gd name="connsiteX41" fmla="*/ 2143496 w 2256312"/>
              <a:gd name="connsiteY41" fmla="*/ 1159738 h 1839533"/>
              <a:gd name="connsiteX42" fmla="*/ 2167247 w 2256312"/>
              <a:gd name="connsiteY42" fmla="*/ 1236928 h 1839533"/>
              <a:gd name="connsiteX43" fmla="*/ 2167247 w 2256312"/>
              <a:gd name="connsiteY43" fmla="*/ 1361619 h 1839533"/>
              <a:gd name="connsiteX44" fmla="*/ 2131621 w 2256312"/>
              <a:gd name="connsiteY44" fmla="*/ 1462559 h 1839533"/>
              <a:gd name="connsiteX45" fmla="*/ 2090057 w 2256312"/>
              <a:gd name="connsiteY45" fmla="*/ 1533811 h 1839533"/>
              <a:gd name="connsiteX46" fmla="*/ 2024743 w 2256312"/>
              <a:gd name="connsiteY46" fmla="*/ 1566440 h 1839533"/>
              <a:gd name="connsiteX47" fmla="*/ 1926743 w 2256312"/>
              <a:gd name="connsiteY47" fmla="*/ 1839533 h 1839533"/>
              <a:gd name="connsiteX48" fmla="*/ 1837716 w 2256312"/>
              <a:gd name="connsiteY48" fmla="*/ 1830656 h 1839533"/>
              <a:gd name="connsiteX49" fmla="*/ 1876302 w 2256312"/>
              <a:gd name="connsiteY49" fmla="*/ 1688190 h 1839533"/>
              <a:gd name="connsiteX50" fmla="*/ 1911927 w 2256312"/>
              <a:gd name="connsiteY50" fmla="*/ 1557562 h 1839533"/>
              <a:gd name="connsiteX51" fmla="*/ 1900051 w 2256312"/>
              <a:gd name="connsiteY51" fmla="*/ 1462559 h 1839533"/>
              <a:gd name="connsiteX52" fmla="*/ 1923803 w 2256312"/>
              <a:gd name="connsiteY52" fmla="*/ 1361619 h 1839533"/>
              <a:gd name="connsiteX53" fmla="*/ 1989117 w 2256312"/>
              <a:gd name="connsiteY53" fmla="*/ 1254741 h 1839533"/>
              <a:gd name="connsiteX54" fmla="*/ 1983179 w 2256312"/>
              <a:gd name="connsiteY54" fmla="*/ 1201302 h 1839533"/>
              <a:gd name="connsiteX55" fmla="*/ 2015904 w 2256312"/>
              <a:gd name="connsiteY55" fmla="*/ 1109278 h 1839533"/>
              <a:gd name="connsiteX56" fmla="*/ 2048494 w 2256312"/>
              <a:gd name="connsiteY56" fmla="*/ 951920 h 1839533"/>
              <a:gd name="connsiteX57" fmla="*/ 2119746 w 2256312"/>
              <a:gd name="connsiteY57" fmla="*/ 910357 h 1839533"/>
              <a:gd name="connsiteX58" fmla="*/ 2119746 w 2256312"/>
              <a:gd name="connsiteY58" fmla="*/ 910357 h 1839533"/>
              <a:gd name="connsiteX59" fmla="*/ 2137559 w 2256312"/>
              <a:gd name="connsiteY59" fmla="*/ 785666 h 1839533"/>
              <a:gd name="connsiteX60" fmla="*/ 2067815 w 2256312"/>
              <a:gd name="connsiteY60" fmla="*/ 510348 h 1839533"/>
              <a:gd name="connsiteX61" fmla="*/ 1828800 w 2256312"/>
              <a:gd name="connsiteY61" fmla="*/ 381905 h 1839533"/>
              <a:gd name="connsiteX62" fmla="*/ 1389413 w 2256312"/>
              <a:gd name="connsiteY62" fmla="*/ 179966 h 1839533"/>
              <a:gd name="connsiteX63" fmla="*/ 1186179 w 2256312"/>
              <a:gd name="connsiteY63" fmla="*/ 152927 h 1839533"/>
              <a:gd name="connsiteX64" fmla="*/ 976755 w 2256312"/>
              <a:gd name="connsiteY64" fmla="*/ 147337 h 1839533"/>
              <a:gd name="connsiteX65" fmla="*/ 807522 w 2256312"/>
              <a:gd name="connsiteY65" fmla="*/ 156273 h 1839533"/>
              <a:gd name="connsiteX66" fmla="*/ 605642 w 2256312"/>
              <a:gd name="connsiteY66" fmla="*/ 197837 h 1839533"/>
              <a:gd name="connsiteX67" fmla="*/ 451263 w 2256312"/>
              <a:gd name="connsiteY67" fmla="*/ 280964 h 1839533"/>
              <a:gd name="connsiteX68" fmla="*/ 380011 w 2256312"/>
              <a:gd name="connsiteY68" fmla="*/ 346279 h 1839533"/>
              <a:gd name="connsiteX69" fmla="*/ 380011 w 2256312"/>
              <a:gd name="connsiteY69" fmla="*/ 346279 h 1839533"/>
              <a:gd name="connsiteX70" fmla="*/ 338447 w 2256312"/>
              <a:gd name="connsiteY70" fmla="*/ 334403 h 1839533"/>
              <a:gd name="connsiteX71" fmla="*/ 249382 w 2256312"/>
              <a:gd name="connsiteY71" fmla="*/ 423468 h 1839533"/>
              <a:gd name="connsiteX72" fmla="*/ 195943 w 2256312"/>
              <a:gd name="connsiteY72" fmla="*/ 476907 h 1839533"/>
              <a:gd name="connsiteX73" fmla="*/ 207818 w 2256312"/>
              <a:gd name="connsiteY73" fmla="*/ 554097 h 1839533"/>
              <a:gd name="connsiteX74" fmla="*/ 255320 w 2256312"/>
              <a:gd name="connsiteY74" fmla="*/ 625349 h 1839533"/>
              <a:gd name="connsiteX75" fmla="*/ 237507 w 2256312"/>
              <a:gd name="connsiteY75" fmla="*/ 690663 h 1839533"/>
              <a:gd name="connsiteX76" fmla="*/ 201881 w 2256312"/>
              <a:gd name="connsiteY76" fmla="*/ 755977 h 1839533"/>
              <a:gd name="connsiteX77" fmla="*/ 267195 w 2256312"/>
              <a:gd name="connsiteY77" fmla="*/ 744102 h 1839533"/>
              <a:gd name="connsiteX78" fmla="*/ 267195 w 2256312"/>
              <a:gd name="connsiteY78" fmla="*/ 744102 h 1839533"/>
              <a:gd name="connsiteX79" fmla="*/ 267195 w 2256312"/>
              <a:gd name="connsiteY79" fmla="*/ 744102 h 1839533"/>
              <a:gd name="connsiteX80" fmla="*/ 362198 w 2256312"/>
              <a:gd name="connsiteY80" fmla="*/ 672850 h 1839533"/>
              <a:gd name="connsiteX81" fmla="*/ 421574 w 2256312"/>
              <a:gd name="connsiteY81" fmla="*/ 690663 h 1839533"/>
              <a:gd name="connsiteX82" fmla="*/ 445325 w 2256312"/>
              <a:gd name="connsiteY82" fmla="*/ 767853 h 1839533"/>
              <a:gd name="connsiteX83" fmla="*/ 475013 w 2256312"/>
              <a:gd name="connsiteY83" fmla="*/ 874731 h 1839533"/>
              <a:gd name="connsiteX84" fmla="*/ 510639 w 2256312"/>
              <a:gd name="connsiteY84" fmla="*/ 963795 h 1839533"/>
              <a:gd name="connsiteX85" fmla="*/ 528452 w 2256312"/>
              <a:gd name="connsiteY85" fmla="*/ 1040985 h 1839533"/>
              <a:gd name="connsiteX86" fmla="*/ 540327 w 2256312"/>
              <a:gd name="connsiteY86" fmla="*/ 1094424 h 1839533"/>
              <a:gd name="connsiteX87" fmla="*/ 540327 w 2256312"/>
              <a:gd name="connsiteY87" fmla="*/ 1272554 h 1839533"/>
              <a:gd name="connsiteX88" fmla="*/ 510639 w 2256312"/>
              <a:gd name="connsiteY88" fmla="*/ 1367557 h 1839533"/>
              <a:gd name="connsiteX89" fmla="*/ 504701 w 2256312"/>
              <a:gd name="connsiteY89" fmla="*/ 1527873 h 1839533"/>
              <a:gd name="connsiteX90" fmla="*/ 480951 w 2256312"/>
              <a:gd name="connsiteY90" fmla="*/ 1628814 h 1839533"/>
              <a:gd name="connsiteX91" fmla="*/ 480950 w 2256312"/>
              <a:gd name="connsiteY91" fmla="*/ 1711941 h 1839533"/>
              <a:gd name="connsiteX0" fmla="*/ 480950 w 2256312"/>
              <a:gd name="connsiteY0" fmla="*/ 1711941 h 1839533"/>
              <a:gd name="connsiteX1" fmla="*/ 368135 w 2256312"/>
              <a:gd name="connsiteY1" fmla="*/ 1717879 h 1839533"/>
              <a:gd name="connsiteX2" fmla="*/ 302821 w 2256312"/>
              <a:gd name="connsiteY2" fmla="*/ 1717879 h 1839533"/>
              <a:gd name="connsiteX3" fmla="*/ 255320 w 2256312"/>
              <a:gd name="connsiteY3" fmla="*/ 1664440 h 1839533"/>
              <a:gd name="connsiteX4" fmla="*/ 190005 w 2256312"/>
              <a:gd name="connsiteY4" fmla="*/ 1670377 h 1839533"/>
              <a:gd name="connsiteX5" fmla="*/ 83127 w 2256312"/>
              <a:gd name="connsiteY5" fmla="*/ 1664440 h 1839533"/>
              <a:gd name="connsiteX6" fmla="*/ 65314 w 2256312"/>
              <a:gd name="connsiteY6" fmla="*/ 1575375 h 1839533"/>
              <a:gd name="connsiteX7" fmla="*/ 47501 w 2256312"/>
              <a:gd name="connsiteY7" fmla="*/ 1302242 h 1839533"/>
              <a:gd name="connsiteX8" fmla="*/ 0 w 2256312"/>
              <a:gd name="connsiteY8" fmla="*/ 1236928 h 1839533"/>
              <a:gd name="connsiteX9" fmla="*/ 5938 w 2256312"/>
              <a:gd name="connsiteY9" fmla="*/ 1011297 h 1839533"/>
              <a:gd name="connsiteX10" fmla="*/ 53439 w 2256312"/>
              <a:gd name="connsiteY10" fmla="*/ 773790 h 1839533"/>
              <a:gd name="connsiteX11" fmla="*/ 41564 w 2256312"/>
              <a:gd name="connsiteY11" fmla="*/ 726289 h 1839533"/>
              <a:gd name="connsiteX12" fmla="*/ 11875 w 2256312"/>
              <a:gd name="connsiteY12" fmla="*/ 660975 h 1839533"/>
              <a:gd name="connsiteX13" fmla="*/ 5938 w 2256312"/>
              <a:gd name="connsiteY13" fmla="*/ 571909 h 1839533"/>
              <a:gd name="connsiteX14" fmla="*/ 53439 w 2256312"/>
              <a:gd name="connsiteY14" fmla="*/ 506595 h 1839533"/>
              <a:gd name="connsiteX15" fmla="*/ 83127 w 2256312"/>
              <a:gd name="connsiteY15" fmla="*/ 447219 h 1839533"/>
              <a:gd name="connsiteX16" fmla="*/ 225631 w 2256312"/>
              <a:gd name="connsiteY16" fmla="*/ 286902 h 1839533"/>
              <a:gd name="connsiteX17" fmla="*/ 255319 w 2256312"/>
              <a:gd name="connsiteY17" fmla="*/ 251277 h 1839533"/>
              <a:gd name="connsiteX18" fmla="*/ 255320 w 2256312"/>
              <a:gd name="connsiteY18" fmla="*/ 221588 h 1839533"/>
              <a:gd name="connsiteX19" fmla="*/ 403761 w 2256312"/>
              <a:gd name="connsiteY19" fmla="*/ 120647 h 1839533"/>
              <a:gd name="connsiteX20" fmla="*/ 790426 w 2256312"/>
              <a:gd name="connsiteY20" fmla="*/ 22588 h 1839533"/>
              <a:gd name="connsiteX21" fmla="*/ 807697 w 2256312"/>
              <a:gd name="connsiteY21" fmla="*/ 10772 h 1839533"/>
              <a:gd name="connsiteX22" fmla="*/ 875853 w 2256312"/>
              <a:gd name="connsiteY22" fmla="*/ 1893 h 1839533"/>
              <a:gd name="connsiteX23" fmla="*/ 1070017 w 2256312"/>
              <a:gd name="connsiteY23" fmla="*/ 1024 h 1839533"/>
              <a:gd name="connsiteX24" fmla="*/ 1240972 w 2256312"/>
              <a:gd name="connsiteY24" fmla="*/ 13770 h 1839533"/>
              <a:gd name="connsiteX25" fmla="*/ 1478478 w 2256312"/>
              <a:gd name="connsiteY25" fmla="*/ 73146 h 1839533"/>
              <a:gd name="connsiteX26" fmla="*/ 1543792 w 2256312"/>
              <a:gd name="connsiteY26" fmla="*/ 96897 h 1839533"/>
              <a:gd name="connsiteX27" fmla="*/ 1710047 w 2256312"/>
              <a:gd name="connsiteY27" fmla="*/ 144398 h 1839533"/>
              <a:gd name="connsiteX28" fmla="*/ 1793174 w 2256312"/>
              <a:gd name="connsiteY28" fmla="*/ 185962 h 1839533"/>
              <a:gd name="connsiteX29" fmla="*/ 1864426 w 2256312"/>
              <a:gd name="connsiteY29" fmla="*/ 233463 h 1839533"/>
              <a:gd name="connsiteX30" fmla="*/ 1929740 w 2256312"/>
              <a:gd name="connsiteY30" fmla="*/ 292840 h 1839533"/>
              <a:gd name="connsiteX31" fmla="*/ 2012868 w 2256312"/>
              <a:gd name="connsiteY31" fmla="*/ 346279 h 1839533"/>
              <a:gd name="connsiteX32" fmla="*/ 2143458 w 2256312"/>
              <a:gd name="connsiteY32" fmla="*/ 408596 h 1839533"/>
              <a:gd name="connsiteX33" fmla="*/ 2190862 w 2256312"/>
              <a:gd name="connsiteY33" fmla="*/ 500677 h 1839533"/>
              <a:gd name="connsiteX34" fmla="*/ 2247338 w 2256312"/>
              <a:gd name="connsiteY34" fmla="*/ 625368 h 1839533"/>
              <a:gd name="connsiteX35" fmla="*/ 2256312 w 2256312"/>
              <a:gd name="connsiteY35" fmla="*/ 779728 h 1839533"/>
              <a:gd name="connsiteX36" fmla="*/ 2250374 w 2256312"/>
              <a:gd name="connsiteY36" fmla="*/ 928170 h 1839533"/>
              <a:gd name="connsiteX37" fmla="*/ 2250374 w 2256312"/>
              <a:gd name="connsiteY37" fmla="*/ 928170 h 1839533"/>
              <a:gd name="connsiteX38" fmla="*/ 2232561 w 2256312"/>
              <a:gd name="connsiteY38" fmla="*/ 993484 h 1839533"/>
              <a:gd name="connsiteX39" fmla="*/ 2196935 w 2256312"/>
              <a:gd name="connsiteY39" fmla="*/ 1035047 h 1839533"/>
              <a:gd name="connsiteX40" fmla="*/ 2155372 w 2256312"/>
              <a:gd name="connsiteY40" fmla="*/ 1112237 h 1839533"/>
              <a:gd name="connsiteX41" fmla="*/ 2143496 w 2256312"/>
              <a:gd name="connsiteY41" fmla="*/ 1159738 h 1839533"/>
              <a:gd name="connsiteX42" fmla="*/ 2167247 w 2256312"/>
              <a:gd name="connsiteY42" fmla="*/ 1236928 h 1839533"/>
              <a:gd name="connsiteX43" fmla="*/ 2167247 w 2256312"/>
              <a:gd name="connsiteY43" fmla="*/ 1361619 h 1839533"/>
              <a:gd name="connsiteX44" fmla="*/ 2131621 w 2256312"/>
              <a:gd name="connsiteY44" fmla="*/ 1462559 h 1839533"/>
              <a:gd name="connsiteX45" fmla="*/ 2090057 w 2256312"/>
              <a:gd name="connsiteY45" fmla="*/ 1533811 h 1839533"/>
              <a:gd name="connsiteX46" fmla="*/ 2024743 w 2256312"/>
              <a:gd name="connsiteY46" fmla="*/ 1566440 h 1839533"/>
              <a:gd name="connsiteX47" fmla="*/ 1926743 w 2256312"/>
              <a:gd name="connsiteY47" fmla="*/ 1839533 h 1839533"/>
              <a:gd name="connsiteX48" fmla="*/ 1837716 w 2256312"/>
              <a:gd name="connsiteY48" fmla="*/ 1830656 h 1839533"/>
              <a:gd name="connsiteX49" fmla="*/ 1876302 w 2256312"/>
              <a:gd name="connsiteY49" fmla="*/ 1688190 h 1839533"/>
              <a:gd name="connsiteX50" fmla="*/ 1911927 w 2256312"/>
              <a:gd name="connsiteY50" fmla="*/ 1557562 h 1839533"/>
              <a:gd name="connsiteX51" fmla="*/ 1900051 w 2256312"/>
              <a:gd name="connsiteY51" fmla="*/ 1462559 h 1839533"/>
              <a:gd name="connsiteX52" fmla="*/ 1923803 w 2256312"/>
              <a:gd name="connsiteY52" fmla="*/ 1361619 h 1839533"/>
              <a:gd name="connsiteX53" fmla="*/ 1989117 w 2256312"/>
              <a:gd name="connsiteY53" fmla="*/ 1254741 h 1839533"/>
              <a:gd name="connsiteX54" fmla="*/ 1983179 w 2256312"/>
              <a:gd name="connsiteY54" fmla="*/ 1201302 h 1839533"/>
              <a:gd name="connsiteX55" fmla="*/ 2015904 w 2256312"/>
              <a:gd name="connsiteY55" fmla="*/ 1109278 h 1839533"/>
              <a:gd name="connsiteX56" fmla="*/ 2048494 w 2256312"/>
              <a:gd name="connsiteY56" fmla="*/ 951920 h 1839533"/>
              <a:gd name="connsiteX57" fmla="*/ 2119746 w 2256312"/>
              <a:gd name="connsiteY57" fmla="*/ 910357 h 1839533"/>
              <a:gd name="connsiteX58" fmla="*/ 2119746 w 2256312"/>
              <a:gd name="connsiteY58" fmla="*/ 910357 h 1839533"/>
              <a:gd name="connsiteX59" fmla="*/ 2137559 w 2256312"/>
              <a:gd name="connsiteY59" fmla="*/ 785666 h 1839533"/>
              <a:gd name="connsiteX60" fmla="*/ 2067815 w 2256312"/>
              <a:gd name="connsiteY60" fmla="*/ 510348 h 1839533"/>
              <a:gd name="connsiteX61" fmla="*/ 1828800 w 2256312"/>
              <a:gd name="connsiteY61" fmla="*/ 381905 h 1839533"/>
              <a:gd name="connsiteX62" fmla="*/ 1389413 w 2256312"/>
              <a:gd name="connsiteY62" fmla="*/ 179966 h 1839533"/>
              <a:gd name="connsiteX63" fmla="*/ 1186179 w 2256312"/>
              <a:gd name="connsiteY63" fmla="*/ 152927 h 1839533"/>
              <a:gd name="connsiteX64" fmla="*/ 976755 w 2256312"/>
              <a:gd name="connsiteY64" fmla="*/ 147337 h 1839533"/>
              <a:gd name="connsiteX65" fmla="*/ 807522 w 2256312"/>
              <a:gd name="connsiteY65" fmla="*/ 156273 h 1839533"/>
              <a:gd name="connsiteX66" fmla="*/ 605642 w 2256312"/>
              <a:gd name="connsiteY66" fmla="*/ 197837 h 1839533"/>
              <a:gd name="connsiteX67" fmla="*/ 451263 w 2256312"/>
              <a:gd name="connsiteY67" fmla="*/ 280964 h 1839533"/>
              <a:gd name="connsiteX68" fmla="*/ 380011 w 2256312"/>
              <a:gd name="connsiteY68" fmla="*/ 346279 h 1839533"/>
              <a:gd name="connsiteX69" fmla="*/ 380011 w 2256312"/>
              <a:gd name="connsiteY69" fmla="*/ 346279 h 1839533"/>
              <a:gd name="connsiteX70" fmla="*/ 338447 w 2256312"/>
              <a:gd name="connsiteY70" fmla="*/ 334403 h 1839533"/>
              <a:gd name="connsiteX71" fmla="*/ 249382 w 2256312"/>
              <a:gd name="connsiteY71" fmla="*/ 423468 h 1839533"/>
              <a:gd name="connsiteX72" fmla="*/ 195943 w 2256312"/>
              <a:gd name="connsiteY72" fmla="*/ 476907 h 1839533"/>
              <a:gd name="connsiteX73" fmla="*/ 207818 w 2256312"/>
              <a:gd name="connsiteY73" fmla="*/ 554097 h 1839533"/>
              <a:gd name="connsiteX74" fmla="*/ 255320 w 2256312"/>
              <a:gd name="connsiteY74" fmla="*/ 625349 h 1839533"/>
              <a:gd name="connsiteX75" fmla="*/ 237507 w 2256312"/>
              <a:gd name="connsiteY75" fmla="*/ 690663 h 1839533"/>
              <a:gd name="connsiteX76" fmla="*/ 201881 w 2256312"/>
              <a:gd name="connsiteY76" fmla="*/ 755977 h 1839533"/>
              <a:gd name="connsiteX77" fmla="*/ 267195 w 2256312"/>
              <a:gd name="connsiteY77" fmla="*/ 744102 h 1839533"/>
              <a:gd name="connsiteX78" fmla="*/ 267195 w 2256312"/>
              <a:gd name="connsiteY78" fmla="*/ 744102 h 1839533"/>
              <a:gd name="connsiteX79" fmla="*/ 267195 w 2256312"/>
              <a:gd name="connsiteY79" fmla="*/ 744102 h 1839533"/>
              <a:gd name="connsiteX80" fmla="*/ 362198 w 2256312"/>
              <a:gd name="connsiteY80" fmla="*/ 672850 h 1839533"/>
              <a:gd name="connsiteX81" fmla="*/ 421574 w 2256312"/>
              <a:gd name="connsiteY81" fmla="*/ 690663 h 1839533"/>
              <a:gd name="connsiteX82" fmla="*/ 445325 w 2256312"/>
              <a:gd name="connsiteY82" fmla="*/ 767853 h 1839533"/>
              <a:gd name="connsiteX83" fmla="*/ 475013 w 2256312"/>
              <a:gd name="connsiteY83" fmla="*/ 874731 h 1839533"/>
              <a:gd name="connsiteX84" fmla="*/ 510639 w 2256312"/>
              <a:gd name="connsiteY84" fmla="*/ 963795 h 1839533"/>
              <a:gd name="connsiteX85" fmla="*/ 528452 w 2256312"/>
              <a:gd name="connsiteY85" fmla="*/ 1040985 h 1839533"/>
              <a:gd name="connsiteX86" fmla="*/ 540327 w 2256312"/>
              <a:gd name="connsiteY86" fmla="*/ 1094424 h 1839533"/>
              <a:gd name="connsiteX87" fmla="*/ 540327 w 2256312"/>
              <a:gd name="connsiteY87" fmla="*/ 1272554 h 1839533"/>
              <a:gd name="connsiteX88" fmla="*/ 510639 w 2256312"/>
              <a:gd name="connsiteY88" fmla="*/ 1367557 h 1839533"/>
              <a:gd name="connsiteX89" fmla="*/ 504701 w 2256312"/>
              <a:gd name="connsiteY89" fmla="*/ 1527873 h 1839533"/>
              <a:gd name="connsiteX90" fmla="*/ 480951 w 2256312"/>
              <a:gd name="connsiteY90" fmla="*/ 1628814 h 1839533"/>
              <a:gd name="connsiteX91" fmla="*/ 480950 w 2256312"/>
              <a:gd name="connsiteY91" fmla="*/ 1711941 h 1839533"/>
              <a:gd name="connsiteX0" fmla="*/ 480950 w 2256312"/>
              <a:gd name="connsiteY0" fmla="*/ 1711941 h 1839533"/>
              <a:gd name="connsiteX1" fmla="*/ 368135 w 2256312"/>
              <a:gd name="connsiteY1" fmla="*/ 1717879 h 1839533"/>
              <a:gd name="connsiteX2" fmla="*/ 302821 w 2256312"/>
              <a:gd name="connsiteY2" fmla="*/ 1717879 h 1839533"/>
              <a:gd name="connsiteX3" fmla="*/ 255320 w 2256312"/>
              <a:gd name="connsiteY3" fmla="*/ 1664440 h 1839533"/>
              <a:gd name="connsiteX4" fmla="*/ 190005 w 2256312"/>
              <a:gd name="connsiteY4" fmla="*/ 1670377 h 1839533"/>
              <a:gd name="connsiteX5" fmla="*/ 83127 w 2256312"/>
              <a:gd name="connsiteY5" fmla="*/ 1664440 h 1839533"/>
              <a:gd name="connsiteX6" fmla="*/ 65314 w 2256312"/>
              <a:gd name="connsiteY6" fmla="*/ 1575375 h 1839533"/>
              <a:gd name="connsiteX7" fmla="*/ 47501 w 2256312"/>
              <a:gd name="connsiteY7" fmla="*/ 1302242 h 1839533"/>
              <a:gd name="connsiteX8" fmla="*/ 0 w 2256312"/>
              <a:gd name="connsiteY8" fmla="*/ 1236928 h 1839533"/>
              <a:gd name="connsiteX9" fmla="*/ 5938 w 2256312"/>
              <a:gd name="connsiteY9" fmla="*/ 1011297 h 1839533"/>
              <a:gd name="connsiteX10" fmla="*/ 53439 w 2256312"/>
              <a:gd name="connsiteY10" fmla="*/ 773790 h 1839533"/>
              <a:gd name="connsiteX11" fmla="*/ 41564 w 2256312"/>
              <a:gd name="connsiteY11" fmla="*/ 726289 h 1839533"/>
              <a:gd name="connsiteX12" fmla="*/ 11875 w 2256312"/>
              <a:gd name="connsiteY12" fmla="*/ 660975 h 1839533"/>
              <a:gd name="connsiteX13" fmla="*/ 5938 w 2256312"/>
              <a:gd name="connsiteY13" fmla="*/ 571909 h 1839533"/>
              <a:gd name="connsiteX14" fmla="*/ 53439 w 2256312"/>
              <a:gd name="connsiteY14" fmla="*/ 506595 h 1839533"/>
              <a:gd name="connsiteX15" fmla="*/ 83127 w 2256312"/>
              <a:gd name="connsiteY15" fmla="*/ 447219 h 1839533"/>
              <a:gd name="connsiteX16" fmla="*/ 225631 w 2256312"/>
              <a:gd name="connsiteY16" fmla="*/ 286902 h 1839533"/>
              <a:gd name="connsiteX17" fmla="*/ 255319 w 2256312"/>
              <a:gd name="connsiteY17" fmla="*/ 251277 h 1839533"/>
              <a:gd name="connsiteX18" fmla="*/ 255320 w 2256312"/>
              <a:gd name="connsiteY18" fmla="*/ 221588 h 1839533"/>
              <a:gd name="connsiteX19" fmla="*/ 403761 w 2256312"/>
              <a:gd name="connsiteY19" fmla="*/ 120647 h 1839533"/>
              <a:gd name="connsiteX20" fmla="*/ 587500 w 2256312"/>
              <a:gd name="connsiteY20" fmla="*/ 60593 h 1839533"/>
              <a:gd name="connsiteX21" fmla="*/ 790426 w 2256312"/>
              <a:gd name="connsiteY21" fmla="*/ 22588 h 1839533"/>
              <a:gd name="connsiteX22" fmla="*/ 807697 w 2256312"/>
              <a:gd name="connsiteY22" fmla="*/ 10772 h 1839533"/>
              <a:gd name="connsiteX23" fmla="*/ 875853 w 2256312"/>
              <a:gd name="connsiteY23" fmla="*/ 1893 h 1839533"/>
              <a:gd name="connsiteX24" fmla="*/ 1070017 w 2256312"/>
              <a:gd name="connsiteY24" fmla="*/ 1024 h 1839533"/>
              <a:gd name="connsiteX25" fmla="*/ 1240972 w 2256312"/>
              <a:gd name="connsiteY25" fmla="*/ 13770 h 1839533"/>
              <a:gd name="connsiteX26" fmla="*/ 1478478 w 2256312"/>
              <a:gd name="connsiteY26" fmla="*/ 73146 h 1839533"/>
              <a:gd name="connsiteX27" fmla="*/ 1543792 w 2256312"/>
              <a:gd name="connsiteY27" fmla="*/ 96897 h 1839533"/>
              <a:gd name="connsiteX28" fmla="*/ 1710047 w 2256312"/>
              <a:gd name="connsiteY28" fmla="*/ 144398 h 1839533"/>
              <a:gd name="connsiteX29" fmla="*/ 1793174 w 2256312"/>
              <a:gd name="connsiteY29" fmla="*/ 185962 h 1839533"/>
              <a:gd name="connsiteX30" fmla="*/ 1864426 w 2256312"/>
              <a:gd name="connsiteY30" fmla="*/ 233463 h 1839533"/>
              <a:gd name="connsiteX31" fmla="*/ 1929740 w 2256312"/>
              <a:gd name="connsiteY31" fmla="*/ 292840 h 1839533"/>
              <a:gd name="connsiteX32" fmla="*/ 2012868 w 2256312"/>
              <a:gd name="connsiteY32" fmla="*/ 346279 h 1839533"/>
              <a:gd name="connsiteX33" fmla="*/ 2143458 w 2256312"/>
              <a:gd name="connsiteY33" fmla="*/ 408596 h 1839533"/>
              <a:gd name="connsiteX34" fmla="*/ 2190862 w 2256312"/>
              <a:gd name="connsiteY34" fmla="*/ 500677 h 1839533"/>
              <a:gd name="connsiteX35" fmla="*/ 2247338 w 2256312"/>
              <a:gd name="connsiteY35" fmla="*/ 625368 h 1839533"/>
              <a:gd name="connsiteX36" fmla="*/ 2256312 w 2256312"/>
              <a:gd name="connsiteY36" fmla="*/ 779728 h 1839533"/>
              <a:gd name="connsiteX37" fmla="*/ 2250374 w 2256312"/>
              <a:gd name="connsiteY37" fmla="*/ 928170 h 1839533"/>
              <a:gd name="connsiteX38" fmla="*/ 2250374 w 2256312"/>
              <a:gd name="connsiteY38" fmla="*/ 928170 h 1839533"/>
              <a:gd name="connsiteX39" fmla="*/ 2232561 w 2256312"/>
              <a:gd name="connsiteY39" fmla="*/ 993484 h 1839533"/>
              <a:gd name="connsiteX40" fmla="*/ 2196935 w 2256312"/>
              <a:gd name="connsiteY40" fmla="*/ 1035047 h 1839533"/>
              <a:gd name="connsiteX41" fmla="*/ 2155372 w 2256312"/>
              <a:gd name="connsiteY41" fmla="*/ 1112237 h 1839533"/>
              <a:gd name="connsiteX42" fmla="*/ 2143496 w 2256312"/>
              <a:gd name="connsiteY42" fmla="*/ 1159738 h 1839533"/>
              <a:gd name="connsiteX43" fmla="*/ 2167247 w 2256312"/>
              <a:gd name="connsiteY43" fmla="*/ 1236928 h 1839533"/>
              <a:gd name="connsiteX44" fmla="*/ 2167247 w 2256312"/>
              <a:gd name="connsiteY44" fmla="*/ 1361619 h 1839533"/>
              <a:gd name="connsiteX45" fmla="*/ 2131621 w 2256312"/>
              <a:gd name="connsiteY45" fmla="*/ 1462559 h 1839533"/>
              <a:gd name="connsiteX46" fmla="*/ 2090057 w 2256312"/>
              <a:gd name="connsiteY46" fmla="*/ 1533811 h 1839533"/>
              <a:gd name="connsiteX47" fmla="*/ 2024743 w 2256312"/>
              <a:gd name="connsiteY47" fmla="*/ 1566440 h 1839533"/>
              <a:gd name="connsiteX48" fmla="*/ 1926743 w 2256312"/>
              <a:gd name="connsiteY48" fmla="*/ 1839533 h 1839533"/>
              <a:gd name="connsiteX49" fmla="*/ 1837716 w 2256312"/>
              <a:gd name="connsiteY49" fmla="*/ 1830656 h 1839533"/>
              <a:gd name="connsiteX50" fmla="*/ 1876302 w 2256312"/>
              <a:gd name="connsiteY50" fmla="*/ 1688190 h 1839533"/>
              <a:gd name="connsiteX51" fmla="*/ 1911927 w 2256312"/>
              <a:gd name="connsiteY51" fmla="*/ 1557562 h 1839533"/>
              <a:gd name="connsiteX52" fmla="*/ 1900051 w 2256312"/>
              <a:gd name="connsiteY52" fmla="*/ 1462559 h 1839533"/>
              <a:gd name="connsiteX53" fmla="*/ 1923803 w 2256312"/>
              <a:gd name="connsiteY53" fmla="*/ 1361619 h 1839533"/>
              <a:gd name="connsiteX54" fmla="*/ 1989117 w 2256312"/>
              <a:gd name="connsiteY54" fmla="*/ 1254741 h 1839533"/>
              <a:gd name="connsiteX55" fmla="*/ 1983179 w 2256312"/>
              <a:gd name="connsiteY55" fmla="*/ 1201302 h 1839533"/>
              <a:gd name="connsiteX56" fmla="*/ 2015904 w 2256312"/>
              <a:gd name="connsiteY56" fmla="*/ 1109278 h 1839533"/>
              <a:gd name="connsiteX57" fmla="*/ 2048494 w 2256312"/>
              <a:gd name="connsiteY57" fmla="*/ 951920 h 1839533"/>
              <a:gd name="connsiteX58" fmla="*/ 2119746 w 2256312"/>
              <a:gd name="connsiteY58" fmla="*/ 910357 h 1839533"/>
              <a:gd name="connsiteX59" fmla="*/ 2119746 w 2256312"/>
              <a:gd name="connsiteY59" fmla="*/ 910357 h 1839533"/>
              <a:gd name="connsiteX60" fmla="*/ 2137559 w 2256312"/>
              <a:gd name="connsiteY60" fmla="*/ 785666 h 1839533"/>
              <a:gd name="connsiteX61" fmla="*/ 2067815 w 2256312"/>
              <a:gd name="connsiteY61" fmla="*/ 510348 h 1839533"/>
              <a:gd name="connsiteX62" fmla="*/ 1828800 w 2256312"/>
              <a:gd name="connsiteY62" fmla="*/ 381905 h 1839533"/>
              <a:gd name="connsiteX63" fmla="*/ 1389413 w 2256312"/>
              <a:gd name="connsiteY63" fmla="*/ 179966 h 1839533"/>
              <a:gd name="connsiteX64" fmla="*/ 1186179 w 2256312"/>
              <a:gd name="connsiteY64" fmla="*/ 152927 h 1839533"/>
              <a:gd name="connsiteX65" fmla="*/ 976755 w 2256312"/>
              <a:gd name="connsiteY65" fmla="*/ 147337 h 1839533"/>
              <a:gd name="connsiteX66" fmla="*/ 807522 w 2256312"/>
              <a:gd name="connsiteY66" fmla="*/ 156273 h 1839533"/>
              <a:gd name="connsiteX67" fmla="*/ 605642 w 2256312"/>
              <a:gd name="connsiteY67" fmla="*/ 197837 h 1839533"/>
              <a:gd name="connsiteX68" fmla="*/ 451263 w 2256312"/>
              <a:gd name="connsiteY68" fmla="*/ 280964 h 1839533"/>
              <a:gd name="connsiteX69" fmla="*/ 380011 w 2256312"/>
              <a:gd name="connsiteY69" fmla="*/ 346279 h 1839533"/>
              <a:gd name="connsiteX70" fmla="*/ 380011 w 2256312"/>
              <a:gd name="connsiteY70" fmla="*/ 346279 h 1839533"/>
              <a:gd name="connsiteX71" fmla="*/ 338447 w 2256312"/>
              <a:gd name="connsiteY71" fmla="*/ 334403 h 1839533"/>
              <a:gd name="connsiteX72" fmla="*/ 249382 w 2256312"/>
              <a:gd name="connsiteY72" fmla="*/ 423468 h 1839533"/>
              <a:gd name="connsiteX73" fmla="*/ 195943 w 2256312"/>
              <a:gd name="connsiteY73" fmla="*/ 476907 h 1839533"/>
              <a:gd name="connsiteX74" fmla="*/ 207818 w 2256312"/>
              <a:gd name="connsiteY74" fmla="*/ 554097 h 1839533"/>
              <a:gd name="connsiteX75" fmla="*/ 255320 w 2256312"/>
              <a:gd name="connsiteY75" fmla="*/ 625349 h 1839533"/>
              <a:gd name="connsiteX76" fmla="*/ 237507 w 2256312"/>
              <a:gd name="connsiteY76" fmla="*/ 690663 h 1839533"/>
              <a:gd name="connsiteX77" fmla="*/ 201881 w 2256312"/>
              <a:gd name="connsiteY77" fmla="*/ 755977 h 1839533"/>
              <a:gd name="connsiteX78" fmla="*/ 267195 w 2256312"/>
              <a:gd name="connsiteY78" fmla="*/ 744102 h 1839533"/>
              <a:gd name="connsiteX79" fmla="*/ 267195 w 2256312"/>
              <a:gd name="connsiteY79" fmla="*/ 744102 h 1839533"/>
              <a:gd name="connsiteX80" fmla="*/ 267195 w 2256312"/>
              <a:gd name="connsiteY80" fmla="*/ 744102 h 1839533"/>
              <a:gd name="connsiteX81" fmla="*/ 362198 w 2256312"/>
              <a:gd name="connsiteY81" fmla="*/ 672850 h 1839533"/>
              <a:gd name="connsiteX82" fmla="*/ 421574 w 2256312"/>
              <a:gd name="connsiteY82" fmla="*/ 690663 h 1839533"/>
              <a:gd name="connsiteX83" fmla="*/ 445325 w 2256312"/>
              <a:gd name="connsiteY83" fmla="*/ 767853 h 1839533"/>
              <a:gd name="connsiteX84" fmla="*/ 475013 w 2256312"/>
              <a:gd name="connsiteY84" fmla="*/ 874731 h 1839533"/>
              <a:gd name="connsiteX85" fmla="*/ 510639 w 2256312"/>
              <a:gd name="connsiteY85" fmla="*/ 963795 h 1839533"/>
              <a:gd name="connsiteX86" fmla="*/ 528452 w 2256312"/>
              <a:gd name="connsiteY86" fmla="*/ 1040985 h 1839533"/>
              <a:gd name="connsiteX87" fmla="*/ 540327 w 2256312"/>
              <a:gd name="connsiteY87" fmla="*/ 1094424 h 1839533"/>
              <a:gd name="connsiteX88" fmla="*/ 540327 w 2256312"/>
              <a:gd name="connsiteY88" fmla="*/ 1272554 h 1839533"/>
              <a:gd name="connsiteX89" fmla="*/ 510639 w 2256312"/>
              <a:gd name="connsiteY89" fmla="*/ 1367557 h 1839533"/>
              <a:gd name="connsiteX90" fmla="*/ 504701 w 2256312"/>
              <a:gd name="connsiteY90" fmla="*/ 1527873 h 1839533"/>
              <a:gd name="connsiteX91" fmla="*/ 480951 w 2256312"/>
              <a:gd name="connsiteY91" fmla="*/ 1628814 h 1839533"/>
              <a:gd name="connsiteX92" fmla="*/ 480950 w 2256312"/>
              <a:gd name="connsiteY92" fmla="*/ 1711941 h 1839533"/>
              <a:gd name="connsiteX0" fmla="*/ 480950 w 2256312"/>
              <a:gd name="connsiteY0" fmla="*/ 1711941 h 1839533"/>
              <a:gd name="connsiteX1" fmla="*/ 368135 w 2256312"/>
              <a:gd name="connsiteY1" fmla="*/ 1717879 h 1839533"/>
              <a:gd name="connsiteX2" fmla="*/ 302821 w 2256312"/>
              <a:gd name="connsiteY2" fmla="*/ 1717879 h 1839533"/>
              <a:gd name="connsiteX3" fmla="*/ 255320 w 2256312"/>
              <a:gd name="connsiteY3" fmla="*/ 1664440 h 1839533"/>
              <a:gd name="connsiteX4" fmla="*/ 190005 w 2256312"/>
              <a:gd name="connsiteY4" fmla="*/ 1670377 h 1839533"/>
              <a:gd name="connsiteX5" fmla="*/ 83127 w 2256312"/>
              <a:gd name="connsiteY5" fmla="*/ 1664440 h 1839533"/>
              <a:gd name="connsiteX6" fmla="*/ 65314 w 2256312"/>
              <a:gd name="connsiteY6" fmla="*/ 1575375 h 1839533"/>
              <a:gd name="connsiteX7" fmla="*/ 47501 w 2256312"/>
              <a:gd name="connsiteY7" fmla="*/ 1302242 h 1839533"/>
              <a:gd name="connsiteX8" fmla="*/ 0 w 2256312"/>
              <a:gd name="connsiteY8" fmla="*/ 1236928 h 1839533"/>
              <a:gd name="connsiteX9" fmla="*/ 5938 w 2256312"/>
              <a:gd name="connsiteY9" fmla="*/ 1011297 h 1839533"/>
              <a:gd name="connsiteX10" fmla="*/ 53439 w 2256312"/>
              <a:gd name="connsiteY10" fmla="*/ 773790 h 1839533"/>
              <a:gd name="connsiteX11" fmla="*/ 41564 w 2256312"/>
              <a:gd name="connsiteY11" fmla="*/ 726289 h 1839533"/>
              <a:gd name="connsiteX12" fmla="*/ 11875 w 2256312"/>
              <a:gd name="connsiteY12" fmla="*/ 660975 h 1839533"/>
              <a:gd name="connsiteX13" fmla="*/ 5938 w 2256312"/>
              <a:gd name="connsiteY13" fmla="*/ 571909 h 1839533"/>
              <a:gd name="connsiteX14" fmla="*/ 53439 w 2256312"/>
              <a:gd name="connsiteY14" fmla="*/ 506595 h 1839533"/>
              <a:gd name="connsiteX15" fmla="*/ 83127 w 2256312"/>
              <a:gd name="connsiteY15" fmla="*/ 447219 h 1839533"/>
              <a:gd name="connsiteX16" fmla="*/ 225631 w 2256312"/>
              <a:gd name="connsiteY16" fmla="*/ 286902 h 1839533"/>
              <a:gd name="connsiteX17" fmla="*/ 255319 w 2256312"/>
              <a:gd name="connsiteY17" fmla="*/ 251277 h 1839533"/>
              <a:gd name="connsiteX18" fmla="*/ 255320 w 2256312"/>
              <a:gd name="connsiteY18" fmla="*/ 221588 h 1839533"/>
              <a:gd name="connsiteX19" fmla="*/ 403761 w 2256312"/>
              <a:gd name="connsiteY19" fmla="*/ 120647 h 1839533"/>
              <a:gd name="connsiteX20" fmla="*/ 587500 w 2256312"/>
              <a:gd name="connsiteY20" fmla="*/ 60593 h 1839533"/>
              <a:gd name="connsiteX21" fmla="*/ 790426 w 2256312"/>
              <a:gd name="connsiteY21" fmla="*/ 22588 h 1839533"/>
              <a:gd name="connsiteX22" fmla="*/ 807697 w 2256312"/>
              <a:gd name="connsiteY22" fmla="*/ 10772 h 1839533"/>
              <a:gd name="connsiteX23" fmla="*/ 875853 w 2256312"/>
              <a:gd name="connsiteY23" fmla="*/ 1893 h 1839533"/>
              <a:gd name="connsiteX24" fmla="*/ 1070017 w 2256312"/>
              <a:gd name="connsiteY24" fmla="*/ 1024 h 1839533"/>
              <a:gd name="connsiteX25" fmla="*/ 1240972 w 2256312"/>
              <a:gd name="connsiteY25" fmla="*/ 13770 h 1839533"/>
              <a:gd name="connsiteX26" fmla="*/ 1478478 w 2256312"/>
              <a:gd name="connsiteY26" fmla="*/ 73146 h 1839533"/>
              <a:gd name="connsiteX27" fmla="*/ 1543792 w 2256312"/>
              <a:gd name="connsiteY27" fmla="*/ 96897 h 1839533"/>
              <a:gd name="connsiteX28" fmla="*/ 1710047 w 2256312"/>
              <a:gd name="connsiteY28" fmla="*/ 144398 h 1839533"/>
              <a:gd name="connsiteX29" fmla="*/ 1793174 w 2256312"/>
              <a:gd name="connsiteY29" fmla="*/ 185962 h 1839533"/>
              <a:gd name="connsiteX30" fmla="*/ 1864426 w 2256312"/>
              <a:gd name="connsiteY30" fmla="*/ 233463 h 1839533"/>
              <a:gd name="connsiteX31" fmla="*/ 1929740 w 2256312"/>
              <a:gd name="connsiteY31" fmla="*/ 292840 h 1839533"/>
              <a:gd name="connsiteX32" fmla="*/ 2012868 w 2256312"/>
              <a:gd name="connsiteY32" fmla="*/ 346279 h 1839533"/>
              <a:gd name="connsiteX33" fmla="*/ 2143458 w 2256312"/>
              <a:gd name="connsiteY33" fmla="*/ 408596 h 1839533"/>
              <a:gd name="connsiteX34" fmla="*/ 2190862 w 2256312"/>
              <a:gd name="connsiteY34" fmla="*/ 500677 h 1839533"/>
              <a:gd name="connsiteX35" fmla="*/ 2247338 w 2256312"/>
              <a:gd name="connsiteY35" fmla="*/ 625368 h 1839533"/>
              <a:gd name="connsiteX36" fmla="*/ 2256312 w 2256312"/>
              <a:gd name="connsiteY36" fmla="*/ 779728 h 1839533"/>
              <a:gd name="connsiteX37" fmla="*/ 2250374 w 2256312"/>
              <a:gd name="connsiteY37" fmla="*/ 928170 h 1839533"/>
              <a:gd name="connsiteX38" fmla="*/ 2250374 w 2256312"/>
              <a:gd name="connsiteY38" fmla="*/ 928170 h 1839533"/>
              <a:gd name="connsiteX39" fmla="*/ 2232561 w 2256312"/>
              <a:gd name="connsiteY39" fmla="*/ 993484 h 1839533"/>
              <a:gd name="connsiteX40" fmla="*/ 2196935 w 2256312"/>
              <a:gd name="connsiteY40" fmla="*/ 1035047 h 1839533"/>
              <a:gd name="connsiteX41" fmla="*/ 2155372 w 2256312"/>
              <a:gd name="connsiteY41" fmla="*/ 1112237 h 1839533"/>
              <a:gd name="connsiteX42" fmla="*/ 2143496 w 2256312"/>
              <a:gd name="connsiteY42" fmla="*/ 1159738 h 1839533"/>
              <a:gd name="connsiteX43" fmla="*/ 2167247 w 2256312"/>
              <a:gd name="connsiteY43" fmla="*/ 1236928 h 1839533"/>
              <a:gd name="connsiteX44" fmla="*/ 2167247 w 2256312"/>
              <a:gd name="connsiteY44" fmla="*/ 1361619 h 1839533"/>
              <a:gd name="connsiteX45" fmla="*/ 2131621 w 2256312"/>
              <a:gd name="connsiteY45" fmla="*/ 1462559 h 1839533"/>
              <a:gd name="connsiteX46" fmla="*/ 2090057 w 2256312"/>
              <a:gd name="connsiteY46" fmla="*/ 1533811 h 1839533"/>
              <a:gd name="connsiteX47" fmla="*/ 2024743 w 2256312"/>
              <a:gd name="connsiteY47" fmla="*/ 1566440 h 1839533"/>
              <a:gd name="connsiteX48" fmla="*/ 1926743 w 2256312"/>
              <a:gd name="connsiteY48" fmla="*/ 1839533 h 1839533"/>
              <a:gd name="connsiteX49" fmla="*/ 1837716 w 2256312"/>
              <a:gd name="connsiteY49" fmla="*/ 1830656 h 1839533"/>
              <a:gd name="connsiteX50" fmla="*/ 1876302 w 2256312"/>
              <a:gd name="connsiteY50" fmla="*/ 1688190 h 1839533"/>
              <a:gd name="connsiteX51" fmla="*/ 1911927 w 2256312"/>
              <a:gd name="connsiteY51" fmla="*/ 1557562 h 1839533"/>
              <a:gd name="connsiteX52" fmla="*/ 1900051 w 2256312"/>
              <a:gd name="connsiteY52" fmla="*/ 1462559 h 1839533"/>
              <a:gd name="connsiteX53" fmla="*/ 1923803 w 2256312"/>
              <a:gd name="connsiteY53" fmla="*/ 1361619 h 1839533"/>
              <a:gd name="connsiteX54" fmla="*/ 1989117 w 2256312"/>
              <a:gd name="connsiteY54" fmla="*/ 1254741 h 1839533"/>
              <a:gd name="connsiteX55" fmla="*/ 1983179 w 2256312"/>
              <a:gd name="connsiteY55" fmla="*/ 1201302 h 1839533"/>
              <a:gd name="connsiteX56" fmla="*/ 2015904 w 2256312"/>
              <a:gd name="connsiteY56" fmla="*/ 1109278 h 1839533"/>
              <a:gd name="connsiteX57" fmla="*/ 2048494 w 2256312"/>
              <a:gd name="connsiteY57" fmla="*/ 951920 h 1839533"/>
              <a:gd name="connsiteX58" fmla="*/ 2119746 w 2256312"/>
              <a:gd name="connsiteY58" fmla="*/ 910357 h 1839533"/>
              <a:gd name="connsiteX59" fmla="*/ 2119746 w 2256312"/>
              <a:gd name="connsiteY59" fmla="*/ 910357 h 1839533"/>
              <a:gd name="connsiteX60" fmla="*/ 2137559 w 2256312"/>
              <a:gd name="connsiteY60" fmla="*/ 785666 h 1839533"/>
              <a:gd name="connsiteX61" fmla="*/ 2067815 w 2256312"/>
              <a:gd name="connsiteY61" fmla="*/ 510348 h 1839533"/>
              <a:gd name="connsiteX62" fmla="*/ 1828800 w 2256312"/>
              <a:gd name="connsiteY62" fmla="*/ 381905 h 1839533"/>
              <a:gd name="connsiteX63" fmla="*/ 1389413 w 2256312"/>
              <a:gd name="connsiteY63" fmla="*/ 179966 h 1839533"/>
              <a:gd name="connsiteX64" fmla="*/ 1186179 w 2256312"/>
              <a:gd name="connsiteY64" fmla="*/ 152927 h 1839533"/>
              <a:gd name="connsiteX65" fmla="*/ 976755 w 2256312"/>
              <a:gd name="connsiteY65" fmla="*/ 147337 h 1839533"/>
              <a:gd name="connsiteX66" fmla="*/ 807522 w 2256312"/>
              <a:gd name="connsiteY66" fmla="*/ 156273 h 1839533"/>
              <a:gd name="connsiteX67" fmla="*/ 605642 w 2256312"/>
              <a:gd name="connsiteY67" fmla="*/ 197837 h 1839533"/>
              <a:gd name="connsiteX68" fmla="*/ 451263 w 2256312"/>
              <a:gd name="connsiteY68" fmla="*/ 280964 h 1839533"/>
              <a:gd name="connsiteX69" fmla="*/ 380011 w 2256312"/>
              <a:gd name="connsiteY69" fmla="*/ 346279 h 1839533"/>
              <a:gd name="connsiteX70" fmla="*/ 380011 w 2256312"/>
              <a:gd name="connsiteY70" fmla="*/ 346279 h 1839533"/>
              <a:gd name="connsiteX71" fmla="*/ 338447 w 2256312"/>
              <a:gd name="connsiteY71" fmla="*/ 334403 h 1839533"/>
              <a:gd name="connsiteX72" fmla="*/ 249382 w 2256312"/>
              <a:gd name="connsiteY72" fmla="*/ 423468 h 1839533"/>
              <a:gd name="connsiteX73" fmla="*/ 195943 w 2256312"/>
              <a:gd name="connsiteY73" fmla="*/ 476907 h 1839533"/>
              <a:gd name="connsiteX74" fmla="*/ 207818 w 2256312"/>
              <a:gd name="connsiteY74" fmla="*/ 554097 h 1839533"/>
              <a:gd name="connsiteX75" fmla="*/ 255320 w 2256312"/>
              <a:gd name="connsiteY75" fmla="*/ 625349 h 1839533"/>
              <a:gd name="connsiteX76" fmla="*/ 237507 w 2256312"/>
              <a:gd name="connsiteY76" fmla="*/ 690663 h 1839533"/>
              <a:gd name="connsiteX77" fmla="*/ 201881 w 2256312"/>
              <a:gd name="connsiteY77" fmla="*/ 755977 h 1839533"/>
              <a:gd name="connsiteX78" fmla="*/ 267195 w 2256312"/>
              <a:gd name="connsiteY78" fmla="*/ 744102 h 1839533"/>
              <a:gd name="connsiteX79" fmla="*/ 267195 w 2256312"/>
              <a:gd name="connsiteY79" fmla="*/ 744102 h 1839533"/>
              <a:gd name="connsiteX80" fmla="*/ 267195 w 2256312"/>
              <a:gd name="connsiteY80" fmla="*/ 744102 h 1839533"/>
              <a:gd name="connsiteX81" fmla="*/ 362198 w 2256312"/>
              <a:gd name="connsiteY81" fmla="*/ 672850 h 1839533"/>
              <a:gd name="connsiteX82" fmla="*/ 421574 w 2256312"/>
              <a:gd name="connsiteY82" fmla="*/ 690663 h 1839533"/>
              <a:gd name="connsiteX83" fmla="*/ 445325 w 2256312"/>
              <a:gd name="connsiteY83" fmla="*/ 767853 h 1839533"/>
              <a:gd name="connsiteX84" fmla="*/ 475013 w 2256312"/>
              <a:gd name="connsiteY84" fmla="*/ 874731 h 1839533"/>
              <a:gd name="connsiteX85" fmla="*/ 510639 w 2256312"/>
              <a:gd name="connsiteY85" fmla="*/ 963795 h 1839533"/>
              <a:gd name="connsiteX86" fmla="*/ 528452 w 2256312"/>
              <a:gd name="connsiteY86" fmla="*/ 1040985 h 1839533"/>
              <a:gd name="connsiteX87" fmla="*/ 540327 w 2256312"/>
              <a:gd name="connsiteY87" fmla="*/ 1094424 h 1839533"/>
              <a:gd name="connsiteX88" fmla="*/ 540327 w 2256312"/>
              <a:gd name="connsiteY88" fmla="*/ 1272554 h 1839533"/>
              <a:gd name="connsiteX89" fmla="*/ 510639 w 2256312"/>
              <a:gd name="connsiteY89" fmla="*/ 1367557 h 1839533"/>
              <a:gd name="connsiteX90" fmla="*/ 504701 w 2256312"/>
              <a:gd name="connsiteY90" fmla="*/ 1527873 h 1839533"/>
              <a:gd name="connsiteX91" fmla="*/ 480951 w 2256312"/>
              <a:gd name="connsiteY91" fmla="*/ 1628814 h 1839533"/>
              <a:gd name="connsiteX92" fmla="*/ 480950 w 2256312"/>
              <a:gd name="connsiteY92" fmla="*/ 1711941 h 1839533"/>
              <a:gd name="connsiteX0" fmla="*/ 480950 w 2256312"/>
              <a:gd name="connsiteY0" fmla="*/ 1711941 h 1839533"/>
              <a:gd name="connsiteX1" fmla="*/ 368135 w 2256312"/>
              <a:gd name="connsiteY1" fmla="*/ 1717879 h 1839533"/>
              <a:gd name="connsiteX2" fmla="*/ 302821 w 2256312"/>
              <a:gd name="connsiteY2" fmla="*/ 1717879 h 1839533"/>
              <a:gd name="connsiteX3" fmla="*/ 255320 w 2256312"/>
              <a:gd name="connsiteY3" fmla="*/ 1664440 h 1839533"/>
              <a:gd name="connsiteX4" fmla="*/ 190005 w 2256312"/>
              <a:gd name="connsiteY4" fmla="*/ 1670377 h 1839533"/>
              <a:gd name="connsiteX5" fmla="*/ 83127 w 2256312"/>
              <a:gd name="connsiteY5" fmla="*/ 1664440 h 1839533"/>
              <a:gd name="connsiteX6" fmla="*/ 65314 w 2256312"/>
              <a:gd name="connsiteY6" fmla="*/ 1575375 h 1839533"/>
              <a:gd name="connsiteX7" fmla="*/ 47501 w 2256312"/>
              <a:gd name="connsiteY7" fmla="*/ 1302242 h 1839533"/>
              <a:gd name="connsiteX8" fmla="*/ 0 w 2256312"/>
              <a:gd name="connsiteY8" fmla="*/ 1236928 h 1839533"/>
              <a:gd name="connsiteX9" fmla="*/ 5938 w 2256312"/>
              <a:gd name="connsiteY9" fmla="*/ 1011297 h 1839533"/>
              <a:gd name="connsiteX10" fmla="*/ 53439 w 2256312"/>
              <a:gd name="connsiteY10" fmla="*/ 773790 h 1839533"/>
              <a:gd name="connsiteX11" fmla="*/ 41564 w 2256312"/>
              <a:gd name="connsiteY11" fmla="*/ 726289 h 1839533"/>
              <a:gd name="connsiteX12" fmla="*/ 11875 w 2256312"/>
              <a:gd name="connsiteY12" fmla="*/ 660975 h 1839533"/>
              <a:gd name="connsiteX13" fmla="*/ 5938 w 2256312"/>
              <a:gd name="connsiteY13" fmla="*/ 571909 h 1839533"/>
              <a:gd name="connsiteX14" fmla="*/ 53439 w 2256312"/>
              <a:gd name="connsiteY14" fmla="*/ 506595 h 1839533"/>
              <a:gd name="connsiteX15" fmla="*/ 83127 w 2256312"/>
              <a:gd name="connsiteY15" fmla="*/ 447219 h 1839533"/>
              <a:gd name="connsiteX16" fmla="*/ 225631 w 2256312"/>
              <a:gd name="connsiteY16" fmla="*/ 286902 h 1839533"/>
              <a:gd name="connsiteX17" fmla="*/ 255319 w 2256312"/>
              <a:gd name="connsiteY17" fmla="*/ 251277 h 1839533"/>
              <a:gd name="connsiteX18" fmla="*/ 255320 w 2256312"/>
              <a:gd name="connsiteY18" fmla="*/ 221588 h 1839533"/>
              <a:gd name="connsiteX19" fmla="*/ 403761 w 2256312"/>
              <a:gd name="connsiteY19" fmla="*/ 120647 h 1839533"/>
              <a:gd name="connsiteX20" fmla="*/ 587500 w 2256312"/>
              <a:gd name="connsiteY20" fmla="*/ 60593 h 1839533"/>
              <a:gd name="connsiteX21" fmla="*/ 790426 w 2256312"/>
              <a:gd name="connsiteY21" fmla="*/ 22588 h 1839533"/>
              <a:gd name="connsiteX22" fmla="*/ 807697 w 2256312"/>
              <a:gd name="connsiteY22" fmla="*/ 10772 h 1839533"/>
              <a:gd name="connsiteX23" fmla="*/ 875853 w 2256312"/>
              <a:gd name="connsiteY23" fmla="*/ 1893 h 1839533"/>
              <a:gd name="connsiteX24" fmla="*/ 1070017 w 2256312"/>
              <a:gd name="connsiteY24" fmla="*/ 1024 h 1839533"/>
              <a:gd name="connsiteX25" fmla="*/ 1240972 w 2256312"/>
              <a:gd name="connsiteY25" fmla="*/ 13770 h 1839533"/>
              <a:gd name="connsiteX26" fmla="*/ 1478478 w 2256312"/>
              <a:gd name="connsiteY26" fmla="*/ 73146 h 1839533"/>
              <a:gd name="connsiteX27" fmla="*/ 1543792 w 2256312"/>
              <a:gd name="connsiteY27" fmla="*/ 96897 h 1839533"/>
              <a:gd name="connsiteX28" fmla="*/ 1710047 w 2256312"/>
              <a:gd name="connsiteY28" fmla="*/ 144398 h 1839533"/>
              <a:gd name="connsiteX29" fmla="*/ 1793174 w 2256312"/>
              <a:gd name="connsiteY29" fmla="*/ 185962 h 1839533"/>
              <a:gd name="connsiteX30" fmla="*/ 1864426 w 2256312"/>
              <a:gd name="connsiteY30" fmla="*/ 233463 h 1839533"/>
              <a:gd name="connsiteX31" fmla="*/ 1929740 w 2256312"/>
              <a:gd name="connsiteY31" fmla="*/ 292840 h 1839533"/>
              <a:gd name="connsiteX32" fmla="*/ 2012868 w 2256312"/>
              <a:gd name="connsiteY32" fmla="*/ 346279 h 1839533"/>
              <a:gd name="connsiteX33" fmla="*/ 2143458 w 2256312"/>
              <a:gd name="connsiteY33" fmla="*/ 408596 h 1839533"/>
              <a:gd name="connsiteX34" fmla="*/ 2190862 w 2256312"/>
              <a:gd name="connsiteY34" fmla="*/ 500677 h 1839533"/>
              <a:gd name="connsiteX35" fmla="*/ 2247338 w 2256312"/>
              <a:gd name="connsiteY35" fmla="*/ 625368 h 1839533"/>
              <a:gd name="connsiteX36" fmla="*/ 2256312 w 2256312"/>
              <a:gd name="connsiteY36" fmla="*/ 779728 h 1839533"/>
              <a:gd name="connsiteX37" fmla="*/ 2250374 w 2256312"/>
              <a:gd name="connsiteY37" fmla="*/ 928170 h 1839533"/>
              <a:gd name="connsiteX38" fmla="*/ 2250374 w 2256312"/>
              <a:gd name="connsiteY38" fmla="*/ 928170 h 1839533"/>
              <a:gd name="connsiteX39" fmla="*/ 2232561 w 2256312"/>
              <a:gd name="connsiteY39" fmla="*/ 993484 h 1839533"/>
              <a:gd name="connsiteX40" fmla="*/ 2196935 w 2256312"/>
              <a:gd name="connsiteY40" fmla="*/ 1035047 h 1839533"/>
              <a:gd name="connsiteX41" fmla="*/ 2155372 w 2256312"/>
              <a:gd name="connsiteY41" fmla="*/ 1112237 h 1839533"/>
              <a:gd name="connsiteX42" fmla="*/ 2143496 w 2256312"/>
              <a:gd name="connsiteY42" fmla="*/ 1159738 h 1839533"/>
              <a:gd name="connsiteX43" fmla="*/ 2167247 w 2256312"/>
              <a:gd name="connsiteY43" fmla="*/ 1236928 h 1839533"/>
              <a:gd name="connsiteX44" fmla="*/ 2167247 w 2256312"/>
              <a:gd name="connsiteY44" fmla="*/ 1361619 h 1839533"/>
              <a:gd name="connsiteX45" fmla="*/ 2131621 w 2256312"/>
              <a:gd name="connsiteY45" fmla="*/ 1462559 h 1839533"/>
              <a:gd name="connsiteX46" fmla="*/ 2090057 w 2256312"/>
              <a:gd name="connsiteY46" fmla="*/ 1533811 h 1839533"/>
              <a:gd name="connsiteX47" fmla="*/ 2024743 w 2256312"/>
              <a:gd name="connsiteY47" fmla="*/ 1566440 h 1839533"/>
              <a:gd name="connsiteX48" fmla="*/ 1926743 w 2256312"/>
              <a:gd name="connsiteY48" fmla="*/ 1839533 h 1839533"/>
              <a:gd name="connsiteX49" fmla="*/ 1837716 w 2256312"/>
              <a:gd name="connsiteY49" fmla="*/ 1830656 h 1839533"/>
              <a:gd name="connsiteX50" fmla="*/ 1876302 w 2256312"/>
              <a:gd name="connsiteY50" fmla="*/ 1688190 h 1839533"/>
              <a:gd name="connsiteX51" fmla="*/ 1911927 w 2256312"/>
              <a:gd name="connsiteY51" fmla="*/ 1557562 h 1839533"/>
              <a:gd name="connsiteX52" fmla="*/ 1900051 w 2256312"/>
              <a:gd name="connsiteY52" fmla="*/ 1462559 h 1839533"/>
              <a:gd name="connsiteX53" fmla="*/ 1923803 w 2256312"/>
              <a:gd name="connsiteY53" fmla="*/ 1361619 h 1839533"/>
              <a:gd name="connsiteX54" fmla="*/ 1989117 w 2256312"/>
              <a:gd name="connsiteY54" fmla="*/ 1254741 h 1839533"/>
              <a:gd name="connsiteX55" fmla="*/ 1983179 w 2256312"/>
              <a:gd name="connsiteY55" fmla="*/ 1201302 h 1839533"/>
              <a:gd name="connsiteX56" fmla="*/ 2015904 w 2256312"/>
              <a:gd name="connsiteY56" fmla="*/ 1109278 h 1839533"/>
              <a:gd name="connsiteX57" fmla="*/ 2048494 w 2256312"/>
              <a:gd name="connsiteY57" fmla="*/ 951920 h 1839533"/>
              <a:gd name="connsiteX58" fmla="*/ 2119746 w 2256312"/>
              <a:gd name="connsiteY58" fmla="*/ 910357 h 1839533"/>
              <a:gd name="connsiteX59" fmla="*/ 2119746 w 2256312"/>
              <a:gd name="connsiteY59" fmla="*/ 910357 h 1839533"/>
              <a:gd name="connsiteX60" fmla="*/ 2137559 w 2256312"/>
              <a:gd name="connsiteY60" fmla="*/ 785666 h 1839533"/>
              <a:gd name="connsiteX61" fmla="*/ 2067815 w 2256312"/>
              <a:gd name="connsiteY61" fmla="*/ 510348 h 1839533"/>
              <a:gd name="connsiteX62" fmla="*/ 1828800 w 2256312"/>
              <a:gd name="connsiteY62" fmla="*/ 381905 h 1839533"/>
              <a:gd name="connsiteX63" fmla="*/ 1389413 w 2256312"/>
              <a:gd name="connsiteY63" fmla="*/ 179966 h 1839533"/>
              <a:gd name="connsiteX64" fmla="*/ 1186179 w 2256312"/>
              <a:gd name="connsiteY64" fmla="*/ 152927 h 1839533"/>
              <a:gd name="connsiteX65" fmla="*/ 976755 w 2256312"/>
              <a:gd name="connsiteY65" fmla="*/ 147337 h 1839533"/>
              <a:gd name="connsiteX66" fmla="*/ 807522 w 2256312"/>
              <a:gd name="connsiteY66" fmla="*/ 156273 h 1839533"/>
              <a:gd name="connsiteX67" fmla="*/ 605642 w 2256312"/>
              <a:gd name="connsiteY67" fmla="*/ 197837 h 1839533"/>
              <a:gd name="connsiteX68" fmla="*/ 451263 w 2256312"/>
              <a:gd name="connsiteY68" fmla="*/ 280964 h 1839533"/>
              <a:gd name="connsiteX69" fmla="*/ 380011 w 2256312"/>
              <a:gd name="connsiteY69" fmla="*/ 346279 h 1839533"/>
              <a:gd name="connsiteX70" fmla="*/ 380011 w 2256312"/>
              <a:gd name="connsiteY70" fmla="*/ 346279 h 1839533"/>
              <a:gd name="connsiteX71" fmla="*/ 338447 w 2256312"/>
              <a:gd name="connsiteY71" fmla="*/ 334403 h 1839533"/>
              <a:gd name="connsiteX72" fmla="*/ 249382 w 2256312"/>
              <a:gd name="connsiteY72" fmla="*/ 423468 h 1839533"/>
              <a:gd name="connsiteX73" fmla="*/ 195943 w 2256312"/>
              <a:gd name="connsiteY73" fmla="*/ 476907 h 1839533"/>
              <a:gd name="connsiteX74" fmla="*/ 207818 w 2256312"/>
              <a:gd name="connsiteY74" fmla="*/ 554097 h 1839533"/>
              <a:gd name="connsiteX75" fmla="*/ 255320 w 2256312"/>
              <a:gd name="connsiteY75" fmla="*/ 625349 h 1839533"/>
              <a:gd name="connsiteX76" fmla="*/ 237507 w 2256312"/>
              <a:gd name="connsiteY76" fmla="*/ 690663 h 1839533"/>
              <a:gd name="connsiteX77" fmla="*/ 201881 w 2256312"/>
              <a:gd name="connsiteY77" fmla="*/ 755977 h 1839533"/>
              <a:gd name="connsiteX78" fmla="*/ 267195 w 2256312"/>
              <a:gd name="connsiteY78" fmla="*/ 744102 h 1839533"/>
              <a:gd name="connsiteX79" fmla="*/ 267195 w 2256312"/>
              <a:gd name="connsiteY79" fmla="*/ 744102 h 1839533"/>
              <a:gd name="connsiteX80" fmla="*/ 267195 w 2256312"/>
              <a:gd name="connsiteY80" fmla="*/ 744102 h 1839533"/>
              <a:gd name="connsiteX81" fmla="*/ 362198 w 2256312"/>
              <a:gd name="connsiteY81" fmla="*/ 672850 h 1839533"/>
              <a:gd name="connsiteX82" fmla="*/ 421574 w 2256312"/>
              <a:gd name="connsiteY82" fmla="*/ 690663 h 1839533"/>
              <a:gd name="connsiteX83" fmla="*/ 445325 w 2256312"/>
              <a:gd name="connsiteY83" fmla="*/ 767853 h 1839533"/>
              <a:gd name="connsiteX84" fmla="*/ 475013 w 2256312"/>
              <a:gd name="connsiteY84" fmla="*/ 874731 h 1839533"/>
              <a:gd name="connsiteX85" fmla="*/ 510639 w 2256312"/>
              <a:gd name="connsiteY85" fmla="*/ 963795 h 1839533"/>
              <a:gd name="connsiteX86" fmla="*/ 528452 w 2256312"/>
              <a:gd name="connsiteY86" fmla="*/ 1040985 h 1839533"/>
              <a:gd name="connsiteX87" fmla="*/ 540327 w 2256312"/>
              <a:gd name="connsiteY87" fmla="*/ 1094424 h 1839533"/>
              <a:gd name="connsiteX88" fmla="*/ 540327 w 2256312"/>
              <a:gd name="connsiteY88" fmla="*/ 1272554 h 1839533"/>
              <a:gd name="connsiteX89" fmla="*/ 510639 w 2256312"/>
              <a:gd name="connsiteY89" fmla="*/ 1367557 h 1839533"/>
              <a:gd name="connsiteX90" fmla="*/ 504701 w 2256312"/>
              <a:gd name="connsiteY90" fmla="*/ 1527873 h 1839533"/>
              <a:gd name="connsiteX91" fmla="*/ 480951 w 2256312"/>
              <a:gd name="connsiteY91" fmla="*/ 1628814 h 1839533"/>
              <a:gd name="connsiteX92" fmla="*/ 480950 w 2256312"/>
              <a:gd name="connsiteY92" fmla="*/ 1711941 h 1839533"/>
              <a:gd name="connsiteX0" fmla="*/ 480950 w 2256312"/>
              <a:gd name="connsiteY0" fmla="*/ 1711941 h 1839533"/>
              <a:gd name="connsiteX1" fmla="*/ 368135 w 2256312"/>
              <a:gd name="connsiteY1" fmla="*/ 1717879 h 1839533"/>
              <a:gd name="connsiteX2" fmla="*/ 302821 w 2256312"/>
              <a:gd name="connsiteY2" fmla="*/ 1717879 h 1839533"/>
              <a:gd name="connsiteX3" fmla="*/ 255320 w 2256312"/>
              <a:gd name="connsiteY3" fmla="*/ 1664440 h 1839533"/>
              <a:gd name="connsiteX4" fmla="*/ 190005 w 2256312"/>
              <a:gd name="connsiteY4" fmla="*/ 1670377 h 1839533"/>
              <a:gd name="connsiteX5" fmla="*/ 83127 w 2256312"/>
              <a:gd name="connsiteY5" fmla="*/ 1664440 h 1839533"/>
              <a:gd name="connsiteX6" fmla="*/ 65314 w 2256312"/>
              <a:gd name="connsiteY6" fmla="*/ 1575375 h 1839533"/>
              <a:gd name="connsiteX7" fmla="*/ 47501 w 2256312"/>
              <a:gd name="connsiteY7" fmla="*/ 1302242 h 1839533"/>
              <a:gd name="connsiteX8" fmla="*/ 0 w 2256312"/>
              <a:gd name="connsiteY8" fmla="*/ 1236928 h 1839533"/>
              <a:gd name="connsiteX9" fmla="*/ 5938 w 2256312"/>
              <a:gd name="connsiteY9" fmla="*/ 1011297 h 1839533"/>
              <a:gd name="connsiteX10" fmla="*/ 53439 w 2256312"/>
              <a:gd name="connsiteY10" fmla="*/ 773790 h 1839533"/>
              <a:gd name="connsiteX11" fmla="*/ 41564 w 2256312"/>
              <a:gd name="connsiteY11" fmla="*/ 726289 h 1839533"/>
              <a:gd name="connsiteX12" fmla="*/ 11875 w 2256312"/>
              <a:gd name="connsiteY12" fmla="*/ 660975 h 1839533"/>
              <a:gd name="connsiteX13" fmla="*/ 5938 w 2256312"/>
              <a:gd name="connsiteY13" fmla="*/ 571909 h 1839533"/>
              <a:gd name="connsiteX14" fmla="*/ 53439 w 2256312"/>
              <a:gd name="connsiteY14" fmla="*/ 506595 h 1839533"/>
              <a:gd name="connsiteX15" fmla="*/ 83127 w 2256312"/>
              <a:gd name="connsiteY15" fmla="*/ 447219 h 1839533"/>
              <a:gd name="connsiteX16" fmla="*/ 225631 w 2256312"/>
              <a:gd name="connsiteY16" fmla="*/ 286902 h 1839533"/>
              <a:gd name="connsiteX17" fmla="*/ 255319 w 2256312"/>
              <a:gd name="connsiteY17" fmla="*/ 251277 h 1839533"/>
              <a:gd name="connsiteX18" fmla="*/ 255320 w 2256312"/>
              <a:gd name="connsiteY18" fmla="*/ 221588 h 1839533"/>
              <a:gd name="connsiteX19" fmla="*/ 403761 w 2256312"/>
              <a:gd name="connsiteY19" fmla="*/ 120647 h 1839533"/>
              <a:gd name="connsiteX20" fmla="*/ 587500 w 2256312"/>
              <a:gd name="connsiteY20" fmla="*/ 60593 h 1839533"/>
              <a:gd name="connsiteX21" fmla="*/ 790426 w 2256312"/>
              <a:gd name="connsiteY21" fmla="*/ 22588 h 1839533"/>
              <a:gd name="connsiteX22" fmla="*/ 807697 w 2256312"/>
              <a:gd name="connsiteY22" fmla="*/ 10772 h 1839533"/>
              <a:gd name="connsiteX23" fmla="*/ 875853 w 2256312"/>
              <a:gd name="connsiteY23" fmla="*/ 1893 h 1839533"/>
              <a:gd name="connsiteX24" fmla="*/ 1070017 w 2256312"/>
              <a:gd name="connsiteY24" fmla="*/ 1024 h 1839533"/>
              <a:gd name="connsiteX25" fmla="*/ 1240972 w 2256312"/>
              <a:gd name="connsiteY25" fmla="*/ 13770 h 1839533"/>
              <a:gd name="connsiteX26" fmla="*/ 1478478 w 2256312"/>
              <a:gd name="connsiteY26" fmla="*/ 73146 h 1839533"/>
              <a:gd name="connsiteX27" fmla="*/ 1543792 w 2256312"/>
              <a:gd name="connsiteY27" fmla="*/ 96897 h 1839533"/>
              <a:gd name="connsiteX28" fmla="*/ 1710047 w 2256312"/>
              <a:gd name="connsiteY28" fmla="*/ 144398 h 1839533"/>
              <a:gd name="connsiteX29" fmla="*/ 1793174 w 2256312"/>
              <a:gd name="connsiteY29" fmla="*/ 185962 h 1839533"/>
              <a:gd name="connsiteX30" fmla="*/ 1864426 w 2256312"/>
              <a:gd name="connsiteY30" fmla="*/ 233463 h 1839533"/>
              <a:gd name="connsiteX31" fmla="*/ 1929740 w 2256312"/>
              <a:gd name="connsiteY31" fmla="*/ 292840 h 1839533"/>
              <a:gd name="connsiteX32" fmla="*/ 2012868 w 2256312"/>
              <a:gd name="connsiteY32" fmla="*/ 346279 h 1839533"/>
              <a:gd name="connsiteX33" fmla="*/ 2143458 w 2256312"/>
              <a:gd name="connsiteY33" fmla="*/ 408596 h 1839533"/>
              <a:gd name="connsiteX34" fmla="*/ 2190862 w 2256312"/>
              <a:gd name="connsiteY34" fmla="*/ 500677 h 1839533"/>
              <a:gd name="connsiteX35" fmla="*/ 2247338 w 2256312"/>
              <a:gd name="connsiteY35" fmla="*/ 625368 h 1839533"/>
              <a:gd name="connsiteX36" fmla="*/ 2256312 w 2256312"/>
              <a:gd name="connsiteY36" fmla="*/ 779728 h 1839533"/>
              <a:gd name="connsiteX37" fmla="*/ 2250374 w 2256312"/>
              <a:gd name="connsiteY37" fmla="*/ 928170 h 1839533"/>
              <a:gd name="connsiteX38" fmla="*/ 2250374 w 2256312"/>
              <a:gd name="connsiteY38" fmla="*/ 928170 h 1839533"/>
              <a:gd name="connsiteX39" fmla="*/ 2232561 w 2256312"/>
              <a:gd name="connsiteY39" fmla="*/ 993484 h 1839533"/>
              <a:gd name="connsiteX40" fmla="*/ 2196935 w 2256312"/>
              <a:gd name="connsiteY40" fmla="*/ 1035047 h 1839533"/>
              <a:gd name="connsiteX41" fmla="*/ 2155372 w 2256312"/>
              <a:gd name="connsiteY41" fmla="*/ 1112237 h 1839533"/>
              <a:gd name="connsiteX42" fmla="*/ 2143496 w 2256312"/>
              <a:gd name="connsiteY42" fmla="*/ 1159738 h 1839533"/>
              <a:gd name="connsiteX43" fmla="*/ 2167247 w 2256312"/>
              <a:gd name="connsiteY43" fmla="*/ 1236928 h 1839533"/>
              <a:gd name="connsiteX44" fmla="*/ 2167247 w 2256312"/>
              <a:gd name="connsiteY44" fmla="*/ 1361619 h 1839533"/>
              <a:gd name="connsiteX45" fmla="*/ 2131621 w 2256312"/>
              <a:gd name="connsiteY45" fmla="*/ 1462559 h 1839533"/>
              <a:gd name="connsiteX46" fmla="*/ 2090057 w 2256312"/>
              <a:gd name="connsiteY46" fmla="*/ 1533811 h 1839533"/>
              <a:gd name="connsiteX47" fmla="*/ 2024743 w 2256312"/>
              <a:gd name="connsiteY47" fmla="*/ 1566440 h 1839533"/>
              <a:gd name="connsiteX48" fmla="*/ 1926743 w 2256312"/>
              <a:gd name="connsiteY48" fmla="*/ 1839533 h 1839533"/>
              <a:gd name="connsiteX49" fmla="*/ 1837716 w 2256312"/>
              <a:gd name="connsiteY49" fmla="*/ 1830656 h 1839533"/>
              <a:gd name="connsiteX50" fmla="*/ 1876302 w 2256312"/>
              <a:gd name="connsiteY50" fmla="*/ 1688190 h 1839533"/>
              <a:gd name="connsiteX51" fmla="*/ 1911927 w 2256312"/>
              <a:gd name="connsiteY51" fmla="*/ 1557562 h 1839533"/>
              <a:gd name="connsiteX52" fmla="*/ 1900051 w 2256312"/>
              <a:gd name="connsiteY52" fmla="*/ 1462559 h 1839533"/>
              <a:gd name="connsiteX53" fmla="*/ 1923803 w 2256312"/>
              <a:gd name="connsiteY53" fmla="*/ 1361619 h 1839533"/>
              <a:gd name="connsiteX54" fmla="*/ 1989117 w 2256312"/>
              <a:gd name="connsiteY54" fmla="*/ 1254741 h 1839533"/>
              <a:gd name="connsiteX55" fmla="*/ 1983179 w 2256312"/>
              <a:gd name="connsiteY55" fmla="*/ 1201302 h 1839533"/>
              <a:gd name="connsiteX56" fmla="*/ 2015904 w 2256312"/>
              <a:gd name="connsiteY56" fmla="*/ 1109278 h 1839533"/>
              <a:gd name="connsiteX57" fmla="*/ 2048494 w 2256312"/>
              <a:gd name="connsiteY57" fmla="*/ 951920 h 1839533"/>
              <a:gd name="connsiteX58" fmla="*/ 2119746 w 2256312"/>
              <a:gd name="connsiteY58" fmla="*/ 910357 h 1839533"/>
              <a:gd name="connsiteX59" fmla="*/ 2119746 w 2256312"/>
              <a:gd name="connsiteY59" fmla="*/ 910357 h 1839533"/>
              <a:gd name="connsiteX60" fmla="*/ 2137559 w 2256312"/>
              <a:gd name="connsiteY60" fmla="*/ 785666 h 1839533"/>
              <a:gd name="connsiteX61" fmla="*/ 2067815 w 2256312"/>
              <a:gd name="connsiteY61" fmla="*/ 510348 h 1839533"/>
              <a:gd name="connsiteX62" fmla="*/ 1828800 w 2256312"/>
              <a:gd name="connsiteY62" fmla="*/ 381905 h 1839533"/>
              <a:gd name="connsiteX63" fmla="*/ 1389413 w 2256312"/>
              <a:gd name="connsiteY63" fmla="*/ 179966 h 1839533"/>
              <a:gd name="connsiteX64" fmla="*/ 1186179 w 2256312"/>
              <a:gd name="connsiteY64" fmla="*/ 152927 h 1839533"/>
              <a:gd name="connsiteX65" fmla="*/ 976755 w 2256312"/>
              <a:gd name="connsiteY65" fmla="*/ 147337 h 1839533"/>
              <a:gd name="connsiteX66" fmla="*/ 807522 w 2256312"/>
              <a:gd name="connsiteY66" fmla="*/ 156273 h 1839533"/>
              <a:gd name="connsiteX67" fmla="*/ 605642 w 2256312"/>
              <a:gd name="connsiteY67" fmla="*/ 197837 h 1839533"/>
              <a:gd name="connsiteX68" fmla="*/ 451263 w 2256312"/>
              <a:gd name="connsiteY68" fmla="*/ 280964 h 1839533"/>
              <a:gd name="connsiteX69" fmla="*/ 380011 w 2256312"/>
              <a:gd name="connsiteY69" fmla="*/ 346279 h 1839533"/>
              <a:gd name="connsiteX70" fmla="*/ 380011 w 2256312"/>
              <a:gd name="connsiteY70" fmla="*/ 346279 h 1839533"/>
              <a:gd name="connsiteX71" fmla="*/ 338447 w 2256312"/>
              <a:gd name="connsiteY71" fmla="*/ 334403 h 1839533"/>
              <a:gd name="connsiteX72" fmla="*/ 249382 w 2256312"/>
              <a:gd name="connsiteY72" fmla="*/ 423468 h 1839533"/>
              <a:gd name="connsiteX73" fmla="*/ 195943 w 2256312"/>
              <a:gd name="connsiteY73" fmla="*/ 476907 h 1839533"/>
              <a:gd name="connsiteX74" fmla="*/ 207818 w 2256312"/>
              <a:gd name="connsiteY74" fmla="*/ 554097 h 1839533"/>
              <a:gd name="connsiteX75" fmla="*/ 255320 w 2256312"/>
              <a:gd name="connsiteY75" fmla="*/ 625349 h 1839533"/>
              <a:gd name="connsiteX76" fmla="*/ 237507 w 2256312"/>
              <a:gd name="connsiteY76" fmla="*/ 690663 h 1839533"/>
              <a:gd name="connsiteX77" fmla="*/ 201881 w 2256312"/>
              <a:gd name="connsiteY77" fmla="*/ 755977 h 1839533"/>
              <a:gd name="connsiteX78" fmla="*/ 267195 w 2256312"/>
              <a:gd name="connsiteY78" fmla="*/ 744102 h 1839533"/>
              <a:gd name="connsiteX79" fmla="*/ 267195 w 2256312"/>
              <a:gd name="connsiteY79" fmla="*/ 744102 h 1839533"/>
              <a:gd name="connsiteX80" fmla="*/ 267195 w 2256312"/>
              <a:gd name="connsiteY80" fmla="*/ 744102 h 1839533"/>
              <a:gd name="connsiteX81" fmla="*/ 362198 w 2256312"/>
              <a:gd name="connsiteY81" fmla="*/ 672850 h 1839533"/>
              <a:gd name="connsiteX82" fmla="*/ 421574 w 2256312"/>
              <a:gd name="connsiteY82" fmla="*/ 690663 h 1839533"/>
              <a:gd name="connsiteX83" fmla="*/ 445325 w 2256312"/>
              <a:gd name="connsiteY83" fmla="*/ 767853 h 1839533"/>
              <a:gd name="connsiteX84" fmla="*/ 475013 w 2256312"/>
              <a:gd name="connsiteY84" fmla="*/ 874731 h 1839533"/>
              <a:gd name="connsiteX85" fmla="*/ 510639 w 2256312"/>
              <a:gd name="connsiteY85" fmla="*/ 963795 h 1839533"/>
              <a:gd name="connsiteX86" fmla="*/ 528452 w 2256312"/>
              <a:gd name="connsiteY86" fmla="*/ 1040985 h 1839533"/>
              <a:gd name="connsiteX87" fmla="*/ 540327 w 2256312"/>
              <a:gd name="connsiteY87" fmla="*/ 1094424 h 1839533"/>
              <a:gd name="connsiteX88" fmla="*/ 540327 w 2256312"/>
              <a:gd name="connsiteY88" fmla="*/ 1272554 h 1839533"/>
              <a:gd name="connsiteX89" fmla="*/ 510639 w 2256312"/>
              <a:gd name="connsiteY89" fmla="*/ 1367557 h 1839533"/>
              <a:gd name="connsiteX90" fmla="*/ 504701 w 2256312"/>
              <a:gd name="connsiteY90" fmla="*/ 1527873 h 1839533"/>
              <a:gd name="connsiteX91" fmla="*/ 480951 w 2256312"/>
              <a:gd name="connsiteY91" fmla="*/ 1628814 h 1839533"/>
              <a:gd name="connsiteX92" fmla="*/ 480950 w 2256312"/>
              <a:gd name="connsiteY92" fmla="*/ 1711941 h 1839533"/>
              <a:gd name="connsiteX0" fmla="*/ 480950 w 2256312"/>
              <a:gd name="connsiteY0" fmla="*/ 1711941 h 1839533"/>
              <a:gd name="connsiteX1" fmla="*/ 368135 w 2256312"/>
              <a:gd name="connsiteY1" fmla="*/ 1717879 h 1839533"/>
              <a:gd name="connsiteX2" fmla="*/ 302821 w 2256312"/>
              <a:gd name="connsiteY2" fmla="*/ 1717879 h 1839533"/>
              <a:gd name="connsiteX3" fmla="*/ 255320 w 2256312"/>
              <a:gd name="connsiteY3" fmla="*/ 1664440 h 1839533"/>
              <a:gd name="connsiteX4" fmla="*/ 190005 w 2256312"/>
              <a:gd name="connsiteY4" fmla="*/ 1670377 h 1839533"/>
              <a:gd name="connsiteX5" fmla="*/ 83127 w 2256312"/>
              <a:gd name="connsiteY5" fmla="*/ 1664440 h 1839533"/>
              <a:gd name="connsiteX6" fmla="*/ 65314 w 2256312"/>
              <a:gd name="connsiteY6" fmla="*/ 1575375 h 1839533"/>
              <a:gd name="connsiteX7" fmla="*/ 47501 w 2256312"/>
              <a:gd name="connsiteY7" fmla="*/ 1302242 h 1839533"/>
              <a:gd name="connsiteX8" fmla="*/ 0 w 2256312"/>
              <a:gd name="connsiteY8" fmla="*/ 1236928 h 1839533"/>
              <a:gd name="connsiteX9" fmla="*/ 5938 w 2256312"/>
              <a:gd name="connsiteY9" fmla="*/ 1011297 h 1839533"/>
              <a:gd name="connsiteX10" fmla="*/ 53439 w 2256312"/>
              <a:gd name="connsiteY10" fmla="*/ 773790 h 1839533"/>
              <a:gd name="connsiteX11" fmla="*/ 41564 w 2256312"/>
              <a:gd name="connsiteY11" fmla="*/ 726289 h 1839533"/>
              <a:gd name="connsiteX12" fmla="*/ 11875 w 2256312"/>
              <a:gd name="connsiteY12" fmla="*/ 660975 h 1839533"/>
              <a:gd name="connsiteX13" fmla="*/ 5938 w 2256312"/>
              <a:gd name="connsiteY13" fmla="*/ 571909 h 1839533"/>
              <a:gd name="connsiteX14" fmla="*/ 53439 w 2256312"/>
              <a:gd name="connsiteY14" fmla="*/ 506595 h 1839533"/>
              <a:gd name="connsiteX15" fmla="*/ 83127 w 2256312"/>
              <a:gd name="connsiteY15" fmla="*/ 447219 h 1839533"/>
              <a:gd name="connsiteX16" fmla="*/ 225631 w 2256312"/>
              <a:gd name="connsiteY16" fmla="*/ 286902 h 1839533"/>
              <a:gd name="connsiteX17" fmla="*/ 255319 w 2256312"/>
              <a:gd name="connsiteY17" fmla="*/ 251277 h 1839533"/>
              <a:gd name="connsiteX18" fmla="*/ 255320 w 2256312"/>
              <a:gd name="connsiteY18" fmla="*/ 221588 h 1839533"/>
              <a:gd name="connsiteX19" fmla="*/ 403761 w 2256312"/>
              <a:gd name="connsiteY19" fmla="*/ 120647 h 1839533"/>
              <a:gd name="connsiteX20" fmla="*/ 587500 w 2256312"/>
              <a:gd name="connsiteY20" fmla="*/ 60593 h 1839533"/>
              <a:gd name="connsiteX21" fmla="*/ 790426 w 2256312"/>
              <a:gd name="connsiteY21" fmla="*/ 22588 h 1839533"/>
              <a:gd name="connsiteX22" fmla="*/ 807697 w 2256312"/>
              <a:gd name="connsiteY22" fmla="*/ 10772 h 1839533"/>
              <a:gd name="connsiteX23" fmla="*/ 875853 w 2256312"/>
              <a:gd name="connsiteY23" fmla="*/ 1893 h 1839533"/>
              <a:gd name="connsiteX24" fmla="*/ 1070017 w 2256312"/>
              <a:gd name="connsiteY24" fmla="*/ 1024 h 1839533"/>
              <a:gd name="connsiteX25" fmla="*/ 1240972 w 2256312"/>
              <a:gd name="connsiteY25" fmla="*/ 13770 h 1839533"/>
              <a:gd name="connsiteX26" fmla="*/ 1478478 w 2256312"/>
              <a:gd name="connsiteY26" fmla="*/ 73146 h 1839533"/>
              <a:gd name="connsiteX27" fmla="*/ 1543792 w 2256312"/>
              <a:gd name="connsiteY27" fmla="*/ 96897 h 1839533"/>
              <a:gd name="connsiteX28" fmla="*/ 1710047 w 2256312"/>
              <a:gd name="connsiteY28" fmla="*/ 144398 h 1839533"/>
              <a:gd name="connsiteX29" fmla="*/ 1793174 w 2256312"/>
              <a:gd name="connsiteY29" fmla="*/ 185962 h 1839533"/>
              <a:gd name="connsiteX30" fmla="*/ 1864426 w 2256312"/>
              <a:gd name="connsiteY30" fmla="*/ 233463 h 1839533"/>
              <a:gd name="connsiteX31" fmla="*/ 1929740 w 2256312"/>
              <a:gd name="connsiteY31" fmla="*/ 292840 h 1839533"/>
              <a:gd name="connsiteX32" fmla="*/ 2012868 w 2256312"/>
              <a:gd name="connsiteY32" fmla="*/ 346279 h 1839533"/>
              <a:gd name="connsiteX33" fmla="*/ 2143458 w 2256312"/>
              <a:gd name="connsiteY33" fmla="*/ 408596 h 1839533"/>
              <a:gd name="connsiteX34" fmla="*/ 2190862 w 2256312"/>
              <a:gd name="connsiteY34" fmla="*/ 500677 h 1839533"/>
              <a:gd name="connsiteX35" fmla="*/ 2247338 w 2256312"/>
              <a:gd name="connsiteY35" fmla="*/ 625368 h 1839533"/>
              <a:gd name="connsiteX36" fmla="*/ 2256312 w 2256312"/>
              <a:gd name="connsiteY36" fmla="*/ 779728 h 1839533"/>
              <a:gd name="connsiteX37" fmla="*/ 2250374 w 2256312"/>
              <a:gd name="connsiteY37" fmla="*/ 928170 h 1839533"/>
              <a:gd name="connsiteX38" fmla="*/ 2250374 w 2256312"/>
              <a:gd name="connsiteY38" fmla="*/ 928170 h 1839533"/>
              <a:gd name="connsiteX39" fmla="*/ 2232561 w 2256312"/>
              <a:gd name="connsiteY39" fmla="*/ 993484 h 1839533"/>
              <a:gd name="connsiteX40" fmla="*/ 2196935 w 2256312"/>
              <a:gd name="connsiteY40" fmla="*/ 1035047 h 1839533"/>
              <a:gd name="connsiteX41" fmla="*/ 2155372 w 2256312"/>
              <a:gd name="connsiteY41" fmla="*/ 1112237 h 1839533"/>
              <a:gd name="connsiteX42" fmla="*/ 2143496 w 2256312"/>
              <a:gd name="connsiteY42" fmla="*/ 1159738 h 1839533"/>
              <a:gd name="connsiteX43" fmla="*/ 2167247 w 2256312"/>
              <a:gd name="connsiteY43" fmla="*/ 1236928 h 1839533"/>
              <a:gd name="connsiteX44" fmla="*/ 2167247 w 2256312"/>
              <a:gd name="connsiteY44" fmla="*/ 1361619 h 1839533"/>
              <a:gd name="connsiteX45" fmla="*/ 2131621 w 2256312"/>
              <a:gd name="connsiteY45" fmla="*/ 1462559 h 1839533"/>
              <a:gd name="connsiteX46" fmla="*/ 2090057 w 2256312"/>
              <a:gd name="connsiteY46" fmla="*/ 1533811 h 1839533"/>
              <a:gd name="connsiteX47" fmla="*/ 2024743 w 2256312"/>
              <a:gd name="connsiteY47" fmla="*/ 1566440 h 1839533"/>
              <a:gd name="connsiteX48" fmla="*/ 1926743 w 2256312"/>
              <a:gd name="connsiteY48" fmla="*/ 1839533 h 1839533"/>
              <a:gd name="connsiteX49" fmla="*/ 1837716 w 2256312"/>
              <a:gd name="connsiteY49" fmla="*/ 1830656 h 1839533"/>
              <a:gd name="connsiteX50" fmla="*/ 1876302 w 2256312"/>
              <a:gd name="connsiteY50" fmla="*/ 1688190 h 1839533"/>
              <a:gd name="connsiteX51" fmla="*/ 1911927 w 2256312"/>
              <a:gd name="connsiteY51" fmla="*/ 1557562 h 1839533"/>
              <a:gd name="connsiteX52" fmla="*/ 1900051 w 2256312"/>
              <a:gd name="connsiteY52" fmla="*/ 1462559 h 1839533"/>
              <a:gd name="connsiteX53" fmla="*/ 1923803 w 2256312"/>
              <a:gd name="connsiteY53" fmla="*/ 1361619 h 1839533"/>
              <a:gd name="connsiteX54" fmla="*/ 1989117 w 2256312"/>
              <a:gd name="connsiteY54" fmla="*/ 1254741 h 1839533"/>
              <a:gd name="connsiteX55" fmla="*/ 1983179 w 2256312"/>
              <a:gd name="connsiteY55" fmla="*/ 1201302 h 1839533"/>
              <a:gd name="connsiteX56" fmla="*/ 2015904 w 2256312"/>
              <a:gd name="connsiteY56" fmla="*/ 1109278 h 1839533"/>
              <a:gd name="connsiteX57" fmla="*/ 2048494 w 2256312"/>
              <a:gd name="connsiteY57" fmla="*/ 951920 h 1839533"/>
              <a:gd name="connsiteX58" fmla="*/ 2119746 w 2256312"/>
              <a:gd name="connsiteY58" fmla="*/ 910357 h 1839533"/>
              <a:gd name="connsiteX59" fmla="*/ 2119746 w 2256312"/>
              <a:gd name="connsiteY59" fmla="*/ 910357 h 1839533"/>
              <a:gd name="connsiteX60" fmla="*/ 2137559 w 2256312"/>
              <a:gd name="connsiteY60" fmla="*/ 785666 h 1839533"/>
              <a:gd name="connsiteX61" fmla="*/ 2067815 w 2256312"/>
              <a:gd name="connsiteY61" fmla="*/ 510348 h 1839533"/>
              <a:gd name="connsiteX62" fmla="*/ 1828800 w 2256312"/>
              <a:gd name="connsiteY62" fmla="*/ 381905 h 1839533"/>
              <a:gd name="connsiteX63" fmla="*/ 1389413 w 2256312"/>
              <a:gd name="connsiteY63" fmla="*/ 179966 h 1839533"/>
              <a:gd name="connsiteX64" fmla="*/ 1186179 w 2256312"/>
              <a:gd name="connsiteY64" fmla="*/ 152927 h 1839533"/>
              <a:gd name="connsiteX65" fmla="*/ 976755 w 2256312"/>
              <a:gd name="connsiteY65" fmla="*/ 147337 h 1839533"/>
              <a:gd name="connsiteX66" fmla="*/ 807522 w 2256312"/>
              <a:gd name="connsiteY66" fmla="*/ 156273 h 1839533"/>
              <a:gd name="connsiteX67" fmla="*/ 605642 w 2256312"/>
              <a:gd name="connsiteY67" fmla="*/ 197837 h 1839533"/>
              <a:gd name="connsiteX68" fmla="*/ 451263 w 2256312"/>
              <a:gd name="connsiteY68" fmla="*/ 280964 h 1839533"/>
              <a:gd name="connsiteX69" fmla="*/ 380011 w 2256312"/>
              <a:gd name="connsiteY69" fmla="*/ 346279 h 1839533"/>
              <a:gd name="connsiteX70" fmla="*/ 380011 w 2256312"/>
              <a:gd name="connsiteY70" fmla="*/ 346279 h 1839533"/>
              <a:gd name="connsiteX71" fmla="*/ 338447 w 2256312"/>
              <a:gd name="connsiteY71" fmla="*/ 334403 h 1839533"/>
              <a:gd name="connsiteX72" fmla="*/ 249382 w 2256312"/>
              <a:gd name="connsiteY72" fmla="*/ 423468 h 1839533"/>
              <a:gd name="connsiteX73" fmla="*/ 195943 w 2256312"/>
              <a:gd name="connsiteY73" fmla="*/ 476907 h 1839533"/>
              <a:gd name="connsiteX74" fmla="*/ 207818 w 2256312"/>
              <a:gd name="connsiteY74" fmla="*/ 554097 h 1839533"/>
              <a:gd name="connsiteX75" fmla="*/ 255320 w 2256312"/>
              <a:gd name="connsiteY75" fmla="*/ 625349 h 1839533"/>
              <a:gd name="connsiteX76" fmla="*/ 237507 w 2256312"/>
              <a:gd name="connsiteY76" fmla="*/ 690663 h 1839533"/>
              <a:gd name="connsiteX77" fmla="*/ 201881 w 2256312"/>
              <a:gd name="connsiteY77" fmla="*/ 755977 h 1839533"/>
              <a:gd name="connsiteX78" fmla="*/ 267195 w 2256312"/>
              <a:gd name="connsiteY78" fmla="*/ 744102 h 1839533"/>
              <a:gd name="connsiteX79" fmla="*/ 267195 w 2256312"/>
              <a:gd name="connsiteY79" fmla="*/ 744102 h 1839533"/>
              <a:gd name="connsiteX80" fmla="*/ 267195 w 2256312"/>
              <a:gd name="connsiteY80" fmla="*/ 744102 h 1839533"/>
              <a:gd name="connsiteX81" fmla="*/ 362198 w 2256312"/>
              <a:gd name="connsiteY81" fmla="*/ 672850 h 1839533"/>
              <a:gd name="connsiteX82" fmla="*/ 421574 w 2256312"/>
              <a:gd name="connsiteY82" fmla="*/ 690663 h 1839533"/>
              <a:gd name="connsiteX83" fmla="*/ 445325 w 2256312"/>
              <a:gd name="connsiteY83" fmla="*/ 767853 h 1839533"/>
              <a:gd name="connsiteX84" fmla="*/ 475013 w 2256312"/>
              <a:gd name="connsiteY84" fmla="*/ 874731 h 1839533"/>
              <a:gd name="connsiteX85" fmla="*/ 510639 w 2256312"/>
              <a:gd name="connsiteY85" fmla="*/ 963795 h 1839533"/>
              <a:gd name="connsiteX86" fmla="*/ 528452 w 2256312"/>
              <a:gd name="connsiteY86" fmla="*/ 1040985 h 1839533"/>
              <a:gd name="connsiteX87" fmla="*/ 540327 w 2256312"/>
              <a:gd name="connsiteY87" fmla="*/ 1094424 h 1839533"/>
              <a:gd name="connsiteX88" fmla="*/ 540327 w 2256312"/>
              <a:gd name="connsiteY88" fmla="*/ 1272554 h 1839533"/>
              <a:gd name="connsiteX89" fmla="*/ 510639 w 2256312"/>
              <a:gd name="connsiteY89" fmla="*/ 1367557 h 1839533"/>
              <a:gd name="connsiteX90" fmla="*/ 504701 w 2256312"/>
              <a:gd name="connsiteY90" fmla="*/ 1527873 h 1839533"/>
              <a:gd name="connsiteX91" fmla="*/ 480951 w 2256312"/>
              <a:gd name="connsiteY91" fmla="*/ 1628814 h 1839533"/>
              <a:gd name="connsiteX92" fmla="*/ 480950 w 2256312"/>
              <a:gd name="connsiteY92" fmla="*/ 1711941 h 1839533"/>
              <a:gd name="connsiteX0" fmla="*/ 480950 w 2256312"/>
              <a:gd name="connsiteY0" fmla="*/ 1711941 h 1839533"/>
              <a:gd name="connsiteX1" fmla="*/ 368135 w 2256312"/>
              <a:gd name="connsiteY1" fmla="*/ 1717879 h 1839533"/>
              <a:gd name="connsiteX2" fmla="*/ 302821 w 2256312"/>
              <a:gd name="connsiteY2" fmla="*/ 1717879 h 1839533"/>
              <a:gd name="connsiteX3" fmla="*/ 255320 w 2256312"/>
              <a:gd name="connsiteY3" fmla="*/ 1664440 h 1839533"/>
              <a:gd name="connsiteX4" fmla="*/ 190005 w 2256312"/>
              <a:gd name="connsiteY4" fmla="*/ 1670377 h 1839533"/>
              <a:gd name="connsiteX5" fmla="*/ 83127 w 2256312"/>
              <a:gd name="connsiteY5" fmla="*/ 1664440 h 1839533"/>
              <a:gd name="connsiteX6" fmla="*/ 65314 w 2256312"/>
              <a:gd name="connsiteY6" fmla="*/ 1575375 h 1839533"/>
              <a:gd name="connsiteX7" fmla="*/ 47501 w 2256312"/>
              <a:gd name="connsiteY7" fmla="*/ 1302242 h 1839533"/>
              <a:gd name="connsiteX8" fmla="*/ 0 w 2256312"/>
              <a:gd name="connsiteY8" fmla="*/ 1236928 h 1839533"/>
              <a:gd name="connsiteX9" fmla="*/ 5938 w 2256312"/>
              <a:gd name="connsiteY9" fmla="*/ 1011297 h 1839533"/>
              <a:gd name="connsiteX10" fmla="*/ 53439 w 2256312"/>
              <a:gd name="connsiteY10" fmla="*/ 773790 h 1839533"/>
              <a:gd name="connsiteX11" fmla="*/ 41564 w 2256312"/>
              <a:gd name="connsiteY11" fmla="*/ 726289 h 1839533"/>
              <a:gd name="connsiteX12" fmla="*/ 11875 w 2256312"/>
              <a:gd name="connsiteY12" fmla="*/ 660975 h 1839533"/>
              <a:gd name="connsiteX13" fmla="*/ 5938 w 2256312"/>
              <a:gd name="connsiteY13" fmla="*/ 571909 h 1839533"/>
              <a:gd name="connsiteX14" fmla="*/ 53439 w 2256312"/>
              <a:gd name="connsiteY14" fmla="*/ 506595 h 1839533"/>
              <a:gd name="connsiteX15" fmla="*/ 83127 w 2256312"/>
              <a:gd name="connsiteY15" fmla="*/ 447219 h 1839533"/>
              <a:gd name="connsiteX16" fmla="*/ 225631 w 2256312"/>
              <a:gd name="connsiteY16" fmla="*/ 286902 h 1839533"/>
              <a:gd name="connsiteX17" fmla="*/ 255319 w 2256312"/>
              <a:gd name="connsiteY17" fmla="*/ 251277 h 1839533"/>
              <a:gd name="connsiteX18" fmla="*/ 255320 w 2256312"/>
              <a:gd name="connsiteY18" fmla="*/ 221588 h 1839533"/>
              <a:gd name="connsiteX19" fmla="*/ 403761 w 2256312"/>
              <a:gd name="connsiteY19" fmla="*/ 120647 h 1839533"/>
              <a:gd name="connsiteX20" fmla="*/ 587500 w 2256312"/>
              <a:gd name="connsiteY20" fmla="*/ 60593 h 1839533"/>
              <a:gd name="connsiteX21" fmla="*/ 790426 w 2256312"/>
              <a:gd name="connsiteY21" fmla="*/ 22588 h 1839533"/>
              <a:gd name="connsiteX22" fmla="*/ 807697 w 2256312"/>
              <a:gd name="connsiteY22" fmla="*/ 10772 h 1839533"/>
              <a:gd name="connsiteX23" fmla="*/ 875853 w 2256312"/>
              <a:gd name="connsiteY23" fmla="*/ 1893 h 1839533"/>
              <a:gd name="connsiteX24" fmla="*/ 1070017 w 2256312"/>
              <a:gd name="connsiteY24" fmla="*/ 1024 h 1839533"/>
              <a:gd name="connsiteX25" fmla="*/ 1240972 w 2256312"/>
              <a:gd name="connsiteY25" fmla="*/ 13770 h 1839533"/>
              <a:gd name="connsiteX26" fmla="*/ 1445715 w 2256312"/>
              <a:gd name="connsiteY26" fmla="*/ 55275 h 1839533"/>
              <a:gd name="connsiteX27" fmla="*/ 1543792 w 2256312"/>
              <a:gd name="connsiteY27" fmla="*/ 96897 h 1839533"/>
              <a:gd name="connsiteX28" fmla="*/ 1710047 w 2256312"/>
              <a:gd name="connsiteY28" fmla="*/ 144398 h 1839533"/>
              <a:gd name="connsiteX29" fmla="*/ 1793174 w 2256312"/>
              <a:gd name="connsiteY29" fmla="*/ 185962 h 1839533"/>
              <a:gd name="connsiteX30" fmla="*/ 1864426 w 2256312"/>
              <a:gd name="connsiteY30" fmla="*/ 233463 h 1839533"/>
              <a:gd name="connsiteX31" fmla="*/ 1929740 w 2256312"/>
              <a:gd name="connsiteY31" fmla="*/ 292840 h 1839533"/>
              <a:gd name="connsiteX32" fmla="*/ 2012868 w 2256312"/>
              <a:gd name="connsiteY32" fmla="*/ 346279 h 1839533"/>
              <a:gd name="connsiteX33" fmla="*/ 2143458 w 2256312"/>
              <a:gd name="connsiteY33" fmla="*/ 408596 h 1839533"/>
              <a:gd name="connsiteX34" fmla="*/ 2190862 w 2256312"/>
              <a:gd name="connsiteY34" fmla="*/ 500677 h 1839533"/>
              <a:gd name="connsiteX35" fmla="*/ 2247338 w 2256312"/>
              <a:gd name="connsiteY35" fmla="*/ 625368 h 1839533"/>
              <a:gd name="connsiteX36" fmla="*/ 2256312 w 2256312"/>
              <a:gd name="connsiteY36" fmla="*/ 779728 h 1839533"/>
              <a:gd name="connsiteX37" fmla="*/ 2250374 w 2256312"/>
              <a:gd name="connsiteY37" fmla="*/ 928170 h 1839533"/>
              <a:gd name="connsiteX38" fmla="*/ 2250374 w 2256312"/>
              <a:gd name="connsiteY38" fmla="*/ 928170 h 1839533"/>
              <a:gd name="connsiteX39" fmla="*/ 2232561 w 2256312"/>
              <a:gd name="connsiteY39" fmla="*/ 993484 h 1839533"/>
              <a:gd name="connsiteX40" fmla="*/ 2196935 w 2256312"/>
              <a:gd name="connsiteY40" fmla="*/ 1035047 h 1839533"/>
              <a:gd name="connsiteX41" fmla="*/ 2155372 w 2256312"/>
              <a:gd name="connsiteY41" fmla="*/ 1112237 h 1839533"/>
              <a:gd name="connsiteX42" fmla="*/ 2143496 w 2256312"/>
              <a:gd name="connsiteY42" fmla="*/ 1159738 h 1839533"/>
              <a:gd name="connsiteX43" fmla="*/ 2167247 w 2256312"/>
              <a:gd name="connsiteY43" fmla="*/ 1236928 h 1839533"/>
              <a:gd name="connsiteX44" fmla="*/ 2167247 w 2256312"/>
              <a:gd name="connsiteY44" fmla="*/ 1361619 h 1839533"/>
              <a:gd name="connsiteX45" fmla="*/ 2131621 w 2256312"/>
              <a:gd name="connsiteY45" fmla="*/ 1462559 h 1839533"/>
              <a:gd name="connsiteX46" fmla="*/ 2090057 w 2256312"/>
              <a:gd name="connsiteY46" fmla="*/ 1533811 h 1839533"/>
              <a:gd name="connsiteX47" fmla="*/ 2024743 w 2256312"/>
              <a:gd name="connsiteY47" fmla="*/ 1566440 h 1839533"/>
              <a:gd name="connsiteX48" fmla="*/ 1926743 w 2256312"/>
              <a:gd name="connsiteY48" fmla="*/ 1839533 h 1839533"/>
              <a:gd name="connsiteX49" fmla="*/ 1837716 w 2256312"/>
              <a:gd name="connsiteY49" fmla="*/ 1830656 h 1839533"/>
              <a:gd name="connsiteX50" fmla="*/ 1876302 w 2256312"/>
              <a:gd name="connsiteY50" fmla="*/ 1688190 h 1839533"/>
              <a:gd name="connsiteX51" fmla="*/ 1911927 w 2256312"/>
              <a:gd name="connsiteY51" fmla="*/ 1557562 h 1839533"/>
              <a:gd name="connsiteX52" fmla="*/ 1900051 w 2256312"/>
              <a:gd name="connsiteY52" fmla="*/ 1462559 h 1839533"/>
              <a:gd name="connsiteX53" fmla="*/ 1923803 w 2256312"/>
              <a:gd name="connsiteY53" fmla="*/ 1361619 h 1839533"/>
              <a:gd name="connsiteX54" fmla="*/ 1989117 w 2256312"/>
              <a:gd name="connsiteY54" fmla="*/ 1254741 h 1839533"/>
              <a:gd name="connsiteX55" fmla="*/ 1983179 w 2256312"/>
              <a:gd name="connsiteY55" fmla="*/ 1201302 h 1839533"/>
              <a:gd name="connsiteX56" fmla="*/ 2015904 w 2256312"/>
              <a:gd name="connsiteY56" fmla="*/ 1109278 h 1839533"/>
              <a:gd name="connsiteX57" fmla="*/ 2048494 w 2256312"/>
              <a:gd name="connsiteY57" fmla="*/ 951920 h 1839533"/>
              <a:gd name="connsiteX58" fmla="*/ 2119746 w 2256312"/>
              <a:gd name="connsiteY58" fmla="*/ 910357 h 1839533"/>
              <a:gd name="connsiteX59" fmla="*/ 2119746 w 2256312"/>
              <a:gd name="connsiteY59" fmla="*/ 910357 h 1839533"/>
              <a:gd name="connsiteX60" fmla="*/ 2137559 w 2256312"/>
              <a:gd name="connsiteY60" fmla="*/ 785666 h 1839533"/>
              <a:gd name="connsiteX61" fmla="*/ 2067815 w 2256312"/>
              <a:gd name="connsiteY61" fmla="*/ 510348 h 1839533"/>
              <a:gd name="connsiteX62" fmla="*/ 1828800 w 2256312"/>
              <a:gd name="connsiteY62" fmla="*/ 381905 h 1839533"/>
              <a:gd name="connsiteX63" fmla="*/ 1389413 w 2256312"/>
              <a:gd name="connsiteY63" fmla="*/ 179966 h 1839533"/>
              <a:gd name="connsiteX64" fmla="*/ 1186179 w 2256312"/>
              <a:gd name="connsiteY64" fmla="*/ 152927 h 1839533"/>
              <a:gd name="connsiteX65" fmla="*/ 976755 w 2256312"/>
              <a:gd name="connsiteY65" fmla="*/ 147337 h 1839533"/>
              <a:gd name="connsiteX66" fmla="*/ 807522 w 2256312"/>
              <a:gd name="connsiteY66" fmla="*/ 156273 h 1839533"/>
              <a:gd name="connsiteX67" fmla="*/ 605642 w 2256312"/>
              <a:gd name="connsiteY67" fmla="*/ 197837 h 1839533"/>
              <a:gd name="connsiteX68" fmla="*/ 451263 w 2256312"/>
              <a:gd name="connsiteY68" fmla="*/ 280964 h 1839533"/>
              <a:gd name="connsiteX69" fmla="*/ 380011 w 2256312"/>
              <a:gd name="connsiteY69" fmla="*/ 346279 h 1839533"/>
              <a:gd name="connsiteX70" fmla="*/ 380011 w 2256312"/>
              <a:gd name="connsiteY70" fmla="*/ 346279 h 1839533"/>
              <a:gd name="connsiteX71" fmla="*/ 338447 w 2256312"/>
              <a:gd name="connsiteY71" fmla="*/ 334403 h 1839533"/>
              <a:gd name="connsiteX72" fmla="*/ 249382 w 2256312"/>
              <a:gd name="connsiteY72" fmla="*/ 423468 h 1839533"/>
              <a:gd name="connsiteX73" fmla="*/ 195943 w 2256312"/>
              <a:gd name="connsiteY73" fmla="*/ 476907 h 1839533"/>
              <a:gd name="connsiteX74" fmla="*/ 207818 w 2256312"/>
              <a:gd name="connsiteY74" fmla="*/ 554097 h 1839533"/>
              <a:gd name="connsiteX75" fmla="*/ 255320 w 2256312"/>
              <a:gd name="connsiteY75" fmla="*/ 625349 h 1839533"/>
              <a:gd name="connsiteX76" fmla="*/ 237507 w 2256312"/>
              <a:gd name="connsiteY76" fmla="*/ 690663 h 1839533"/>
              <a:gd name="connsiteX77" fmla="*/ 201881 w 2256312"/>
              <a:gd name="connsiteY77" fmla="*/ 755977 h 1839533"/>
              <a:gd name="connsiteX78" fmla="*/ 267195 w 2256312"/>
              <a:gd name="connsiteY78" fmla="*/ 744102 h 1839533"/>
              <a:gd name="connsiteX79" fmla="*/ 267195 w 2256312"/>
              <a:gd name="connsiteY79" fmla="*/ 744102 h 1839533"/>
              <a:gd name="connsiteX80" fmla="*/ 267195 w 2256312"/>
              <a:gd name="connsiteY80" fmla="*/ 744102 h 1839533"/>
              <a:gd name="connsiteX81" fmla="*/ 362198 w 2256312"/>
              <a:gd name="connsiteY81" fmla="*/ 672850 h 1839533"/>
              <a:gd name="connsiteX82" fmla="*/ 421574 w 2256312"/>
              <a:gd name="connsiteY82" fmla="*/ 690663 h 1839533"/>
              <a:gd name="connsiteX83" fmla="*/ 445325 w 2256312"/>
              <a:gd name="connsiteY83" fmla="*/ 767853 h 1839533"/>
              <a:gd name="connsiteX84" fmla="*/ 475013 w 2256312"/>
              <a:gd name="connsiteY84" fmla="*/ 874731 h 1839533"/>
              <a:gd name="connsiteX85" fmla="*/ 510639 w 2256312"/>
              <a:gd name="connsiteY85" fmla="*/ 963795 h 1839533"/>
              <a:gd name="connsiteX86" fmla="*/ 528452 w 2256312"/>
              <a:gd name="connsiteY86" fmla="*/ 1040985 h 1839533"/>
              <a:gd name="connsiteX87" fmla="*/ 540327 w 2256312"/>
              <a:gd name="connsiteY87" fmla="*/ 1094424 h 1839533"/>
              <a:gd name="connsiteX88" fmla="*/ 540327 w 2256312"/>
              <a:gd name="connsiteY88" fmla="*/ 1272554 h 1839533"/>
              <a:gd name="connsiteX89" fmla="*/ 510639 w 2256312"/>
              <a:gd name="connsiteY89" fmla="*/ 1367557 h 1839533"/>
              <a:gd name="connsiteX90" fmla="*/ 504701 w 2256312"/>
              <a:gd name="connsiteY90" fmla="*/ 1527873 h 1839533"/>
              <a:gd name="connsiteX91" fmla="*/ 480951 w 2256312"/>
              <a:gd name="connsiteY91" fmla="*/ 1628814 h 1839533"/>
              <a:gd name="connsiteX92" fmla="*/ 480950 w 2256312"/>
              <a:gd name="connsiteY92" fmla="*/ 1711941 h 1839533"/>
              <a:gd name="connsiteX0" fmla="*/ 480950 w 2256312"/>
              <a:gd name="connsiteY0" fmla="*/ 1711941 h 1839533"/>
              <a:gd name="connsiteX1" fmla="*/ 368135 w 2256312"/>
              <a:gd name="connsiteY1" fmla="*/ 1717879 h 1839533"/>
              <a:gd name="connsiteX2" fmla="*/ 302821 w 2256312"/>
              <a:gd name="connsiteY2" fmla="*/ 1717879 h 1839533"/>
              <a:gd name="connsiteX3" fmla="*/ 255320 w 2256312"/>
              <a:gd name="connsiteY3" fmla="*/ 1664440 h 1839533"/>
              <a:gd name="connsiteX4" fmla="*/ 190005 w 2256312"/>
              <a:gd name="connsiteY4" fmla="*/ 1670377 h 1839533"/>
              <a:gd name="connsiteX5" fmla="*/ 83127 w 2256312"/>
              <a:gd name="connsiteY5" fmla="*/ 1664440 h 1839533"/>
              <a:gd name="connsiteX6" fmla="*/ 65314 w 2256312"/>
              <a:gd name="connsiteY6" fmla="*/ 1575375 h 1839533"/>
              <a:gd name="connsiteX7" fmla="*/ 47501 w 2256312"/>
              <a:gd name="connsiteY7" fmla="*/ 1302242 h 1839533"/>
              <a:gd name="connsiteX8" fmla="*/ 0 w 2256312"/>
              <a:gd name="connsiteY8" fmla="*/ 1236928 h 1839533"/>
              <a:gd name="connsiteX9" fmla="*/ 5938 w 2256312"/>
              <a:gd name="connsiteY9" fmla="*/ 1011297 h 1839533"/>
              <a:gd name="connsiteX10" fmla="*/ 53439 w 2256312"/>
              <a:gd name="connsiteY10" fmla="*/ 773790 h 1839533"/>
              <a:gd name="connsiteX11" fmla="*/ 41564 w 2256312"/>
              <a:gd name="connsiteY11" fmla="*/ 726289 h 1839533"/>
              <a:gd name="connsiteX12" fmla="*/ 11875 w 2256312"/>
              <a:gd name="connsiteY12" fmla="*/ 660975 h 1839533"/>
              <a:gd name="connsiteX13" fmla="*/ 5938 w 2256312"/>
              <a:gd name="connsiteY13" fmla="*/ 571909 h 1839533"/>
              <a:gd name="connsiteX14" fmla="*/ 53439 w 2256312"/>
              <a:gd name="connsiteY14" fmla="*/ 506595 h 1839533"/>
              <a:gd name="connsiteX15" fmla="*/ 83127 w 2256312"/>
              <a:gd name="connsiteY15" fmla="*/ 447219 h 1839533"/>
              <a:gd name="connsiteX16" fmla="*/ 225631 w 2256312"/>
              <a:gd name="connsiteY16" fmla="*/ 286902 h 1839533"/>
              <a:gd name="connsiteX17" fmla="*/ 255319 w 2256312"/>
              <a:gd name="connsiteY17" fmla="*/ 251277 h 1839533"/>
              <a:gd name="connsiteX18" fmla="*/ 255320 w 2256312"/>
              <a:gd name="connsiteY18" fmla="*/ 221588 h 1839533"/>
              <a:gd name="connsiteX19" fmla="*/ 403761 w 2256312"/>
              <a:gd name="connsiteY19" fmla="*/ 120647 h 1839533"/>
              <a:gd name="connsiteX20" fmla="*/ 587500 w 2256312"/>
              <a:gd name="connsiteY20" fmla="*/ 60593 h 1839533"/>
              <a:gd name="connsiteX21" fmla="*/ 790426 w 2256312"/>
              <a:gd name="connsiteY21" fmla="*/ 22588 h 1839533"/>
              <a:gd name="connsiteX22" fmla="*/ 807697 w 2256312"/>
              <a:gd name="connsiteY22" fmla="*/ 10772 h 1839533"/>
              <a:gd name="connsiteX23" fmla="*/ 875853 w 2256312"/>
              <a:gd name="connsiteY23" fmla="*/ 1893 h 1839533"/>
              <a:gd name="connsiteX24" fmla="*/ 1070017 w 2256312"/>
              <a:gd name="connsiteY24" fmla="*/ 1024 h 1839533"/>
              <a:gd name="connsiteX25" fmla="*/ 1240972 w 2256312"/>
              <a:gd name="connsiteY25" fmla="*/ 13770 h 1839533"/>
              <a:gd name="connsiteX26" fmla="*/ 1445715 w 2256312"/>
              <a:gd name="connsiteY26" fmla="*/ 55275 h 1839533"/>
              <a:gd name="connsiteX27" fmla="*/ 1543792 w 2256312"/>
              <a:gd name="connsiteY27" fmla="*/ 96897 h 1839533"/>
              <a:gd name="connsiteX28" fmla="*/ 1710047 w 2256312"/>
              <a:gd name="connsiteY28" fmla="*/ 144398 h 1839533"/>
              <a:gd name="connsiteX29" fmla="*/ 1793174 w 2256312"/>
              <a:gd name="connsiteY29" fmla="*/ 185962 h 1839533"/>
              <a:gd name="connsiteX30" fmla="*/ 1864426 w 2256312"/>
              <a:gd name="connsiteY30" fmla="*/ 233463 h 1839533"/>
              <a:gd name="connsiteX31" fmla="*/ 1929740 w 2256312"/>
              <a:gd name="connsiteY31" fmla="*/ 292840 h 1839533"/>
              <a:gd name="connsiteX32" fmla="*/ 2012868 w 2256312"/>
              <a:gd name="connsiteY32" fmla="*/ 346279 h 1839533"/>
              <a:gd name="connsiteX33" fmla="*/ 2143458 w 2256312"/>
              <a:gd name="connsiteY33" fmla="*/ 408596 h 1839533"/>
              <a:gd name="connsiteX34" fmla="*/ 2190862 w 2256312"/>
              <a:gd name="connsiteY34" fmla="*/ 500677 h 1839533"/>
              <a:gd name="connsiteX35" fmla="*/ 2247338 w 2256312"/>
              <a:gd name="connsiteY35" fmla="*/ 625368 h 1839533"/>
              <a:gd name="connsiteX36" fmla="*/ 2256312 w 2256312"/>
              <a:gd name="connsiteY36" fmla="*/ 779728 h 1839533"/>
              <a:gd name="connsiteX37" fmla="*/ 2250374 w 2256312"/>
              <a:gd name="connsiteY37" fmla="*/ 928170 h 1839533"/>
              <a:gd name="connsiteX38" fmla="*/ 2250374 w 2256312"/>
              <a:gd name="connsiteY38" fmla="*/ 928170 h 1839533"/>
              <a:gd name="connsiteX39" fmla="*/ 2232561 w 2256312"/>
              <a:gd name="connsiteY39" fmla="*/ 993484 h 1839533"/>
              <a:gd name="connsiteX40" fmla="*/ 2196935 w 2256312"/>
              <a:gd name="connsiteY40" fmla="*/ 1035047 h 1839533"/>
              <a:gd name="connsiteX41" fmla="*/ 2155372 w 2256312"/>
              <a:gd name="connsiteY41" fmla="*/ 1112237 h 1839533"/>
              <a:gd name="connsiteX42" fmla="*/ 2143496 w 2256312"/>
              <a:gd name="connsiteY42" fmla="*/ 1159738 h 1839533"/>
              <a:gd name="connsiteX43" fmla="*/ 2167247 w 2256312"/>
              <a:gd name="connsiteY43" fmla="*/ 1236928 h 1839533"/>
              <a:gd name="connsiteX44" fmla="*/ 2167247 w 2256312"/>
              <a:gd name="connsiteY44" fmla="*/ 1361619 h 1839533"/>
              <a:gd name="connsiteX45" fmla="*/ 2131621 w 2256312"/>
              <a:gd name="connsiteY45" fmla="*/ 1462559 h 1839533"/>
              <a:gd name="connsiteX46" fmla="*/ 2090057 w 2256312"/>
              <a:gd name="connsiteY46" fmla="*/ 1533811 h 1839533"/>
              <a:gd name="connsiteX47" fmla="*/ 2024743 w 2256312"/>
              <a:gd name="connsiteY47" fmla="*/ 1566440 h 1839533"/>
              <a:gd name="connsiteX48" fmla="*/ 1926743 w 2256312"/>
              <a:gd name="connsiteY48" fmla="*/ 1839533 h 1839533"/>
              <a:gd name="connsiteX49" fmla="*/ 1837716 w 2256312"/>
              <a:gd name="connsiteY49" fmla="*/ 1830656 h 1839533"/>
              <a:gd name="connsiteX50" fmla="*/ 1876302 w 2256312"/>
              <a:gd name="connsiteY50" fmla="*/ 1688190 h 1839533"/>
              <a:gd name="connsiteX51" fmla="*/ 1911927 w 2256312"/>
              <a:gd name="connsiteY51" fmla="*/ 1557562 h 1839533"/>
              <a:gd name="connsiteX52" fmla="*/ 1900051 w 2256312"/>
              <a:gd name="connsiteY52" fmla="*/ 1462559 h 1839533"/>
              <a:gd name="connsiteX53" fmla="*/ 1923803 w 2256312"/>
              <a:gd name="connsiteY53" fmla="*/ 1361619 h 1839533"/>
              <a:gd name="connsiteX54" fmla="*/ 1989117 w 2256312"/>
              <a:gd name="connsiteY54" fmla="*/ 1254741 h 1839533"/>
              <a:gd name="connsiteX55" fmla="*/ 1983179 w 2256312"/>
              <a:gd name="connsiteY55" fmla="*/ 1201302 h 1839533"/>
              <a:gd name="connsiteX56" fmla="*/ 2015904 w 2256312"/>
              <a:gd name="connsiteY56" fmla="*/ 1109278 h 1839533"/>
              <a:gd name="connsiteX57" fmla="*/ 2048494 w 2256312"/>
              <a:gd name="connsiteY57" fmla="*/ 951920 h 1839533"/>
              <a:gd name="connsiteX58" fmla="*/ 2119746 w 2256312"/>
              <a:gd name="connsiteY58" fmla="*/ 910357 h 1839533"/>
              <a:gd name="connsiteX59" fmla="*/ 2119746 w 2256312"/>
              <a:gd name="connsiteY59" fmla="*/ 910357 h 1839533"/>
              <a:gd name="connsiteX60" fmla="*/ 2137559 w 2256312"/>
              <a:gd name="connsiteY60" fmla="*/ 785666 h 1839533"/>
              <a:gd name="connsiteX61" fmla="*/ 2067815 w 2256312"/>
              <a:gd name="connsiteY61" fmla="*/ 510348 h 1839533"/>
              <a:gd name="connsiteX62" fmla="*/ 1828800 w 2256312"/>
              <a:gd name="connsiteY62" fmla="*/ 381905 h 1839533"/>
              <a:gd name="connsiteX63" fmla="*/ 1389413 w 2256312"/>
              <a:gd name="connsiteY63" fmla="*/ 179966 h 1839533"/>
              <a:gd name="connsiteX64" fmla="*/ 1186179 w 2256312"/>
              <a:gd name="connsiteY64" fmla="*/ 152927 h 1839533"/>
              <a:gd name="connsiteX65" fmla="*/ 976755 w 2256312"/>
              <a:gd name="connsiteY65" fmla="*/ 147337 h 1839533"/>
              <a:gd name="connsiteX66" fmla="*/ 807522 w 2256312"/>
              <a:gd name="connsiteY66" fmla="*/ 156273 h 1839533"/>
              <a:gd name="connsiteX67" fmla="*/ 605642 w 2256312"/>
              <a:gd name="connsiteY67" fmla="*/ 197837 h 1839533"/>
              <a:gd name="connsiteX68" fmla="*/ 451263 w 2256312"/>
              <a:gd name="connsiteY68" fmla="*/ 280964 h 1839533"/>
              <a:gd name="connsiteX69" fmla="*/ 380011 w 2256312"/>
              <a:gd name="connsiteY69" fmla="*/ 346279 h 1839533"/>
              <a:gd name="connsiteX70" fmla="*/ 380011 w 2256312"/>
              <a:gd name="connsiteY70" fmla="*/ 346279 h 1839533"/>
              <a:gd name="connsiteX71" fmla="*/ 338447 w 2256312"/>
              <a:gd name="connsiteY71" fmla="*/ 334403 h 1839533"/>
              <a:gd name="connsiteX72" fmla="*/ 249382 w 2256312"/>
              <a:gd name="connsiteY72" fmla="*/ 423468 h 1839533"/>
              <a:gd name="connsiteX73" fmla="*/ 195943 w 2256312"/>
              <a:gd name="connsiteY73" fmla="*/ 476907 h 1839533"/>
              <a:gd name="connsiteX74" fmla="*/ 207818 w 2256312"/>
              <a:gd name="connsiteY74" fmla="*/ 554097 h 1839533"/>
              <a:gd name="connsiteX75" fmla="*/ 255320 w 2256312"/>
              <a:gd name="connsiteY75" fmla="*/ 625349 h 1839533"/>
              <a:gd name="connsiteX76" fmla="*/ 237507 w 2256312"/>
              <a:gd name="connsiteY76" fmla="*/ 690663 h 1839533"/>
              <a:gd name="connsiteX77" fmla="*/ 201881 w 2256312"/>
              <a:gd name="connsiteY77" fmla="*/ 755977 h 1839533"/>
              <a:gd name="connsiteX78" fmla="*/ 267195 w 2256312"/>
              <a:gd name="connsiteY78" fmla="*/ 744102 h 1839533"/>
              <a:gd name="connsiteX79" fmla="*/ 267195 w 2256312"/>
              <a:gd name="connsiteY79" fmla="*/ 744102 h 1839533"/>
              <a:gd name="connsiteX80" fmla="*/ 267195 w 2256312"/>
              <a:gd name="connsiteY80" fmla="*/ 744102 h 1839533"/>
              <a:gd name="connsiteX81" fmla="*/ 362198 w 2256312"/>
              <a:gd name="connsiteY81" fmla="*/ 672850 h 1839533"/>
              <a:gd name="connsiteX82" fmla="*/ 421574 w 2256312"/>
              <a:gd name="connsiteY82" fmla="*/ 690663 h 1839533"/>
              <a:gd name="connsiteX83" fmla="*/ 445325 w 2256312"/>
              <a:gd name="connsiteY83" fmla="*/ 767853 h 1839533"/>
              <a:gd name="connsiteX84" fmla="*/ 475013 w 2256312"/>
              <a:gd name="connsiteY84" fmla="*/ 874731 h 1839533"/>
              <a:gd name="connsiteX85" fmla="*/ 510639 w 2256312"/>
              <a:gd name="connsiteY85" fmla="*/ 963795 h 1839533"/>
              <a:gd name="connsiteX86" fmla="*/ 528452 w 2256312"/>
              <a:gd name="connsiteY86" fmla="*/ 1040985 h 1839533"/>
              <a:gd name="connsiteX87" fmla="*/ 540327 w 2256312"/>
              <a:gd name="connsiteY87" fmla="*/ 1094424 h 1839533"/>
              <a:gd name="connsiteX88" fmla="*/ 540327 w 2256312"/>
              <a:gd name="connsiteY88" fmla="*/ 1272554 h 1839533"/>
              <a:gd name="connsiteX89" fmla="*/ 510639 w 2256312"/>
              <a:gd name="connsiteY89" fmla="*/ 1367557 h 1839533"/>
              <a:gd name="connsiteX90" fmla="*/ 504701 w 2256312"/>
              <a:gd name="connsiteY90" fmla="*/ 1527873 h 1839533"/>
              <a:gd name="connsiteX91" fmla="*/ 480951 w 2256312"/>
              <a:gd name="connsiteY91" fmla="*/ 1628814 h 1839533"/>
              <a:gd name="connsiteX92" fmla="*/ 480950 w 2256312"/>
              <a:gd name="connsiteY92" fmla="*/ 1711941 h 1839533"/>
              <a:gd name="connsiteX0" fmla="*/ 480950 w 2256312"/>
              <a:gd name="connsiteY0" fmla="*/ 1711941 h 1839533"/>
              <a:gd name="connsiteX1" fmla="*/ 368135 w 2256312"/>
              <a:gd name="connsiteY1" fmla="*/ 1717879 h 1839533"/>
              <a:gd name="connsiteX2" fmla="*/ 302821 w 2256312"/>
              <a:gd name="connsiteY2" fmla="*/ 1717879 h 1839533"/>
              <a:gd name="connsiteX3" fmla="*/ 255320 w 2256312"/>
              <a:gd name="connsiteY3" fmla="*/ 1664440 h 1839533"/>
              <a:gd name="connsiteX4" fmla="*/ 190005 w 2256312"/>
              <a:gd name="connsiteY4" fmla="*/ 1670377 h 1839533"/>
              <a:gd name="connsiteX5" fmla="*/ 83127 w 2256312"/>
              <a:gd name="connsiteY5" fmla="*/ 1664440 h 1839533"/>
              <a:gd name="connsiteX6" fmla="*/ 65314 w 2256312"/>
              <a:gd name="connsiteY6" fmla="*/ 1575375 h 1839533"/>
              <a:gd name="connsiteX7" fmla="*/ 47501 w 2256312"/>
              <a:gd name="connsiteY7" fmla="*/ 1302242 h 1839533"/>
              <a:gd name="connsiteX8" fmla="*/ 0 w 2256312"/>
              <a:gd name="connsiteY8" fmla="*/ 1236928 h 1839533"/>
              <a:gd name="connsiteX9" fmla="*/ 5938 w 2256312"/>
              <a:gd name="connsiteY9" fmla="*/ 1011297 h 1839533"/>
              <a:gd name="connsiteX10" fmla="*/ 53439 w 2256312"/>
              <a:gd name="connsiteY10" fmla="*/ 773790 h 1839533"/>
              <a:gd name="connsiteX11" fmla="*/ 41564 w 2256312"/>
              <a:gd name="connsiteY11" fmla="*/ 726289 h 1839533"/>
              <a:gd name="connsiteX12" fmla="*/ 11875 w 2256312"/>
              <a:gd name="connsiteY12" fmla="*/ 660975 h 1839533"/>
              <a:gd name="connsiteX13" fmla="*/ 5938 w 2256312"/>
              <a:gd name="connsiteY13" fmla="*/ 571909 h 1839533"/>
              <a:gd name="connsiteX14" fmla="*/ 53439 w 2256312"/>
              <a:gd name="connsiteY14" fmla="*/ 506595 h 1839533"/>
              <a:gd name="connsiteX15" fmla="*/ 83127 w 2256312"/>
              <a:gd name="connsiteY15" fmla="*/ 447219 h 1839533"/>
              <a:gd name="connsiteX16" fmla="*/ 225631 w 2256312"/>
              <a:gd name="connsiteY16" fmla="*/ 286902 h 1839533"/>
              <a:gd name="connsiteX17" fmla="*/ 255319 w 2256312"/>
              <a:gd name="connsiteY17" fmla="*/ 251277 h 1839533"/>
              <a:gd name="connsiteX18" fmla="*/ 255320 w 2256312"/>
              <a:gd name="connsiteY18" fmla="*/ 221588 h 1839533"/>
              <a:gd name="connsiteX19" fmla="*/ 403761 w 2256312"/>
              <a:gd name="connsiteY19" fmla="*/ 120647 h 1839533"/>
              <a:gd name="connsiteX20" fmla="*/ 587500 w 2256312"/>
              <a:gd name="connsiteY20" fmla="*/ 60593 h 1839533"/>
              <a:gd name="connsiteX21" fmla="*/ 790426 w 2256312"/>
              <a:gd name="connsiteY21" fmla="*/ 22588 h 1839533"/>
              <a:gd name="connsiteX22" fmla="*/ 807697 w 2256312"/>
              <a:gd name="connsiteY22" fmla="*/ 10772 h 1839533"/>
              <a:gd name="connsiteX23" fmla="*/ 875853 w 2256312"/>
              <a:gd name="connsiteY23" fmla="*/ 1893 h 1839533"/>
              <a:gd name="connsiteX24" fmla="*/ 1070017 w 2256312"/>
              <a:gd name="connsiteY24" fmla="*/ 1024 h 1839533"/>
              <a:gd name="connsiteX25" fmla="*/ 1240972 w 2256312"/>
              <a:gd name="connsiteY25" fmla="*/ 13770 h 1839533"/>
              <a:gd name="connsiteX26" fmla="*/ 1445715 w 2256312"/>
              <a:gd name="connsiteY26" fmla="*/ 55275 h 1839533"/>
              <a:gd name="connsiteX27" fmla="*/ 1543792 w 2256312"/>
              <a:gd name="connsiteY27" fmla="*/ 96897 h 1839533"/>
              <a:gd name="connsiteX28" fmla="*/ 1710047 w 2256312"/>
              <a:gd name="connsiteY28" fmla="*/ 144398 h 1839533"/>
              <a:gd name="connsiteX29" fmla="*/ 1793174 w 2256312"/>
              <a:gd name="connsiteY29" fmla="*/ 185962 h 1839533"/>
              <a:gd name="connsiteX30" fmla="*/ 1864426 w 2256312"/>
              <a:gd name="connsiteY30" fmla="*/ 233463 h 1839533"/>
              <a:gd name="connsiteX31" fmla="*/ 1929740 w 2256312"/>
              <a:gd name="connsiteY31" fmla="*/ 292840 h 1839533"/>
              <a:gd name="connsiteX32" fmla="*/ 2012868 w 2256312"/>
              <a:gd name="connsiteY32" fmla="*/ 346279 h 1839533"/>
              <a:gd name="connsiteX33" fmla="*/ 2143458 w 2256312"/>
              <a:gd name="connsiteY33" fmla="*/ 408596 h 1839533"/>
              <a:gd name="connsiteX34" fmla="*/ 2190862 w 2256312"/>
              <a:gd name="connsiteY34" fmla="*/ 500677 h 1839533"/>
              <a:gd name="connsiteX35" fmla="*/ 2247338 w 2256312"/>
              <a:gd name="connsiteY35" fmla="*/ 625368 h 1839533"/>
              <a:gd name="connsiteX36" fmla="*/ 2256312 w 2256312"/>
              <a:gd name="connsiteY36" fmla="*/ 779728 h 1839533"/>
              <a:gd name="connsiteX37" fmla="*/ 2250374 w 2256312"/>
              <a:gd name="connsiteY37" fmla="*/ 928170 h 1839533"/>
              <a:gd name="connsiteX38" fmla="*/ 2250374 w 2256312"/>
              <a:gd name="connsiteY38" fmla="*/ 928170 h 1839533"/>
              <a:gd name="connsiteX39" fmla="*/ 2232561 w 2256312"/>
              <a:gd name="connsiteY39" fmla="*/ 993484 h 1839533"/>
              <a:gd name="connsiteX40" fmla="*/ 2196935 w 2256312"/>
              <a:gd name="connsiteY40" fmla="*/ 1035047 h 1839533"/>
              <a:gd name="connsiteX41" fmla="*/ 2155372 w 2256312"/>
              <a:gd name="connsiteY41" fmla="*/ 1112237 h 1839533"/>
              <a:gd name="connsiteX42" fmla="*/ 2143496 w 2256312"/>
              <a:gd name="connsiteY42" fmla="*/ 1159738 h 1839533"/>
              <a:gd name="connsiteX43" fmla="*/ 2167247 w 2256312"/>
              <a:gd name="connsiteY43" fmla="*/ 1236928 h 1839533"/>
              <a:gd name="connsiteX44" fmla="*/ 2167247 w 2256312"/>
              <a:gd name="connsiteY44" fmla="*/ 1361619 h 1839533"/>
              <a:gd name="connsiteX45" fmla="*/ 2131621 w 2256312"/>
              <a:gd name="connsiteY45" fmla="*/ 1462559 h 1839533"/>
              <a:gd name="connsiteX46" fmla="*/ 2090057 w 2256312"/>
              <a:gd name="connsiteY46" fmla="*/ 1533811 h 1839533"/>
              <a:gd name="connsiteX47" fmla="*/ 2024743 w 2256312"/>
              <a:gd name="connsiteY47" fmla="*/ 1566440 h 1839533"/>
              <a:gd name="connsiteX48" fmla="*/ 1926743 w 2256312"/>
              <a:gd name="connsiteY48" fmla="*/ 1839533 h 1839533"/>
              <a:gd name="connsiteX49" fmla="*/ 1837716 w 2256312"/>
              <a:gd name="connsiteY49" fmla="*/ 1830656 h 1839533"/>
              <a:gd name="connsiteX50" fmla="*/ 1876302 w 2256312"/>
              <a:gd name="connsiteY50" fmla="*/ 1688190 h 1839533"/>
              <a:gd name="connsiteX51" fmla="*/ 1911927 w 2256312"/>
              <a:gd name="connsiteY51" fmla="*/ 1557562 h 1839533"/>
              <a:gd name="connsiteX52" fmla="*/ 1900051 w 2256312"/>
              <a:gd name="connsiteY52" fmla="*/ 1462559 h 1839533"/>
              <a:gd name="connsiteX53" fmla="*/ 1923803 w 2256312"/>
              <a:gd name="connsiteY53" fmla="*/ 1361619 h 1839533"/>
              <a:gd name="connsiteX54" fmla="*/ 1989117 w 2256312"/>
              <a:gd name="connsiteY54" fmla="*/ 1254741 h 1839533"/>
              <a:gd name="connsiteX55" fmla="*/ 1983179 w 2256312"/>
              <a:gd name="connsiteY55" fmla="*/ 1201302 h 1839533"/>
              <a:gd name="connsiteX56" fmla="*/ 2015904 w 2256312"/>
              <a:gd name="connsiteY56" fmla="*/ 1109278 h 1839533"/>
              <a:gd name="connsiteX57" fmla="*/ 2048494 w 2256312"/>
              <a:gd name="connsiteY57" fmla="*/ 951920 h 1839533"/>
              <a:gd name="connsiteX58" fmla="*/ 2119746 w 2256312"/>
              <a:gd name="connsiteY58" fmla="*/ 910357 h 1839533"/>
              <a:gd name="connsiteX59" fmla="*/ 2119746 w 2256312"/>
              <a:gd name="connsiteY59" fmla="*/ 910357 h 1839533"/>
              <a:gd name="connsiteX60" fmla="*/ 2137559 w 2256312"/>
              <a:gd name="connsiteY60" fmla="*/ 785666 h 1839533"/>
              <a:gd name="connsiteX61" fmla="*/ 2067815 w 2256312"/>
              <a:gd name="connsiteY61" fmla="*/ 510348 h 1839533"/>
              <a:gd name="connsiteX62" fmla="*/ 1828800 w 2256312"/>
              <a:gd name="connsiteY62" fmla="*/ 381905 h 1839533"/>
              <a:gd name="connsiteX63" fmla="*/ 1389413 w 2256312"/>
              <a:gd name="connsiteY63" fmla="*/ 179966 h 1839533"/>
              <a:gd name="connsiteX64" fmla="*/ 1186179 w 2256312"/>
              <a:gd name="connsiteY64" fmla="*/ 152927 h 1839533"/>
              <a:gd name="connsiteX65" fmla="*/ 976755 w 2256312"/>
              <a:gd name="connsiteY65" fmla="*/ 147337 h 1839533"/>
              <a:gd name="connsiteX66" fmla="*/ 807522 w 2256312"/>
              <a:gd name="connsiteY66" fmla="*/ 156273 h 1839533"/>
              <a:gd name="connsiteX67" fmla="*/ 605642 w 2256312"/>
              <a:gd name="connsiteY67" fmla="*/ 197837 h 1839533"/>
              <a:gd name="connsiteX68" fmla="*/ 451263 w 2256312"/>
              <a:gd name="connsiteY68" fmla="*/ 280964 h 1839533"/>
              <a:gd name="connsiteX69" fmla="*/ 380011 w 2256312"/>
              <a:gd name="connsiteY69" fmla="*/ 346279 h 1839533"/>
              <a:gd name="connsiteX70" fmla="*/ 380011 w 2256312"/>
              <a:gd name="connsiteY70" fmla="*/ 346279 h 1839533"/>
              <a:gd name="connsiteX71" fmla="*/ 338447 w 2256312"/>
              <a:gd name="connsiteY71" fmla="*/ 334403 h 1839533"/>
              <a:gd name="connsiteX72" fmla="*/ 249382 w 2256312"/>
              <a:gd name="connsiteY72" fmla="*/ 423468 h 1839533"/>
              <a:gd name="connsiteX73" fmla="*/ 195943 w 2256312"/>
              <a:gd name="connsiteY73" fmla="*/ 476907 h 1839533"/>
              <a:gd name="connsiteX74" fmla="*/ 207818 w 2256312"/>
              <a:gd name="connsiteY74" fmla="*/ 554097 h 1839533"/>
              <a:gd name="connsiteX75" fmla="*/ 255320 w 2256312"/>
              <a:gd name="connsiteY75" fmla="*/ 625349 h 1839533"/>
              <a:gd name="connsiteX76" fmla="*/ 237507 w 2256312"/>
              <a:gd name="connsiteY76" fmla="*/ 690663 h 1839533"/>
              <a:gd name="connsiteX77" fmla="*/ 201881 w 2256312"/>
              <a:gd name="connsiteY77" fmla="*/ 755977 h 1839533"/>
              <a:gd name="connsiteX78" fmla="*/ 267195 w 2256312"/>
              <a:gd name="connsiteY78" fmla="*/ 744102 h 1839533"/>
              <a:gd name="connsiteX79" fmla="*/ 267195 w 2256312"/>
              <a:gd name="connsiteY79" fmla="*/ 744102 h 1839533"/>
              <a:gd name="connsiteX80" fmla="*/ 267195 w 2256312"/>
              <a:gd name="connsiteY80" fmla="*/ 744102 h 1839533"/>
              <a:gd name="connsiteX81" fmla="*/ 362198 w 2256312"/>
              <a:gd name="connsiteY81" fmla="*/ 672850 h 1839533"/>
              <a:gd name="connsiteX82" fmla="*/ 421574 w 2256312"/>
              <a:gd name="connsiteY82" fmla="*/ 690663 h 1839533"/>
              <a:gd name="connsiteX83" fmla="*/ 445325 w 2256312"/>
              <a:gd name="connsiteY83" fmla="*/ 767853 h 1839533"/>
              <a:gd name="connsiteX84" fmla="*/ 475013 w 2256312"/>
              <a:gd name="connsiteY84" fmla="*/ 874731 h 1839533"/>
              <a:gd name="connsiteX85" fmla="*/ 510639 w 2256312"/>
              <a:gd name="connsiteY85" fmla="*/ 963795 h 1839533"/>
              <a:gd name="connsiteX86" fmla="*/ 528452 w 2256312"/>
              <a:gd name="connsiteY86" fmla="*/ 1040985 h 1839533"/>
              <a:gd name="connsiteX87" fmla="*/ 540327 w 2256312"/>
              <a:gd name="connsiteY87" fmla="*/ 1094424 h 1839533"/>
              <a:gd name="connsiteX88" fmla="*/ 540327 w 2256312"/>
              <a:gd name="connsiteY88" fmla="*/ 1272554 h 1839533"/>
              <a:gd name="connsiteX89" fmla="*/ 510639 w 2256312"/>
              <a:gd name="connsiteY89" fmla="*/ 1367557 h 1839533"/>
              <a:gd name="connsiteX90" fmla="*/ 504701 w 2256312"/>
              <a:gd name="connsiteY90" fmla="*/ 1527873 h 1839533"/>
              <a:gd name="connsiteX91" fmla="*/ 480951 w 2256312"/>
              <a:gd name="connsiteY91" fmla="*/ 1628814 h 1839533"/>
              <a:gd name="connsiteX92" fmla="*/ 480950 w 2256312"/>
              <a:gd name="connsiteY92" fmla="*/ 1711941 h 1839533"/>
              <a:gd name="connsiteX0" fmla="*/ 480950 w 2256312"/>
              <a:gd name="connsiteY0" fmla="*/ 1711941 h 1839533"/>
              <a:gd name="connsiteX1" fmla="*/ 368135 w 2256312"/>
              <a:gd name="connsiteY1" fmla="*/ 1717879 h 1839533"/>
              <a:gd name="connsiteX2" fmla="*/ 302821 w 2256312"/>
              <a:gd name="connsiteY2" fmla="*/ 1717879 h 1839533"/>
              <a:gd name="connsiteX3" fmla="*/ 255320 w 2256312"/>
              <a:gd name="connsiteY3" fmla="*/ 1664440 h 1839533"/>
              <a:gd name="connsiteX4" fmla="*/ 190005 w 2256312"/>
              <a:gd name="connsiteY4" fmla="*/ 1670377 h 1839533"/>
              <a:gd name="connsiteX5" fmla="*/ 83127 w 2256312"/>
              <a:gd name="connsiteY5" fmla="*/ 1664440 h 1839533"/>
              <a:gd name="connsiteX6" fmla="*/ 65314 w 2256312"/>
              <a:gd name="connsiteY6" fmla="*/ 1575375 h 1839533"/>
              <a:gd name="connsiteX7" fmla="*/ 47501 w 2256312"/>
              <a:gd name="connsiteY7" fmla="*/ 1302242 h 1839533"/>
              <a:gd name="connsiteX8" fmla="*/ 0 w 2256312"/>
              <a:gd name="connsiteY8" fmla="*/ 1236928 h 1839533"/>
              <a:gd name="connsiteX9" fmla="*/ 5938 w 2256312"/>
              <a:gd name="connsiteY9" fmla="*/ 1011297 h 1839533"/>
              <a:gd name="connsiteX10" fmla="*/ 53439 w 2256312"/>
              <a:gd name="connsiteY10" fmla="*/ 773790 h 1839533"/>
              <a:gd name="connsiteX11" fmla="*/ 41564 w 2256312"/>
              <a:gd name="connsiteY11" fmla="*/ 726289 h 1839533"/>
              <a:gd name="connsiteX12" fmla="*/ 11875 w 2256312"/>
              <a:gd name="connsiteY12" fmla="*/ 660975 h 1839533"/>
              <a:gd name="connsiteX13" fmla="*/ 5938 w 2256312"/>
              <a:gd name="connsiteY13" fmla="*/ 571909 h 1839533"/>
              <a:gd name="connsiteX14" fmla="*/ 53439 w 2256312"/>
              <a:gd name="connsiteY14" fmla="*/ 506595 h 1839533"/>
              <a:gd name="connsiteX15" fmla="*/ 83127 w 2256312"/>
              <a:gd name="connsiteY15" fmla="*/ 447219 h 1839533"/>
              <a:gd name="connsiteX16" fmla="*/ 225631 w 2256312"/>
              <a:gd name="connsiteY16" fmla="*/ 286902 h 1839533"/>
              <a:gd name="connsiteX17" fmla="*/ 255319 w 2256312"/>
              <a:gd name="connsiteY17" fmla="*/ 251277 h 1839533"/>
              <a:gd name="connsiteX18" fmla="*/ 255320 w 2256312"/>
              <a:gd name="connsiteY18" fmla="*/ 221588 h 1839533"/>
              <a:gd name="connsiteX19" fmla="*/ 403761 w 2256312"/>
              <a:gd name="connsiteY19" fmla="*/ 120647 h 1839533"/>
              <a:gd name="connsiteX20" fmla="*/ 587500 w 2256312"/>
              <a:gd name="connsiteY20" fmla="*/ 60593 h 1839533"/>
              <a:gd name="connsiteX21" fmla="*/ 790426 w 2256312"/>
              <a:gd name="connsiteY21" fmla="*/ 22588 h 1839533"/>
              <a:gd name="connsiteX22" fmla="*/ 807697 w 2256312"/>
              <a:gd name="connsiteY22" fmla="*/ 10772 h 1839533"/>
              <a:gd name="connsiteX23" fmla="*/ 875853 w 2256312"/>
              <a:gd name="connsiteY23" fmla="*/ 1893 h 1839533"/>
              <a:gd name="connsiteX24" fmla="*/ 1070017 w 2256312"/>
              <a:gd name="connsiteY24" fmla="*/ 1024 h 1839533"/>
              <a:gd name="connsiteX25" fmla="*/ 1240972 w 2256312"/>
              <a:gd name="connsiteY25" fmla="*/ 13770 h 1839533"/>
              <a:gd name="connsiteX26" fmla="*/ 1445715 w 2256312"/>
              <a:gd name="connsiteY26" fmla="*/ 55275 h 1839533"/>
              <a:gd name="connsiteX27" fmla="*/ 1543792 w 2256312"/>
              <a:gd name="connsiteY27" fmla="*/ 96897 h 1839533"/>
              <a:gd name="connsiteX28" fmla="*/ 1710047 w 2256312"/>
              <a:gd name="connsiteY28" fmla="*/ 144398 h 1839533"/>
              <a:gd name="connsiteX29" fmla="*/ 1793174 w 2256312"/>
              <a:gd name="connsiteY29" fmla="*/ 185962 h 1839533"/>
              <a:gd name="connsiteX30" fmla="*/ 1864426 w 2256312"/>
              <a:gd name="connsiteY30" fmla="*/ 233463 h 1839533"/>
              <a:gd name="connsiteX31" fmla="*/ 1929740 w 2256312"/>
              <a:gd name="connsiteY31" fmla="*/ 292840 h 1839533"/>
              <a:gd name="connsiteX32" fmla="*/ 2012868 w 2256312"/>
              <a:gd name="connsiteY32" fmla="*/ 346279 h 1839533"/>
              <a:gd name="connsiteX33" fmla="*/ 2143458 w 2256312"/>
              <a:gd name="connsiteY33" fmla="*/ 408596 h 1839533"/>
              <a:gd name="connsiteX34" fmla="*/ 2190862 w 2256312"/>
              <a:gd name="connsiteY34" fmla="*/ 500677 h 1839533"/>
              <a:gd name="connsiteX35" fmla="*/ 2247338 w 2256312"/>
              <a:gd name="connsiteY35" fmla="*/ 625368 h 1839533"/>
              <a:gd name="connsiteX36" fmla="*/ 2256312 w 2256312"/>
              <a:gd name="connsiteY36" fmla="*/ 779728 h 1839533"/>
              <a:gd name="connsiteX37" fmla="*/ 2250374 w 2256312"/>
              <a:gd name="connsiteY37" fmla="*/ 928170 h 1839533"/>
              <a:gd name="connsiteX38" fmla="*/ 2250374 w 2256312"/>
              <a:gd name="connsiteY38" fmla="*/ 928170 h 1839533"/>
              <a:gd name="connsiteX39" fmla="*/ 2232561 w 2256312"/>
              <a:gd name="connsiteY39" fmla="*/ 993484 h 1839533"/>
              <a:gd name="connsiteX40" fmla="*/ 2196935 w 2256312"/>
              <a:gd name="connsiteY40" fmla="*/ 1035047 h 1839533"/>
              <a:gd name="connsiteX41" fmla="*/ 2155372 w 2256312"/>
              <a:gd name="connsiteY41" fmla="*/ 1112237 h 1839533"/>
              <a:gd name="connsiteX42" fmla="*/ 2143496 w 2256312"/>
              <a:gd name="connsiteY42" fmla="*/ 1159738 h 1839533"/>
              <a:gd name="connsiteX43" fmla="*/ 2167247 w 2256312"/>
              <a:gd name="connsiteY43" fmla="*/ 1236928 h 1839533"/>
              <a:gd name="connsiteX44" fmla="*/ 2167247 w 2256312"/>
              <a:gd name="connsiteY44" fmla="*/ 1361619 h 1839533"/>
              <a:gd name="connsiteX45" fmla="*/ 2131621 w 2256312"/>
              <a:gd name="connsiteY45" fmla="*/ 1462559 h 1839533"/>
              <a:gd name="connsiteX46" fmla="*/ 2090057 w 2256312"/>
              <a:gd name="connsiteY46" fmla="*/ 1533811 h 1839533"/>
              <a:gd name="connsiteX47" fmla="*/ 2024743 w 2256312"/>
              <a:gd name="connsiteY47" fmla="*/ 1566440 h 1839533"/>
              <a:gd name="connsiteX48" fmla="*/ 1926743 w 2256312"/>
              <a:gd name="connsiteY48" fmla="*/ 1839533 h 1839533"/>
              <a:gd name="connsiteX49" fmla="*/ 1837716 w 2256312"/>
              <a:gd name="connsiteY49" fmla="*/ 1830656 h 1839533"/>
              <a:gd name="connsiteX50" fmla="*/ 1876302 w 2256312"/>
              <a:gd name="connsiteY50" fmla="*/ 1688190 h 1839533"/>
              <a:gd name="connsiteX51" fmla="*/ 1911927 w 2256312"/>
              <a:gd name="connsiteY51" fmla="*/ 1557562 h 1839533"/>
              <a:gd name="connsiteX52" fmla="*/ 1900051 w 2256312"/>
              <a:gd name="connsiteY52" fmla="*/ 1462559 h 1839533"/>
              <a:gd name="connsiteX53" fmla="*/ 1923803 w 2256312"/>
              <a:gd name="connsiteY53" fmla="*/ 1361619 h 1839533"/>
              <a:gd name="connsiteX54" fmla="*/ 1989117 w 2256312"/>
              <a:gd name="connsiteY54" fmla="*/ 1254741 h 1839533"/>
              <a:gd name="connsiteX55" fmla="*/ 1983179 w 2256312"/>
              <a:gd name="connsiteY55" fmla="*/ 1201302 h 1839533"/>
              <a:gd name="connsiteX56" fmla="*/ 2015904 w 2256312"/>
              <a:gd name="connsiteY56" fmla="*/ 1109278 h 1839533"/>
              <a:gd name="connsiteX57" fmla="*/ 2048494 w 2256312"/>
              <a:gd name="connsiteY57" fmla="*/ 951920 h 1839533"/>
              <a:gd name="connsiteX58" fmla="*/ 2119746 w 2256312"/>
              <a:gd name="connsiteY58" fmla="*/ 910357 h 1839533"/>
              <a:gd name="connsiteX59" fmla="*/ 2119746 w 2256312"/>
              <a:gd name="connsiteY59" fmla="*/ 910357 h 1839533"/>
              <a:gd name="connsiteX60" fmla="*/ 2137559 w 2256312"/>
              <a:gd name="connsiteY60" fmla="*/ 785666 h 1839533"/>
              <a:gd name="connsiteX61" fmla="*/ 2067815 w 2256312"/>
              <a:gd name="connsiteY61" fmla="*/ 510348 h 1839533"/>
              <a:gd name="connsiteX62" fmla="*/ 1828800 w 2256312"/>
              <a:gd name="connsiteY62" fmla="*/ 381905 h 1839533"/>
              <a:gd name="connsiteX63" fmla="*/ 1389413 w 2256312"/>
              <a:gd name="connsiteY63" fmla="*/ 179966 h 1839533"/>
              <a:gd name="connsiteX64" fmla="*/ 1186179 w 2256312"/>
              <a:gd name="connsiteY64" fmla="*/ 152927 h 1839533"/>
              <a:gd name="connsiteX65" fmla="*/ 976755 w 2256312"/>
              <a:gd name="connsiteY65" fmla="*/ 147337 h 1839533"/>
              <a:gd name="connsiteX66" fmla="*/ 807522 w 2256312"/>
              <a:gd name="connsiteY66" fmla="*/ 156273 h 1839533"/>
              <a:gd name="connsiteX67" fmla="*/ 605642 w 2256312"/>
              <a:gd name="connsiteY67" fmla="*/ 197837 h 1839533"/>
              <a:gd name="connsiteX68" fmla="*/ 451263 w 2256312"/>
              <a:gd name="connsiteY68" fmla="*/ 280964 h 1839533"/>
              <a:gd name="connsiteX69" fmla="*/ 380011 w 2256312"/>
              <a:gd name="connsiteY69" fmla="*/ 346279 h 1839533"/>
              <a:gd name="connsiteX70" fmla="*/ 380011 w 2256312"/>
              <a:gd name="connsiteY70" fmla="*/ 346279 h 1839533"/>
              <a:gd name="connsiteX71" fmla="*/ 338447 w 2256312"/>
              <a:gd name="connsiteY71" fmla="*/ 334403 h 1839533"/>
              <a:gd name="connsiteX72" fmla="*/ 249382 w 2256312"/>
              <a:gd name="connsiteY72" fmla="*/ 423468 h 1839533"/>
              <a:gd name="connsiteX73" fmla="*/ 195943 w 2256312"/>
              <a:gd name="connsiteY73" fmla="*/ 476907 h 1839533"/>
              <a:gd name="connsiteX74" fmla="*/ 207818 w 2256312"/>
              <a:gd name="connsiteY74" fmla="*/ 554097 h 1839533"/>
              <a:gd name="connsiteX75" fmla="*/ 255320 w 2256312"/>
              <a:gd name="connsiteY75" fmla="*/ 625349 h 1839533"/>
              <a:gd name="connsiteX76" fmla="*/ 237507 w 2256312"/>
              <a:gd name="connsiteY76" fmla="*/ 690663 h 1839533"/>
              <a:gd name="connsiteX77" fmla="*/ 201881 w 2256312"/>
              <a:gd name="connsiteY77" fmla="*/ 755977 h 1839533"/>
              <a:gd name="connsiteX78" fmla="*/ 267195 w 2256312"/>
              <a:gd name="connsiteY78" fmla="*/ 744102 h 1839533"/>
              <a:gd name="connsiteX79" fmla="*/ 267195 w 2256312"/>
              <a:gd name="connsiteY79" fmla="*/ 744102 h 1839533"/>
              <a:gd name="connsiteX80" fmla="*/ 267195 w 2256312"/>
              <a:gd name="connsiteY80" fmla="*/ 744102 h 1839533"/>
              <a:gd name="connsiteX81" fmla="*/ 362198 w 2256312"/>
              <a:gd name="connsiteY81" fmla="*/ 672850 h 1839533"/>
              <a:gd name="connsiteX82" fmla="*/ 421574 w 2256312"/>
              <a:gd name="connsiteY82" fmla="*/ 690663 h 1839533"/>
              <a:gd name="connsiteX83" fmla="*/ 445325 w 2256312"/>
              <a:gd name="connsiteY83" fmla="*/ 767853 h 1839533"/>
              <a:gd name="connsiteX84" fmla="*/ 475013 w 2256312"/>
              <a:gd name="connsiteY84" fmla="*/ 874731 h 1839533"/>
              <a:gd name="connsiteX85" fmla="*/ 510639 w 2256312"/>
              <a:gd name="connsiteY85" fmla="*/ 963795 h 1839533"/>
              <a:gd name="connsiteX86" fmla="*/ 528452 w 2256312"/>
              <a:gd name="connsiteY86" fmla="*/ 1040985 h 1839533"/>
              <a:gd name="connsiteX87" fmla="*/ 540327 w 2256312"/>
              <a:gd name="connsiteY87" fmla="*/ 1094424 h 1839533"/>
              <a:gd name="connsiteX88" fmla="*/ 540327 w 2256312"/>
              <a:gd name="connsiteY88" fmla="*/ 1272554 h 1839533"/>
              <a:gd name="connsiteX89" fmla="*/ 510639 w 2256312"/>
              <a:gd name="connsiteY89" fmla="*/ 1367557 h 1839533"/>
              <a:gd name="connsiteX90" fmla="*/ 504701 w 2256312"/>
              <a:gd name="connsiteY90" fmla="*/ 1527873 h 1839533"/>
              <a:gd name="connsiteX91" fmla="*/ 480951 w 2256312"/>
              <a:gd name="connsiteY91" fmla="*/ 1628814 h 1839533"/>
              <a:gd name="connsiteX92" fmla="*/ 480950 w 2256312"/>
              <a:gd name="connsiteY92" fmla="*/ 1711941 h 1839533"/>
              <a:gd name="connsiteX0" fmla="*/ 480950 w 2256312"/>
              <a:gd name="connsiteY0" fmla="*/ 1711941 h 1839533"/>
              <a:gd name="connsiteX1" fmla="*/ 368135 w 2256312"/>
              <a:gd name="connsiteY1" fmla="*/ 1717879 h 1839533"/>
              <a:gd name="connsiteX2" fmla="*/ 302821 w 2256312"/>
              <a:gd name="connsiteY2" fmla="*/ 1717879 h 1839533"/>
              <a:gd name="connsiteX3" fmla="*/ 255320 w 2256312"/>
              <a:gd name="connsiteY3" fmla="*/ 1664440 h 1839533"/>
              <a:gd name="connsiteX4" fmla="*/ 190005 w 2256312"/>
              <a:gd name="connsiteY4" fmla="*/ 1670377 h 1839533"/>
              <a:gd name="connsiteX5" fmla="*/ 83127 w 2256312"/>
              <a:gd name="connsiteY5" fmla="*/ 1664440 h 1839533"/>
              <a:gd name="connsiteX6" fmla="*/ 65314 w 2256312"/>
              <a:gd name="connsiteY6" fmla="*/ 1575375 h 1839533"/>
              <a:gd name="connsiteX7" fmla="*/ 47501 w 2256312"/>
              <a:gd name="connsiteY7" fmla="*/ 1302242 h 1839533"/>
              <a:gd name="connsiteX8" fmla="*/ 0 w 2256312"/>
              <a:gd name="connsiteY8" fmla="*/ 1236928 h 1839533"/>
              <a:gd name="connsiteX9" fmla="*/ 5938 w 2256312"/>
              <a:gd name="connsiteY9" fmla="*/ 1011297 h 1839533"/>
              <a:gd name="connsiteX10" fmla="*/ 53439 w 2256312"/>
              <a:gd name="connsiteY10" fmla="*/ 773790 h 1839533"/>
              <a:gd name="connsiteX11" fmla="*/ 41564 w 2256312"/>
              <a:gd name="connsiteY11" fmla="*/ 726289 h 1839533"/>
              <a:gd name="connsiteX12" fmla="*/ 11875 w 2256312"/>
              <a:gd name="connsiteY12" fmla="*/ 660975 h 1839533"/>
              <a:gd name="connsiteX13" fmla="*/ 5938 w 2256312"/>
              <a:gd name="connsiteY13" fmla="*/ 571909 h 1839533"/>
              <a:gd name="connsiteX14" fmla="*/ 53439 w 2256312"/>
              <a:gd name="connsiteY14" fmla="*/ 506595 h 1839533"/>
              <a:gd name="connsiteX15" fmla="*/ 83127 w 2256312"/>
              <a:gd name="connsiteY15" fmla="*/ 447219 h 1839533"/>
              <a:gd name="connsiteX16" fmla="*/ 225631 w 2256312"/>
              <a:gd name="connsiteY16" fmla="*/ 286902 h 1839533"/>
              <a:gd name="connsiteX17" fmla="*/ 255319 w 2256312"/>
              <a:gd name="connsiteY17" fmla="*/ 251277 h 1839533"/>
              <a:gd name="connsiteX18" fmla="*/ 255320 w 2256312"/>
              <a:gd name="connsiteY18" fmla="*/ 221588 h 1839533"/>
              <a:gd name="connsiteX19" fmla="*/ 403761 w 2256312"/>
              <a:gd name="connsiteY19" fmla="*/ 120647 h 1839533"/>
              <a:gd name="connsiteX20" fmla="*/ 593457 w 2256312"/>
              <a:gd name="connsiteY20" fmla="*/ 51658 h 1839533"/>
              <a:gd name="connsiteX21" fmla="*/ 790426 w 2256312"/>
              <a:gd name="connsiteY21" fmla="*/ 22588 h 1839533"/>
              <a:gd name="connsiteX22" fmla="*/ 807697 w 2256312"/>
              <a:gd name="connsiteY22" fmla="*/ 10772 h 1839533"/>
              <a:gd name="connsiteX23" fmla="*/ 875853 w 2256312"/>
              <a:gd name="connsiteY23" fmla="*/ 1893 h 1839533"/>
              <a:gd name="connsiteX24" fmla="*/ 1070017 w 2256312"/>
              <a:gd name="connsiteY24" fmla="*/ 1024 h 1839533"/>
              <a:gd name="connsiteX25" fmla="*/ 1240972 w 2256312"/>
              <a:gd name="connsiteY25" fmla="*/ 13770 h 1839533"/>
              <a:gd name="connsiteX26" fmla="*/ 1445715 w 2256312"/>
              <a:gd name="connsiteY26" fmla="*/ 55275 h 1839533"/>
              <a:gd name="connsiteX27" fmla="*/ 1543792 w 2256312"/>
              <a:gd name="connsiteY27" fmla="*/ 96897 h 1839533"/>
              <a:gd name="connsiteX28" fmla="*/ 1710047 w 2256312"/>
              <a:gd name="connsiteY28" fmla="*/ 144398 h 1839533"/>
              <a:gd name="connsiteX29" fmla="*/ 1793174 w 2256312"/>
              <a:gd name="connsiteY29" fmla="*/ 185962 h 1839533"/>
              <a:gd name="connsiteX30" fmla="*/ 1864426 w 2256312"/>
              <a:gd name="connsiteY30" fmla="*/ 233463 h 1839533"/>
              <a:gd name="connsiteX31" fmla="*/ 1929740 w 2256312"/>
              <a:gd name="connsiteY31" fmla="*/ 292840 h 1839533"/>
              <a:gd name="connsiteX32" fmla="*/ 2012868 w 2256312"/>
              <a:gd name="connsiteY32" fmla="*/ 346279 h 1839533"/>
              <a:gd name="connsiteX33" fmla="*/ 2143458 w 2256312"/>
              <a:gd name="connsiteY33" fmla="*/ 408596 h 1839533"/>
              <a:gd name="connsiteX34" fmla="*/ 2190862 w 2256312"/>
              <a:gd name="connsiteY34" fmla="*/ 500677 h 1839533"/>
              <a:gd name="connsiteX35" fmla="*/ 2247338 w 2256312"/>
              <a:gd name="connsiteY35" fmla="*/ 625368 h 1839533"/>
              <a:gd name="connsiteX36" fmla="*/ 2256312 w 2256312"/>
              <a:gd name="connsiteY36" fmla="*/ 779728 h 1839533"/>
              <a:gd name="connsiteX37" fmla="*/ 2250374 w 2256312"/>
              <a:gd name="connsiteY37" fmla="*/ 928170 h 1839533"/>
              <a:gd name="connsiteX38" fmla="*/ 2250374 w 2256312"/>
              <a:gd name="connsiteY38" fmla="*/ 928170 h 1839533"/>
              <a:gd name="connsiteX39" fmla="*/ 2232561 w 2256312"/>
              <a:gd name="connsiteY39" fmla="*/ 993484 h 1839533"/>
              <a:gd name="connsiteX40" fmla="*/ 2196935 w 2256312"/>
              <a:gd name="connsiteY40" fmla="*/ 1035047 h 1839533"/>
              <a:gd name="connsiteX41" fmla="*/ 2155372 w 2256312"/>
              <a:gd name="connsiteY41" fmla="*/ 1112237 h 1839533"/>
              <a:gd name="connsiteX42" fmla="*/ 2143496 w 2256312"/>
              <a:gd name="connsiteY42" fmla="*/ 1159738 h 1839533"/>
              <a:gd name="connsiteX43" fmla="*/ 2167247 w 2256312"/>
              <a:gd name="connsiteY43" fmla="*/ 1236928 h 1839533"/>
              <a:gd name="connsiteX44" fmla="*/ 2167247 w 2256312"/>
              <a:gd name="connsiteY44" fmla="*/ 1361619 h 1839533"/>
              <a:gd name="connsiteX45" fmla="*/ 2131621 w 2256312"/>
              <a:gd name="connsiteY45" fmla="*/ 1462559 h 1839533"/>
              <a:gd name="connsiteX46" fmla="*/ 2090057 w 2256312"/>
              <a:gd name="connsiteY46" fmla="*/ 1533811 h 1839533"/>
              <a:gd name="connsiteX47" fmla="*/ 2024743 w 2256312"/>
              <a:gd name="connsiteY47" fmla="*/ 1566440 h 1839533"/>
              <a:gd name="connsiteX48" fmla="*/ 1926743 w 2256312"/>
              <a:gd name="connsiteY48" fmla="*/ 1839533 h 1839533"/>
              <a:gd name="connsiteX49" fmla="*/ 1837716 w 2256312"/>
              <a:gd name="connsiteY49" fmla="*/ 1830656 h 1839533"/>
              <a:gd name="connsiteX50" fmla="*/ 1876302 w 2256312"/>
              <a:gd name="connsiteY50" fmla="*/ 1688190 h 1839533"/>
              <a:gd name="connsiteX51" fmla="*/ 1911927 w 2256312"/>
              <a:gd name="connsiteY51" fmla="*/ 1557562 h 1839533"/>
              <a:gd name="connsiteX52" fmla="*/ 1900051 w 2256312"/>
              <a:gd name="connsiteY52" fmla="*/ 1462559 h 1839533"/>
              <a:gd name="connsiteX53" fmla="*/ 1923803 w 2256312"/>
              <a:gd name="connsiteY53" fmla="*/ 1361619 h 1839533"/>
              <a:gd name="connsiteX54" fmla="*/ 1989117 w 2256312"/>
              <a:gd name="connsiteY54" fmla="*/ 1254741 h 1839533"/>
              <a:gd name="connsiteX55" fmla="*/ 1983179 w 2256312"/>
              <a:gd name="connsiteY55" fmla="*/ 1201302 h 1839533"/>
              <a:gd name="connsiteX56" fmla="*/ 2015904 w 2256312"/>
              <a:gd name="connsiteY56" fmla="*/ 1109278 h 1839533"/>
              <a:gd name="connsiteX57" fmla="*/ 2048494 w 2256312"/>
              <a:gd name="connsiteY57" fmla="*/ 951920 h 1839533"/>
              <a:gd name="connsiteX58" fmla="*/ 2119746 w 2256312"/>
              <a:gd name="connsiteY58" fmla="*/ 910357 h 1839533"/>
              <a:gd name="connsiteX59" fmla="*/ 2119746 w 2256312"/>
              <a:gd name="connsiteY59" fmla="*/ 910357 h 1839533"/>
              <a:gd name="connsiteX60" fmla="*/ 2137559 w 2256312"/>
              <a:gd name="connsiteY60" fmla="*/ 785666 h 1839533"/>
              <a:gd name="connsiteX61" fmla="*/ 2067815 w 2256312"/>
              <a:gd name="connsiteY61" fmla="*/ 510348 h 1839533"/>
              <a:gd name="connsiteX62" fmla="*/ 1828800 w 2256312"/>
              <a:gd name="connsiteY62" fmla="*/ 381905 h 1839533"/>
              <a:gd name="connsiteX63" fmla="*/ 1389413 w 2256312"/>
              <a:gd name="connsiteY63" fmla="*/ 179966 h 1839533"/>
              <a:gd name="connsiteX64" fmla="*/ 1186179 w 2256312"/>
              <a:gd name="connsiteY64" fmla="*/ 152927 h 1839533"/>
              <a:gd name="connsiteX65" fmla="*/ 976755 w 2256312"/>
              <a:gd name="connsiteY65" fmla="*/ 147337 h 1839533"/>
              <a:gd name="connsiteX66" fmla="*/ 807522 w 2256312"/>
              <a:gd name="connsiteY66" fmla="*/ 156273 h 1839533"/>
              <a:gd name="connsiteX67" fmla="*/ 605642 w 2256312"/>
              <a:gd name="connsiteY67" fmla="*/ 197837 h 1839533"/>
              <a:gd name="connsiteX68" fmla="*/ 451263 w 2256312"/>
              <a:gd name="connsiteY68" fmla="*/ 280964 h 1839533"/>
              <a:gd name="connsiteX69" fmla="*/ 380011 w 2256312"/>
              <a:gd name="connsiteY69" fmla="*/ 346279 h 1839533"/>
              <a:gd name="connsiteX70" fmla="*/ 380011 w 2256312"/>
              <a:gd name="connsiteY70" fmla="*/ 346279 h 1839533"/>
              <a:gd name="connsiteX71" fmla="*/ 338447 w 2256312"/>
              <a:gd name="connsiteY71" fmla="*/ 334403 h 1839533"/>
              <a:gd name="connsiteX72" fmla="*/ 249382 w 2256312"/>
              <a:gd name="connsiteY72" fmla="*/ 423468 h 1839533"/>
              <a:gd name="connsiteX73" fmla="*/ 195943 w 2256312"/>
              <a:gd name="connsiteY73" fmla="*/ 476907 h 1839533"/>
              <a:gd name="connsiteX74" fmla="*/ 207818 w 2256312"/>
              <a:gd name="connsiteY74" fmla="*/ 554097 h 1839533"/>
              <a:gd name="connsiteX75" fmla="*/ 255320 w 2256312"/>
              <a:gd name="connsiteY75" fmla="*/ 625349 h 1839533"/>
              <a:gd name="connsiteX76" fmla="*/ 237507 w 2256312"/>
              <a:gd name="connsiteY76" fmla="*/ 690663 h 1839533"/>
              <a:gd name="connsiteX77" fmla="*/ 201881 w 2256312"/>
              <a:gd name="connsiteY77" fmla="*/ 755977 h 1839533"/>
              <a:gd name="connsiteX78" fmla="*/ 267195 w 2256312"/>
              <a:gd name="connsiteY78" fmla="*/ 744102 h 1839533"/>
              <a:gd name="connsiteX79" fmla="*/ 267195 w 2256312"/>
              <a:gd name="connsiteY79" fmla="*/ 744102 h 1839533"/>
              <a:gd name="connsiteX80" fmla="*/ 267195 w 2256312"/>
              <a:gd name="connsiteY80" fmla="*/ 744102 h 1839533"/>
              <a:gd name="connsiteX81" fmla="*/ 362198 w 2256312"/>
              <a:gd name="connsiteY81" fmla="*/ 672850 h 1839533"/>
              <a:gd name="connsiteX82" fmla="*/ 421574 w 2256312"/>
              <a:gd name="connsiteY82" fmla="*/ 690663 h 1839533"/>
              <a:gd name="connsiteX83" fmla="*/ 445325 w 2256312"/>
              <a:gd name="connsiteY83" fmla="*/ 767853 h 1839533"/>
              <a:gd name="connsiteX84" fmla="*/ 475013 w 2256312"/>
              <a:gd name="connsiteY84" fmla="*/ 874731 h 1839533"/>
              <a:gd name="connsiteX85" fmla="*/ 510639 w 2256312"/>
              <a:gd name="connsiteY85" fmla="*/ 963795 h 1839533"/>
              <a:gd name="connsiteX86" fmla="*/ 528452 w 2256312"/>
              <a:gd name="connsiteY86" fmla="*/ 1040985 h 1839533"/>
              <a:gd name="connsiteX87" fmla="*/ 540327 w 2256312"/>
              <a:gd name="connsiteY87" fmla="*/ 1094424 h 1839533"/>
              <a:gd name="connsiteX88" fmla="*/ 540327 w 2256312"/>
              <a:gd name="connsiteY88" fmla="*/ 1272554 h 1839533"/>
              <a:gd name="connsiteX89" fmla="*/ 510639 w 2256312"/>
              <a:gd name="connsiteY89" fmla="*/ 1367557 h 1839533"/>
              <a:gd name="connsiteX90" fmla="*/ 504701 w 2256312"/>
              <a:gd name="connsiteY90" fmla="*/ 1527873 h 1839533"/>
              <a:gd name="connsiteX91" fmla="*/ 480951 w 2256312"/>
              <a:gd name="connsiteY91" fmla="*/ 1628814 h 1839533"/>
              <a:gd name="connsiteX92" fmla="*/ 480950 w 2256312"/>
              <a:gd name="connsiteY92" fmla="*/ 1711941 h 1839533"/>
              <a:gd name="connsiteX0" fmla="*/ 480950 w 2256312"/>
              <a:gd name="connsiteY0" fmla="*/ 1711941 h 1839533"/>
              <a:gd name="connsiteX1" fmla="*/ 368135 w 2256312"/>
              <a:gd name="connsiteY1" fmla="*/ 1717879 h 1839533"/>
              <a:gd name="connsiteX2" fmla="*/ 302821 w 2256312"/>
              <a:gd name="connsiteY2" fmla="*/ 1717879 h 1839533"/>
              <a:gd name="connsiteX3" fmla="*/ 255320 w 2256312"/>
              <a:gd name="connsiteY3" fmla="*/ 1664440 h 1839533"/>
              <a:gd name="connsiteX4" fmla="*/ 190005 w 2256312"/>
              <a:gd name="connsiteY4" fmla="*/ 1670377 h 1839533"/>
              <a:gd name="connsiteX5" fmla="*/ 83127 w 2256312"/>
              <a:gd name="connsiteY5" fmla="*/ 1664440 h 1839533"/>
              <a:gd name="connsiteX6" fmla="*/ 65314 w 2256312"/>
              <a:gd name="connsiteY6" fmla="*/ 1575375 h 1839533"/>
              <a:gd name="connsiteX7" fmla="*/ 47501 w 2256312"/>
              <a:gd name="connsiteY7" fmla="*/ 1302242 h 1839533"/>
              <a:gd name="connsiteX8" fmla="*/ 0 w 2256312"/>
              <a:gd name="connsiteY8" fmla="*/ 1236928 h 1839533"/>
              <a:gd name="connsiteX9" fmla="*/ 5938 w 2256312"/>
              <a:gd name="connsiteY9" fmla="*/ 1011297 h 1839533"/>
              <a:gd name="connsiteX10" fmla="*/ 53439 w 2256312"/>
              <a:gd name="connsiteY10" fmla="*/ 773790 h 1839533"/>
              <a:gd name="connsiteX11" fmla="*/ 41564 w 2256312"/>
              <a:gd name="connsiteY11" fmla="*/ 726289 h 1839533"/>
              <a:gd name="connsiteX12" fmla="*/ 11875 w 2256312"/>
              <a:gd name="connsiteY12" fmla="*/ 660975 h 1839533"/>
              <a:gd name="connsiteX13" fmla="*/ 5938 w 2256312"/>
              <a:gd name="connsiteY13" fmla="*/ 571909 h 1839533"/>
              <a:gd name="connsiteX14" fmla="*/ 53439 w 2256312"/>
              <a:gd name="connsiteY14" fmla="*/ 506595 h 1839533"/>
              <a:gd name="connsiteX15" fmla="*/ 83127 w 2256312"/>
              <a:gd name="connsiteY15" fmla="*/ 447219 h 1839533"/>
              <a:gd name="connsiteX16" fmla="*/ 225631 w 2256312"/>
              <a:gd name="connsiteY16" fmla="*/ 286902 h 1839533"/>
              <a:gd name="connsiteX17" fmla="*/ 255319 w 2256312"/>
              <a:gd name="connsiteY17" fmla="*/ 251277 h 1839533"/>
              <a:gd name="connsiteX18" fmla="*/ 255320 w 2256312"/>
              <a:gd name="connsiteY18" fmla="*/ 221588 h 1839533"/>
              <a:gd name="connsiteX19" fmla="*/ 430567 w 2256312"/>
              <a:gd name="connsiteY19" fmla="*/ 150432 h 1839533"/>
              <a:gd name="connsiteX20" fmla="*/ 593457 w 2256312"/>
              <a:gd name="connsiteY20" fmla="*/ 51658 h 1839533"/>
              <a:gd name="connsiteX21" fmla="*/ 790426 w 2256312"/>
              <a:gd name="connsiteY21" fmla="*/ 22588 h 1839533"/>
              <a:gd name="connsiteX22" fmla="*/ 807697 w 2256312"/>
              <a:gd name="connsiteY22" fmla="*/ 10772 h 1839533"/>
              <a:gd name="connsiteX23" fmla="*/ 875853 w 2256312"/>
              <a:gd name="connsiteY23" fmla="*/ 1893 h 1839533"/>
              <a:gd name="connsiteX24" fmla="*/ 1070017 w 2256312"/>
              <a:gd name="connsiteY24" fmla="*/ 1024 h 1839533"/>
              <a:gd name="connsiteX25" fmla="*/ 1240972 w 2256312"/>
              <a:gd name="connsiteY25" fmla="*/ 13770 h 1839533"/>
              <a:gd name="connsiteX26" fmla="*/ 1445715 w 2256312"/>
              <a:gd name="connsiteY26" fmla="*/ 55275 h 1839533"/>
              <a:gd name="connsiteX27" fmla="*/ 1543792 w 2256312"/>
              <a:gd name="connsiteY27" fmla="*/ 96897 h 1839533"/>
              <a:gd name="connsiteX28" fmla="*/ 1710047 w 2256312"/>
              <a:gd name="connsiteY28" fmla="*/ 144398 h 1839533"/>
              <a:gd name="connsiteX29" fmla="*/ 1793174 w 2256312"/>
              <a:gd name="connsiteY29" fmla="*/ 185962 h 1839533"/>
              <a:gd name="connsiteX30" fmla="*/ 1864426 w 2256312"/>
              <a:gd name="connsiteY30" fmla="*/ 233463 h 1839533"/>
              <a:gd name="connsiteX31" fmla="*/ 1929740 w 2256312"/>
              <a:gd name="connsiteY31" fmla="*/ 292840 h 1839533"/>
              <a:gd name="connsiteX32" fmla="*/ 2012868 w 2256312"/>
              <a:gd name="connsiteY32" fmla="*/ 346279 h 1839533"/>
              <a:gd name="connsiteX33" fmla="*/ 2143458 w 2256312"/>
              <a:gd name="connsiteY33" fmla="*/ 408596 h 1839533"/>
              <a:gd name="connsiteX34" fmla="*/ 2190862 w 2256312"/>
              <a:gd name="connsiteY34" fmla="*/ 500677 h 1839533"/>
              <a:gd name="connsiteX35" fmla="*/ 2247338 w 2256312"/>
              <a:gd name="connsiteY35" fmla="*/ 625368 h 1839533"/>
              <a:gd name="connsiteX36" fmla="*/ 2256312 w 2256312"/>
              <a:gd name="connsiteY36" fmla="*/ 779728 h 1839533"/>
              <a:gd name="connsiteX37" fmla="*/ 2250374 w 2256312"/>
              <a:gd name="connsiteY37" fmla="*/ 928170 h 1839533"/>
              <a:gd name="connsiteX38" fmla="*/ 2250374 w 2256312"/>
              <a:gd name="connsiteY38" fmla="*/ 928170 h 1839533"/>
              <a:gd name="connsiteX39" fmla="*/ 2232561 w 2256312"/>
              <a:gd name="connsiteY39" fmla="*/ 993484 h 1839533"/>
              <a:gd name="connsiteX40" fmla="*/ 2196935 w 2256312"/>
              <a:gd name="connsiteY40" fmla="*/ 1035047 h 1839533"/>
              <a:gd name="connsiteX41" fmla="*/ 2155372 w 2256312"/>
              <a:gd name="connsiteY41" fmla="*/ 1112237 h 1839533"/>
              <a:gd name="connsiteX42" fmla="*/ 2143496 w 2256312"/>
              <a:gd name="connsiteY42" fmla="*/ 1159738 h 1839533"/>
              <a:gd name="connsiteX43" fmla="*/ 2167247 w 2256312"/>
              <a:gd name="connsiteY43" fmla="*/ 1236928 h 1839533"/>
              <a:gd name="connsiteX44" fmla="*/ 2167247 w 2256312"/>
              <a:gd name="connsiteY44" fmla="*/ 1361619 h 1839533"/>
              <a:gd name="connsiteX45" fmla="*/ 2131621 w 2256312"/>
              <a:gd name="connsiteY45" fmla="*/ 1462559 h 1839533"/>
              <a:gd name="connsiteX46" fmla="*/ 2090057 w 2256312"/>
              <a:gd name="connsiteY46" fmla="*/ 1533811 h 1839533"/>
              <a:gd name="connsiteX47" fmla="*/ 2024743 w 2256312"/>
              <a:gd name="connsiteY47" fmla="*/ 1566440 h 1839533"/>
              <a:gd name="connsiteX48" fmla="*/ 1926743 w 2256312"/>
              <a:gd name="connsiteY48" fmla="*/ 1839533 h 1839533"/>
              <a:gd name="connsiteX49" fmla="*/ 1837716 w 2256312"/>
              <a:gd name="connsiteY49" fmla="*/ 1830656 h 1839533"/>
              <a:gd name="connsiteX50" fmla="*/ 1876302 w 2256312"/>
              <a:gd name="connsiteY50" fmla="*/ 1688190 h 1839533"/>
              <a:gd name="connsiteX51" fmla="*/ 1911927 w 2256312"/>
              <a:gd name="connsiteY51" fmla="*/ 1557562 h 1839533"/>
              <a:gd name="connsiteX52" fmla="*/ 1900051 w 2256312"/>
              <a:gd name="connsiteY52" fmla="*/ 1462559 h 1839533"/>
              <a:gd name="connsiteX53" fmla="*/ 1923803 w 2256312"/>
              <a:gd name="connsiteY53" fmla="*/ 1361619 h 1839533"/>
              <a:gd name="connsiteX54" fmla="*/ 1989117 w 2256312"/>
              <a:gd name="connsiteY54" fmla="*/ 1254741 h 1839533"/>
              <a:gd name="connsiteX55" fmla="*/ 1983179 w 2256312"/>
              <a:gd name="connsiteY55" fmla="*/ 1201302 h 1839533"/>
              <a:gd name="connsiteX56" fmla="*/ 2015904 w 2256312"/>
              <a:gd name="connsiteY56" fmla="*/ 1109278 h 1839533"/>
              <a:gd name="connsiteX57" fmla="*/ 2048494 w 2256312"/>
              <a:gd name="connsiteY57" fmla="*/ 951920 h 1839533"/>
              <a:gd name="connsiteX58" fmla="*/ 2119746 w 2256312"/>
              <a:gd name="connsiteY58" fmla="*/ 910357 h 1839533"/>
              <a:gd name="connsiteX59" fmla="*/ 2119746 w 2256312"/>
              <a:gd name="connsiteY59" fmla="*/ 910357 h 1839533"/>
              <a:gd name="connsiteX60" fmla="*/ 2137559 w 2256312"/>
              <a:gd name="connsiteY60" fmla="*/ 785666 h 1839533"/>
              <a:gd name="connsiteX61" fmla="*/ 2067815 w 2256312"/>
              <a:gd name="connsiteY61" fmla="*/ 510348 h 1839533"/>
              <a:gd name="connsiteX62" fmla="*/ 1828800 w 2256312"/>
              <a:gd name="connsiteY62" fmla="*/ 381905 h 1839533"/>
              <a:gd name="connsiteX63" fmla="*/ 1389413 w 2256312"/>
              <a:gd name="connsiteY63" fmla="*/ 179966 h 1839533"/>
              <a:gd name="connsiteX64" fmla="*/ 1186179 w 2256312"/>
              <a:gd name="connsiteY64" fmla="*/ 152927 h 1839533"/>
              <a:gd name="connsiteX65" fmla="*/ 976755 w 2256312"/>
              <a:gd name="connsiteY65" fmla="*/ 147337 h 1839533"/>
              <a:gd name="connsiteX66" fmla="*/ 807522 w 2256312"/>
              <a:gd name="connsiteY66" fmla="*/ 156273 h 1839533"/>
              <a:gd name="connsiteX67" fmla="*/ 605642 w 2256312"/>
              <a:gd name="connsiteY67" fmla="*/ 197837 h 1839533"/>
              <a:gd name="connsiteX68" fmla="*/ 451263 w 2256312"/>
              <a:gd name="connsiteY68" fmla="*/ 280964 h 1839533"/>
              <a:gd name="connsiteX69" fmla="*/ 380011 w 2256312"/>
              <a:gd name="connsiteY69" fmla="*/ 346279 h 1839533"/>
              <a:gd name="connsiteX70" fmla="*/ 380011 w 2256312"/>
              <a:gd name="connsiteY70" fmla="*/ 346279 h 1839533"/>
              <a:gd name="connsiteX71" fmla="*/ 338447 w 2256312"/>
              <a:gd name="connsiteY71" fmla="*/ 334403 h 1839533"/>
              <a:gd name="connsiteX72" fmla="*/ 249382 w 2256312"/>
              <a:gd name="connsiteY72" fmla="*/ 423468 h 1839533"/>
              <a:gd name="connsiteX73" fmla="*/ 195943 w 2256312"/>
              <a:gd name="connsiteY73" fmla="*/ 476907 h 1839533"/>
              <a:gd name="connsiteX74" fmla="*/ 207818 w 2256312"/>
              <a:gd name="connsiteY74" fmla="*/ 554097 h 1839533"/>
              <a:gd name="connsiteX75" fmla="*/ 255320 w 2256312"/>
              <a:gd name="connsiteY75" fmla="*/ 625349 h 1839533"/>
              <a:gd name="connsiteX76" fmla="*/ 237507 w 2256312"/>
              <a:gd name="connsiteY76" fmla="*/ 690663 h 1839533"/>
              <a:gd name="connsiteX77" fmla="*/ 201881 w 2256312"/>
              <a:gd name="connsiteY77" fmla="*/ 755977 h 1839533"/>
              <a:gd name="connsiteX78" fmla="*/ 267195 w 2256312"/>
              <a:gd name="connsiteY78" fmla="*/ 744102 h 1839533"/>
              <a:gd name="connsiteX79" fmla="*/ 267195 w 2256312"/>
              <a:gd name="connsiteY79" fmla="*/ 744102 h 1839533"/>
              <a:gd name="connsiteX80" fmla="*/ 267195 w 2256312"/>
              <a:gd name="connsiteY80" fmla="*/ 744102 h 1839533"/>
              <a:gd name="connsiteX81" fmla="*/ 362198 w 2256312"/>
              <a:gd name="connsiteY81" fmla="*/ 672850 h 1839533"/>
              <a:gd name="connsiteX82" fmla="*/ 421574 w 2256312"/>
              <a:gd name="connsiteY82" fmla="*/ 690663 h 1839533"/>
              <a:gd name="connsiteX83" fmla="*/ 445325 w 2256312"/>
              <a:gd name="connsiteY83" fmla="*/ 767853 h 1839533"/>
              <a:gd name="connsiteX84" fmla="*/ 475013 w 2256312"/>
              <a:gd name="connsiteY84" fmla="*/ 874731 h 1839533"/>
              <a:gd name="connsiteX85" fmla="*/ 510639 w 2256312"/>
              <a:gd name="connsiteY85" fmla="*/ 963795 h 1839533"/>
              <a:gd name="connsiteX86" fmla="*/ 528452 w 2256312"/>
              <a:gd name="connsiteY86" fmla="*/ 1040985 h 1839533"/>
              <a:gd name="connsiteX87" fmla="*/ 540327 w 2256312"/>
              <a:gd name="connsiteY87" fmla="*/ 1094424 h 1839533"/>
              <a:gd name="connsiteX88" fmla="*/ 540327 w 2256312"/>
              <a:gd name="connsiteY88" fmla="*/ 1272554 h 1839533"/>
              <a:gd name="connsiteX89" fmla="*/ 510639 w 2256312"/>
              <a:gd name="connsiteY89" fmla="*/ 1367557 h 1839533"/>
              <a:gd name="connsiteX90" fmla="*/ 504701 w 2256312"/>
              <a:gd name="connsiteY90" fmla="*/ 1527873 h 1839533"/>
              <a:gd name="connsiteX91" fmla="*/ 480951 w 2256312"/>
              <a:gd name="connsiteY91" fmla="*/ 1628814 h 1839533"/>
              <a:gd name="connsiteX92" fmla="*/ 480950 w 2256312"/>
              <a:gd name="connsiteY92" fmla="*/ 1711941 h 1839533"/>
              <a:gd name="connsiteX0" fmla="*/ 480950 w 2256312"/>
              <a:gd name="connsiteY0" fmla="*/ 1711941 h 1839533"/>
              <a:gd name="connsiteX1" fmla="*/ 368135 w 2256312"/>
              <a:gd name="connsiteY1" fmla="*/ 1717879 h 1839533"/>
              <a:gd name="connsiteX2" fmla="*/ 302821 w 2256312"/>
              <a:gd name="connsiteY2" fmla="*/ 1717879 h 1839533"/>
              <a:gd name="connsiteX3" fmla="*/ 255320 w 2256312"/>
              <a:gd name="connsiteY3" fmla="*/ 1664440 h 1839533"/>
              <a:gd name="connsiteX4" fmla="*/ 190005 w 2256312"/>
              <a:gd name="connsiteY4" fmla="*/ 1670377 h 1839533"/>
              <a:gd name="connsiteX5" fmla="*/ 83127 w 2256312"/>
              <a:gd name="connsiteY5" fmla="*/ 1664440 h 1839533"/>
              <a:gd name="connsiteX6" fmla="*/ 65314 w 2256312"/>
              <a:gd name="connsiteY6" fmla="*/ 1575375 h 1839533"/>
              <a:gd name="connsiteX7" fmla="*/ 47501 w 2256312"/>
              <a:gd name="connsiteY7" fmla="*/ 1302242 h 1839533"/>
              <a:gd name="connsiteX8" fmla="*/ 0 w 2256312"/>
              <a:gd name="connsiteY8" fmla="*/ 1236928 h 1839533"/>
              <a:gd name="connsiteX9" fmla="*/ 5938 w 2256312"/>
              <a:gd name="connsiteY9" fmla="*/ 1011297 h 1839533"/>
              <a:gd name="connsiteX10" fmla="*/ 53439 w 2256312"/>
              <a:gd name="connsiteY10" fmla="*/ 773790 h 1839533"/>
              <a:gd name="connsiteX11" fmla="*/ 41564 w 2256312"/>
              <a:gd name="connsiteY11" fmla="*/ 726289 h 1839533"/>
              <a:gd name="connsiteX12" fmla="*/ 11875 w 2256312"/>
              <a:gd name="connsiteY12" fmla="*/ 660975 h 1839533"/>
              <a:gd name="connsiteX13" fmla="*/ 5938 w 2256312"/>
              <a:gd name="connsiteY13" fmla="*/ 571909 h 1839533"/>
              <a:gd name="connsiteX14" fmla="*/ 53439 w 2256312"/>
              <a:gd name="connsiteY14" fmla="*/ 506595 h 1839533"/>
              <a:gd name="connsiteX15" fmla="*/ 83127 w 2256312"/>
              <a:gd name="connsiteY15" fmla="*/ 447219 h 1839533"/>
              <a:gd name="connsiteX16" fmla="*/ 225631 w 2256312"/>
              <a:gd name="connsiteY16" fmla="*/ 286902 h 1839533"/>
              <a:gd name="connsiteX17" fmla="*/ 255319 w 2256312"/>
              <a:gd name="connsiteY17" fmla="*/ 251277 h 1839533"/>
              <a:gd name="connsiteX18" fmla="*/ 255320 w 2256312"/>
              <a:gd name="connsiteY18" fmla="*/ 221588 h 1839533"/>
              <a:gd name="connsiteX19" fmla="*/ 403761 w 2256312"/>
              <a:gd name="connsiteY19" fmla="*/ 126604 h 1839533"/>
              <a:gd name="connsiteX20" fmla="*/ 593457 w 2256312"/>
              <a:gd name="connsiteY20" fmla="*/ 51658 h 1839533"/>
              <a:gd name="connsiteX21" fmla="*/ 790426 w 2256312"/>
              <a:gd name="connsiteY21" fmla="*/ 22588 h 1839533"/>
              <a:gd name="connsiteX22" fmla="*/ 807697 w 2256312"/>
              <a:gd name="connsiteY22" fmla="*/ 10772 h 1839533"/>
              <a:gd name="connsiteX23" fmla="*/ 875853 w 2256312"/>
              <a:gd name="connsiteY23" fmla="*/ 1893 h 1839533"/>
              <a:gd name="connsiteX24" fmla="*/ 1070017 w 2256312"/>
              <a:gd name="connsiteY24" fmla="*/ 1024 h 1839533"/>
              <a:gd name="connsiteX25" fmla="*/ 1240972 w 2256312"/>
              <a:gd name="connsiteY25" fmla="*/ 13770 h 1839533"/>
              <a:gd name="connsiteX26" fmla="*/ 1445715 w 2256312"/>
              <a:gd name="connsiteY26" fmla="*/ 55275 h 1839533"/>
              <a:gd name="connsiteX27" fmla="*/ 1543792 w 2256312"/>
              <a:gd name="connsiteY27" fmla="*/ 96897 h 1839533"/>
              <a:gd name="connsiteX28" fmla="*/ 1710047 w 2256312"/>
              <a:gd name="connsiteY28" fmla="*/ 144398 h 1839533"/>
              <a:gd name="connsiteX29" fmla="*/ 1793174 w 2256312"/>
              <a:gd name="connsiteY29" fmla="*/ 185962 h 1839533"/>
              <a:gd name="connsiteX30" fmla="*/ 1864426 w 2256312"/>
              <a:gd name="connsiteY30" fmla="*/ 233463 h 1839533"/>
              <a:gd name="connsiteX31" fmla="*/ 1929740 w 2256312"/>
              <a:gd name="connsiteY31" fmla="*/ 292840 h 1839533"/>
              <a:gd name="connsiteX32" fmla="*/ 2012868 w 2256312"/>
              <a:gd name="connsiteY32" fmla="*/ 346279 h 1839533"/>
              <a:gd name="connsiteX33" fmla="*/ 2143458 w 2256312"/>
              <a:gd name="connsiteY33" fmla="*/ 408596 h 1839533"/>
              <a:gd name="connsiteX34" fmla="*/ 2190862 w 2256312"/>
              <a:gd name="connsiteY34" fmla="*/ 500677 h 1839533"/>
              <a:gd name="connsiteX35" fmla="*/ 2247338 w 2256312"/>
              <a:gd name="connsiteY35" fmla="*/ 625368 h 1839533"/>
              <a:gd name="connsiteX36" fmla="*/ 2256312 w 2256312"/>
              <a:gd name="connsiteY36" fmla="*/ 779728 h 1839533"/>
              <a:gd name="connsiteX37" fmla="*/ 2250374 w 2256312"/>
              <a:gd name="connsiteY37" fmla="*/ 928170 h 1839533"/>
              <a:gd name="connsiteX38" fmla="*/ 2250374 w 2256312"/>
              <a:gd name="connsiteY38" fmla="*/ 928170 h 1839533"/>
              <a:gd name="connsiteX39" fmla="*/ 2232561 w 2256312"/>
              <a:gd name="connsiteY39" fmla="*/ 993484 h 1839533"/>
              <a:gd name="connsiteX40" fmla="*/ 2196935 w 2256312"/>
              <a:gd name="connsiteY40" fmla="*/ 1035047 h 1839533"/>
              <a:gd name="connsiteX41" fmla="*/ 2155372 w 2256312"/>
              <a:gd name="connsiteY41" fmla="*/ 1112237 h 1839533"/>
              <a:gd name="connsiteX42" fmla="*/ 2143496 w 2256312"/>
              <a:gd name="connsiteY42" fmla="*/ 1159738 h 1839533"/>
              <a:gd name="connsiteX43" fmla="*/ 2167247 w 2256312"/>
              <a:gd name="connsiteY43" fmla="*/ 1236928 h 1839533"/>
              <a:gd name="connsiteX44" fmla="*/ 2167247 w 2256312"/>
              <a:gd name="connsiteY44" fmla="*/ 1361619 h 1839533"/>
              <a:gd name="connsiteX45" fmla="*/ 2131621 w 2256312"/>
              <a:gd name="connsiteY45" fmla="*/ 1462559 h 1839533"/>
              <a:gd name="connsiteX46" fmla="*/ 2090057 w 2256312"/>
              <a:gd name="connsiteY46" fmla="*/ 1533811 h 1839533"/>
              <a:gd name="connsiteX47" fmla="*/ 2024743 w 2256312"/>
              <a:gd name="connsiteY47" fmla="*/ 1566440 h 1839533"/>
              <a:gd name="connsiteX48" fmla="*/ 1926743 w 2256312"/>
              <a:gd name="connsiteY48" fmla="*/ 1839533 h 1839533"/>
              <a:gd name="connsiteX49" fmla="*/ 1837716 w 2256312"/>
              <a:gd name="connsiteY49" fmla="*/ 1830656 h 1839533"/>
              <a:gd name="connsiteX50" fmla="*/ 1876302 w 2256312"/>
              <a:gd name="connsiteY50" fmla="*/ 1688190 h 1839533"/>
              <a:gd name="connsiteX51" fmla="*/ 1911927 w 2256312"/>
              <a:gd name="connsiteY51" fmla="*/ 1557562 h 1839533"/>
              <a:gd name="connsiteX52" fmla="*/ 1900051 w 2256312"/>
              <a:gd name="connsiteY52" fmla="*/ 1462559 h 1839533"/>
              <a:gd name="connsiteX53" fmla="*/ 1923803 w 2256312"/>
              <a:gd name="connsiteY53" fmla="*/ 1361619 h 1839533"/>
              <a:gd name="connsiteX54" fmla="*/ 1989117 w 2256312"/>
              <a:gd name="connsiteY54" fmla="*/ 1254741 h 1839533"/>
              <a:gd name="connsiteX55" fmla="*/ 1983179 w 2256312"/>
              <a:gd name="connsiteY55" fmla="*/ 1201302 h 1839533"/>
              <a:gd name="connsiteX56" fmla="*/ 2015904 w 2256312"/>
              <a:gd name="connsiteY56" fmla="*/ 1109278 h 1839533"/>
              <a:gd name="connsiteX57" fmla="*/ 2048494 w 2256312"/>
              <a:gd name="connsiteY57" fmla="*/ 951920 h 1839533"/>
              <a:gd name="connsiteX58" fmla="*/ 2119746 w 2256312"/>
              <a:gd name="connsiteY58" fmla="*/ 910357 h 1839533"/>
              <a:gd name="connsiteX59" fmla="*/ 2119746 w 2256312"/>
              <a:gd name="connsiteY59" fmla="*/ 910357 h 1839533"/>
              <a:gd name="connsiteX60" fmla="*/ 2137559 w 2256312"/>
              <a:gd name="connsiteY60" fmla="*/ 785666 h 1839533"/>
              <a:gd name="connsiteX61" fmla="*/ 2067815 w 2256312"/>
              <a:gd name="connsiteY61" fmla="*/ 510348 h 1839533"/>
              <a:gd name="connsiteX62" fmla="*/ 1828800 w 2256312"/>
              <a:gd name="connsiteY62" fmla="*/ 381905 h 1839533"/>
              <a:gd name="connsiteX63" fmla="*/ 1389413 w 2256312"/>
              <a:gd name="connsiteY63" fmla="*/ 179966 h 1839533"/>
              <a:gd name="connsiteX64" fmla="*/ 1186179 w 2256312"/>
              <a:gd name="connsiteY64" fmla="*/ 152927 h 1839533"/>
              <a:gd name="connsiteX65" fmla="*/ 976755 w 2256312"/>
              <a:gd name="connsiteY65" fmla="*/ 147337 h 1839533"/>
              <a:gd name="connsiteX66" fmla="*/ 807522 w 2256312"/>
              <a:gd name="connsiteY66" fmla="*/ 156273 h 1839533"/>
              <a:gd name="connsiteX67" fmla="*/ 605642 w 2256312"/>
              <a:gd name="connsiteY67" fmla="*/ 197837 h 1839533"/>
              <a:gd name="connsiteX68" fmla="*/ 451263 w 2256312"/>
              <a:gd name="connsiteY68" fmla="*/ 280964 h 1839533"/>
              <a:gd name="connsiteX69" fmla="*/ 380011 w 2256312"/>
              <a:gd name="connsiteY69" fmla="*/ 346279 h 1839533"/>
              <a:gd name="connsiteX70" fmla="*/ 380011 w 2256312"/>
              <a:gd name="connsiteY70" fmla="*/ 346279 h 1839533"/>
              <a:gd name="connsiteX71" fmla="*/ 338447 w 2256312"/>
              <a:gd name="connsiteY71" fmla="*/ 334403 h 1839533"/>
              <a:gd name="connsiteX72" fmla="*/ 249382 w 2256312"/>
              <a:gd name="connsiteY72" fmla="*/ 423468 h 1839533"/>
              <a:gd name="connsiteX73" fmla="*/ 195943 w 2256312"/>
              <a:gd name="connsiteY73" fmla="*/ 476907 h 1839533"/>
              <a:gd name="connsiteX74" fmla="*/ 207818 w 2256312"/>
              <a:gd name="connsiteY74" fmla="*/ 554097 h 1839533"/>
              <a:gd name="connsiteX75" fmla="*/ 255320 w 2256312"/>
              <a:gd name="connsiteY75" fmla="*/ 625349 h 1839533"/>
              <a:gd name="connsiteX76" fmla="*/ 237507 w 2256312"/>
              <a:gd name="connsiteY76" fmla="*/ 690663 h 1839533"/>
              <a:gd name="connsiteX77" fmla="*/ 201881 w 2256312"/>
              <a:gd name="connsiteY77" fmla="*/ 755977 h 1839533"/>
              <a:gd name="connsiteX78" fmla="*/ 267195 w 2256312"/>
              <a:gd name="connsiteY78" fmla="*/ 744102 h 1839533"/>
              <a:gd name="connsiteX79" fmla="*/ 267195 w 2256312"/>
              <a:gd name="connsiteY79" fmla="*/ 744102 h 1839533"/>
              <a:gd name="connsiteX80" fmla="*/ 267195 w 2256312"/>
              <a:gd name="connsiteY80" fmla="*/ 744102 h 1839533"/>
              <a:gd name="connsiteX81" fmla="*/ 362198 w 2256312"/>
              <a:gd name="connsiteY81" fmla="*/ 672850 h 1839533"/>
              <a:gd name="connsiteX82" fmla="*/ 421574 w 2256312"/>
              <a:gd name="connsiteY82" fmla="*/ 690663 h 1839533"/>
              <a:gd name="connsiteX83" fmla="*/ 445325 w 2256312"/>
              <a:gd name="connsiteY83" fmla="*/ 767853 h 1839533"/>
              <a:gd name="connsiteX84" fmla="*/ 475013 w 2256312"/>
              <a:gd name="connsiteY84" fmla="*/ 874731 h 1839533"/>
              <a:gd name="connsiteX85" fmla="*/ 510639 w 2256312"/>
              <a:gd name="connsiteY85" fmla="*/ 963795 h 1839533"/>
              <a:gd name="connsiteX86" fmla="*/ 528452 w 2256312"/>
              <a:gd name="connsiteY86" fmla="*/ 1040985 h 1839533"/>
              <a:gd name="connsiteX87" fmla="*/ 540327 w 2256312"/>
              <a:gd name="connsiteY87" fmla="*/ 1094424 h 1839533"/>
              <a:gd name="connsiteX88" fmla="*/ 540327 w 2256312"/>
              <a:gd name="connsiteY88" fmla="*/ 1272554 h 1839533"/>
              <a:gd name="connsiteX89" fmla="*/ 510639 w 2256312"/>
              <a:gd name="connsiteY89" fmla="*/ 1367557 h 1839533"/>
              <a:gd name="connsiteX90" fmla="*/ 504701 w 2256312"/>
              <a:gd name="connsiteY90" fmla="*/ 1527873 h 1839533"/>
              <a:gd name="connsiteX91" fmla="*/ 480951 w 2256312"/>
              <a:gd name="connsiteY91" fmla="*/ 1628814 h 1839533"/>
              <a:gd name="connsiteX92" fmla="*/ 480950 w 2256312"/>
              <a:gd name="connsiteY92" fmla="*/ 1711941 h 1839533"/>
              <a:gd name="connsiteX0" fmla="*/ 480950 w 2256312"/>
              <a:gd name="connsiteY0" fmla="*/ 1711941 h 1839533"/>
              <a:gd name="connsiteX1" fmla="*/ 368135 w 2256312"/>
              <a:gd name="connsiteY1" fmla="*/ 1717879 h 1839533"/>
              <a:gd name="connsiteX2" fmla="*/ 302821 w 2256312"/>
              <a:gd name="connsiteY2" fmla="*/ 1717879 h 1839533"/>
              <a:gd name="connsiteX3" fmla="*/ 255320 w 2256312"/>
              <a:gd name="connsiteY3" fmla="*/ 1664440 h 1839533"/>
              <a:gd name="connsiteX4" fmla="*/ 190005 w 2256312"/>
              <a:gd name="connsiteY4" fmla="*/ 1670377 h 1839533"/>
              <a:gd name="connsiteX5" fmla="*/ 83127 w 2256312"/>
              <a:gd name="connsiteY5" fmla="*/ 1664440 h 1839533"/>
              <a:gd name="connsiteX6" fmla="*/ 65314 w 2256312"/>
              <a:gd name="connsiteY6" fmla="*/ 1575375 h 1839533"/>
              <a:gd name="connsiteX7" fmla="*/ 47501 w 2256312"/>
              <a:gd name="connsiteY7" fmla="*/ 1302242 h 1839533"/>
              <a:gd name="connsiteX8" fmla="*/ 0 w 2256312"/>
              <a:gd name="connsiteY8" fmla="*/ 1236928 h 1839533"/>
              <a:gd name="connsiteX9" fmla="*/ 5938 w 2256312"/>
              <a:gd name="connsiteY9" fmla="*/ 1011297 h 1839533"/>
              <a:gd name="connsiteX10" fmla="*/ 53439 w 2256312"/>
              <a:gd name="connsiteY10" fmla="*/ 773790 h 1839533"/>
              <a:gd name="connsiteX11" fmla="*/ 41564 w 2256312"/>
              <a:gd name="connsiteY11" fmla="*/ 726289 h 1839533"/>
              <a:gd name="connsiteX12" fmla="*/ 11875 w 2256312"/>
              <a:gd name="connsiteY12" fmla="*/ 660975 h 1839533"/>
              <a:gd name="connsiteX13" fmla="*/ 5938 w 2256312"/>
              <a:gd name="connsiteY13" fmla="*/ 571909 h 1839533"/>
              <a:gd name="connsiteX14" fmla="*/ 53439 w 2256312"/>
              <a:gd name="connsiteY14" fmla="*/ 506595 h 1839533"/>
              <a:gd name="connsiteX15" fmla="*/ 83127 w 2256312"/>
              <a:gd name="connsiteY15" fmla="*/ 447219 h 1839533"/>
              <a:gd name="connsiteX16" fmla="*/ 225631 w 2256312"/>
              <a:gd name="connsiteY16" fmla="*/ 286902 h 1839533"/>
              <a:gd name="connsiteX17" fmla="*/ 255319 w 2256312"/>
              <a:gd name="connsiteY17" fmla="*/ 251277 h 1839533"/>
              <a:gd name="connsiteX18" fmla="*/ 264256 w 2256312"/>
              <a:gd name="connsiteY18" fmla="*/ 212652 h 1839533"/>
              <a:gd name="connsiteX19" fmla="*/ 403761 w 2256312"/>
              <a:gd name="connsiteY19" fmla="*/ 126604 h 1839533"/>
              <a:gd name="connsiteX20" fmla="*/ 593457 w 2256312"/>
              <a:gd name="connsiteY20" fmla="*/ 51658 h 1839533"/>
              <a:gd name="connsiteX21" fmla="*/ 790426 w 2256312"/>
              <a:gd name="connsiteY21" fmla="*/ 22588 h 1839533"/>
              <a:gd name="connsiteX22" fmla="*/ 807697 w 2256312"/>
              <a:gd name="connsiteY22" fmla="*/ 10772 h 1839533"/>
              <a:gd name="connsiteX23" fmla="*/ 875853 w 2256312"/>
              <a:gd name="connsiteY23" fmla="*/ 1893 h 1839533"/>
              <a:gd name="connsiteX24" fmla="*/ 1070017 w 2256312"/>
              <a:gd name="connsiteY24" fmla="*/ 1024 h 1839533"/>
              <a:gd name="connsiteX25" fmla="*/ 1240972 w 2256312"/>
              <a:gd name="connsiteY25" fmla="*/ 13770 h 1839533"/>
              <a:gd name="connsiteX26" fmla="*/ 1445715 w 2256312"/>
              <a:gd name="connsiteY26" fmla="*/ 55275 h 1839533"/>
              <a:gd name="connsiteX27" fmla="*/ 1543792 w 2256312"/>
              <a:gd name="connsiteY27" fmla="*/ 96897 h 1839533"/>
              <a:gd name="connsiteX28" fmla="*/ 1710047 w 2256312"/>
              <a:gd name="connsiteY28" fmla="*/ 144398 h 1839533"/>
              <a:gd name="connsiteX29" fmla="*/ 1793174 w 2256312"/>
              <a:gd name="connsiteY29" fmla="*/ 185962 h 1839533"/>
              <a:gd name="connsiteX30" fmla="*/ 1864426 w 2256312"/>
              <a:gd name="connsiteY30" fmla="*/ 233463 h 1839533"/>
              <a:gd name="connsiteX31" fmla="*/ 1929740 w 2256312"/>
              <a:gd name="connsiteY31" fmla="*/ 292840 h 1839533"/>
              <a:gd name="connsiteX32" fmla="*/ 2012868 w 2256312"/>
              <a:gd name="connsiteY32" fmla="*/ 346279 h 1839533"/>
              <a:gd name="connsiteX33" fmla="*/ 2143458 w 2256312"/>
              <a:gd name="connsiteY33" fmla="*/ 408596 h 1839533"/>
              <a:gd name="connsiteX34" fmla="*/ 2190862 w 2256312"/>
              <a:gd name="connsiteY34" fmla="*/ 500677 h 1839533"/>
              <a:gd name="connsiteX35" fmla="*/ 2247338 w 2256312"/>
              <a:gd name="connsiteY35" fmla="*/ 625368 h 1839533"/>
              <a:gd name="connsiteX36" fmla="*/ 2256312 w 2256312"/>
              <a:gd name="connsiteY36" fmla="*/ 779728 h 1839533"/>
              <a:gd name="connsiteX37" fmla="*/ 2250374 w 2256312"/>
              <a:gd name="connsiteY37" fmla="*/ 928170 h 1839533"/>
              <a:gd name="connsiteX38" fmla="*/ 2250374 w 2256312"/>
              <a:gd name="connsiteY38" fmla="*/ 928170 h 1839533"/>
              <a:gd name="connsiteX39" fmla="*/ 2232561 w 2256312"/>
              <a:gd name="connsiteY39" fmla="*/ 993484 h 1839533"/>
              <a:gd name="connsiteX40" fmla="*/ 2196935 w 2256312"/>
              <a:gd name="connsiteY40" fmla="*/ 1035047 h 1839533"/>
              <a:gd name="connsiteX41" fmla="*/ 2155372 w 2256312"/>
              <a:gd name="connsiteY41" fmla="*/ 1112237 h 1839533"/>
              <a:gd name="connsiteX42" fmla="*/ 2143496 w 2256312"/>
              <a:gd name="connsiteY42" fmla="*/ 1159738 h 1839533"/>
              <a:gd name="connsiteX43" fmla="*/ 2167247 w 2256312"/>
              <a:gd name="connsiteY43" fmla="*/ 1236928 h 1839533"/>
              <a:gd name="connsiteX44" fmla="*/ 2167247 w 2256312"/>
              <a:gd name="connsiteY44" fmla="*/ 1361619 h 1839533"/>
              <a:gd name="connsiteX45" fmla="*/ 2131621 w 2256312"/>
              <a:gd name="connsiteY45" fmla="*/ 1462559 h 1839533"/>
              <a:gd name="connsiteX46" fmla="*/ 2090057 w 2256312"/>
              <a:gd name="connsiteY46" fmla="*/ 1533811 h 1839533"/>
              <a:gd name="connsiteX47" fmla="*/ 2024743 w 2256312"/>
              <a:gd name="connsiteY47" fmla="*/ 1566440 h 1839533"/>
              <a:gd name="connsiteX48" fmla="*/ 1926743 w 2256312"/>
              <a:gd name="connsiteY48" fmla="*/ 1839533 h 1839533"/>
              <a:gd name="connsiteX49" fmla="*/ 1837716 w 2256312"/>
              <a:gd name="connsiteY49" fmla="*/ 1830656 h 1839533"/>
              <a:gd name="connsiteX50" fmla="*/ 1876302 w 2256312"/>
              <a:gd name="connsiteY50" fmla="*/ 1688190 h 1839533"/>
              <a:gd name="connsiteX51" fmla="*/ 1911927 w 2256312"/>
              <a:gd name="connsiteY51" fmla="*/ 1557562 h 1839533"/>
              <a:gd name="connsiteX52" fmla="*/ 1900051 w 2256312"/>
              <a:gd name="connsiteY52" fmla="*/ 1462559 h 1839533"/>
              <a:gd name="connsiteX53" fmla="*/ 1923803 w 2256312"/>
              <a:gd name="connsiteY53" fmla="*/ 1361619 h 1839533"/>
              <a:gd name="connsiteX54" fmla="*/ 1989117 w 2256312"/>
              <a:gd name="connsiteY54" fmla="*/ 1254741 h 1839533"/>
              <a:gd name="connsiteX55" fmla="*/ 1983179 w 2256312"/>
              <a:gd name="connsiteY55" fmla="*/ 1201302 h 1839533"/>
              <a:gd name="connsiteX56" fmla="*/ 2015904 w 2256312"/>
              <a:gd name="connsiteY56" fmla="*/ 1109278 h 1839533"/>
              <a:gd name="connsiteX57" fmla="*/ 2048494 w 2256312"/>
              <a:gd name="connsiteY57" fmla="*/ 951920 h 1839533"/>
              <a:gd name="connsiteX58" fmla="*/ 2119746 w 2256312"/>
              <a:gd name="connsiteY58" fmla="*/ 910357 h 1839533"/>
              <a:gd name="connsiteX59" fmla="*/ 2119746 w 2256312"/>
              <a:gd name="connsiteY59" fmla="*/ 910357 h 1839533"/>
              <a:gd name="connsiteX60" fmla="*/ 2137559 w 2256312"/>
              <a:gd name="connsiteY60" fmla="*/ 785666 h 1839533"/>
              <a:gd name="connsiteX61" fmla="*/ 2067815 w 2256312"/>
              <a:gd name="connsiteY61" fmla="*/ 510348 h 1839533"/>
              <a:gd name="connsiteX62" fmla="*/ 1828800 w 2256312"/>
              <a:gd name="connsiteY62" fmla="*/ 381905 h 1839533"/>
              <a:gd name="connsiteX63" fmla="*/ 1389413 w 2256312"/>
              <a:gd name="connsiteY63" fmla="*/ 179966 h 1839533"/>
              <a:gd name="connsiteX64" fmla="*/ 1186179 w 2256312"/>
              <a:gd name="connsiteY64" fmla="*/ 152927 h 1839533"/>
              <a:gd name="connsiteX65" fmla="*/ 976755 w 2256312"/>
              <a:gd name="connsiteY65" fmla="*/ 147337 h 1839533"/>
              <a:gd name="connsiteX66" fmla="*/ 807522 w 2256312"/>
              <a:gd name="connsiteY66" fmla="*/ 156273 h 1839533"/>
              <a:gd name="connsiteX67" fmla="*/ 605642 w 2256312"/>
              <a:gd name="connsiteY67" fmla="*/ 197837 h 1839533"/>
              <a:gd name="connsiteX68" fmla="*/ 451263 w 2256312"/>
              <a:gd name="connsiteY68" fmla="*/ 280964 h 1839533"/>
              <a:gd name="connsiteX69" fmla="*/ 380011 w 2256312"/>
              <a:gd name="connsiteY69" fmla="*/ 346279 h 1839533"/>
              <a:gd name="connsiteX70" fmla="*/ 380011 w 2256312"/>
              <a:gd name="connsiteY70" fmla="*/ 346279 h 1839533"/>
              <a:gd name="connsiteX71" fmla="*/ 338447 w 2256312"/>
              <a:gd name="connsiteY71" fmla="*/ 334403 h 1839533"/>
              <a:gd name="connsiteX72" fmla="*/ 249382 w 2256312"/>
              <a:gd name="connsiteY72" fmla="*/ 423468 h 1839533"/>
              <a:gd name="connsiteX73" fmla="*/ 195943 w 2256312"/>
              <a:gd name="connsiteY73" fmla="*/ 476907 h 1839533"/>
              <a:gd name="connsiteX74" fmla="*/ 207818 w 2256312"/>
              <a:gd name="connsiteY74" fmla="*/ 554097 h 1839533"/>
              <a:gd name="connsiteX75" fmla="*/ 255320 w 2256312"/>
              <a:gd name="connsiteY75" fmla="*/ 625349 h 1839533"/>
              <a:gd name="connsiteX76" fmla="*/ 237507 w 2256312"/>
              <a:gd name="connsiteY76" fmla="*/ 690663 h 1839533"/>
              <a:gd name="connsiteX77" fmla="*/ 201881 w 2256312"/>
              <a:gd name="connsiteY77" fmla="*/ 755977 h 1839533"/>
              <a:gd name="connsiteX78" fmla="*/ 267195 w 2256312"/>
              <a:gd name="connsiteY78" fmla="*/ 744102 h 1839533"/>
              <a:gd name="connsiteX79" fmla="*/ 267195 w 2256312"/>
              <a:gd name="connsiteY79" fmla="*/ 744102 h 1839533"/>
              <a:gd name="connsiteX80" fmla="*/ 267195 w 2256312"/>
              <a:gd name="connsiteY80" fmla="*/ 744102 h 1839533"/>
              <a:gd name="connsiteX81" fmla="*/ 362198 w 2256312"/>
              <a:gd name="connsiteY81" fmla="*/ 672850 h 1839533"/>
              <a:gd name="connsiteX82" fmla="*/ 421574 w 2256312"/>
              <a:gd name="connsiteY82" fmla="*/ 690663 h 1839533"/>
              <a:gd name="connsiteX83" fmla="*/ 445325 w 2256312"/>
              <a:gd name="connsiteY83" fmla="*/ 767853 h 1839533"/>
              <a:gd name="connsiteX84" fmla="*/ 475013 w 2256312"/>
              <a:gd name="connsiteY84" fmla="*/ 874731 h 1839533"/>
              <a:gd name="connsiteX85" fmla="*/ 510639 w 2256312"/>
              <a:gd name="connsiteY85" fmla="*/ 963795 h 1839533"/>
              <a:gd name="connsiteX86" fmla="*/ 528452 w 2256312"/>
              <a:gd name="connsiteY86" fmla="*/ 1040985 h 1839533"/>
              <a:gd name="connsiteX87" fmla="*/ 540327 w 2256312"/>
              <a:gd name="connsiteY87" fmla="*/ 1094424 h 1839533"/>
              <a:gd name="connsiteX88" fmla="*/ 540327 w 2256312"/>
              <a:gd name="connsiteY88" fmla="*/ 1272554 h 1839533"/>
              <a:gd name="connsiteX89" fmla="*/ 510639 w 2256312"/>
              <a:gd name="connsiteY89" fmla="*/ 1367557 h 1839533"/>
              <a:gd name="connsiteX90" fmla="*/ 504701 w 2256312"/>
              <a:gd name="connsiteY90" fmla="*/ 1527873 h 1839533"/>
              <a:gd name="connsiteX91" fmla="*/ 480951 w 2256312"/>
              <a:gd name="connsiteY91" fmla="*/ 1628814 h 1839533"/>
              <a:gd name="connsiteX92" fmla="*/ 480950 w 2256312"/>
              <a:gd name="connsiteY92" fmla="*/ 1711941 h 1839533"/>
              <a:gd name="connsiteX0" fmla="*/ 480950 w 2256312"/>
              <a:gd name="connsiteY0" fmla="*/ 1711941 h 1839533"/>
              <a:gd name="connsiteX1" fmla="*/ 368135 w 2256312"/>
              <a:gd name="connsiteY1" fmla="*/ 1717879 h 1839533"/>
              <a:gd name="connsiteX2" fmla="*/ 302821 w 2256312"/>
              <a:gd name="connsiteY2" fmla="*/ 1717879 h 1839533"/>
              <a:gd name="connsiteX3" fmla="*/ 255320 w 2256312"/>
              <a:gd name="connsiteY3" fmla="*/ 1664440 h 1839533"/>
              <a:gd name="connsiteX4" fmla="*/ 190005 w 2256312"/>
              <a:gd name="connsiteY4" fmla="*/ 1670377 h 1839533"/>
              <a:gd name="connsiteX5" fmla="*/ 83127 w 2256312"/>
              <a:gd name="connsiteY5" fmla="*/ 1664440 h 1839533"/>
              <a:gd name="connsiteX6" fmla="*/ 65314 w 2256312"/>
              <a:gd name="connsiteY6" fmla="*/ 1575375 h 1839533"/>
              <a:gd name="connsiteX7" fmla="*/ 47501 w 2256312"/>
              <a:gd name="connsiteY7" fmla="*/ 1302242 h 1839533"/>
              <a:gd name="connsiteX8" fmla="*/ 0 w 2256312"/>
              <a:gd name="connsiteY8" fmla="*/ 1236928 h 1839533"/>
              <a:gd name="connsiteX9" fmla="*/ 5938 w 2256312"/>
              <a:gd name="connsiteY9" fmla="*/ 1011297 h 1839533"/>
              <a:gd name="connsiteX10" fmla="*/ 53439 w 2256312"/>
              <a:gd name="connsiteY10" fmla="*/ 773790 h 1839533"/>
              <a:gd name="connsiteX11" fmla="*/ 41564 w 2256312"/>
              <a:gd name="connsiteY11" fmla="*/ 726289 h 1839533"/>
              <a:gd name="connsiteX12" fmla="*/ 11875 w 2256312"/>
              <a:gd name="connsiteY12" fmla="*/ 660975 h 1839533"/>
              <a:gd name="connsiteX13" fmla="*/ 5938 w 2256312"/>
              <a:gd name="connsiteY13" fmla="*/ 571909 h 1839533"/>
              <a:gd name="connsiteX14" fmla="*/ 53439 w 2256312"/>
              <a:gd name="connsiteY14" fmla="*/ 506595 h 1839533"/>
              <a:gd name="connsiteX15" fmla="*/ 83127 w 2256312"/>
              <a:gd name="connsiteY15" fmla="*/ 447219 h 1839533"/>
              <a:gd name="connsiteX16" fmla="*/ 225631 w 2256312"/>
              <a:gd name="connsiteY16" fmla="*/ 286902 h 1839533"/>
              <a:gd name="connsiteX17" fmla="*/ 255319 w 2256312"/>
              <a:gd name="connsiteY17" fmla="*/ 251277 h 1839533"/>
              <a:gd name="connsiteX18" fmla="*/ 264256 w 2256312"/>
              <a:gd name="connsiteY18" fmla="*/ 212652 h 1839533"/>
              <a:gd name="connsiteX19" fmla="*/ 403761 w 2256312"/>
              <a:gd name="connsiteY19" fmla="*/ 126604 h 1839533"/>
              <a:gd name="connsiteX20" fmla="*/ 593457 w 2256312"/>
              <a:gd name="connsiteY20" fmla="*/ 51658 h 1839533"/>
              <a:gd name="connsiteX21" fmla="*/ 790426 w 2256312"/>
              <a:gd name="connsiteY21" fmla="*/ 22588 h 1839533"/>
              <a:gd name="connsiteX22" fmla="*/ 807697 w 2256312"/>
              <a:gd name="connsiteY22" fmla="*/ 10772 h 1839533"/>
              <a:gd name="connsiteX23" fmla="*/ 875853 w 2256312"/>
              <a:gd name="connsiteY23" fmla="*/ 1893 h 1839533"/>
              <a:gd name="connsiteX24" fmla="*/ 1070017 w 2256312"/>
              <a:gd name="connsiteY24" fmla="*/ 1024 h 1839533"/>
              <a:gd name="connsiteX25" fmla="*/ 1240972 w 2256312"/>
              <a:gd name="connsiteY25" fmla="*/ 13770 h 1839533"/>
              <a:gd name="connsiteX26" fmla="*/ 1445715 w 2256312"/>
              <a:gd name="connsiteY26" fmla="*/ 55275 h 1839533"/>
              <a:gd name="connsiteX27" fmla="*/ 1543792 w 2256312"/>
              <a:gd name="connsiteY27" fmla="*/ 96897 h 1839533"/>
              <a:gd name="connsiteX28" fmla="*/ 1710047 w 2256312"/>
              <a:gd name="connsiteY28" fmla="*/ 144398 h 1839533"/>
              <a:gd name="connsiteX29" fmla="*/ 1793174 w 2256312"/>
              <a:gd name="connsiteY29" fmla="*/ 185962 h 1839533"/>
              <a:gd name="connsiteX30" fmla="*/ 1864426 w 2256312"/>
              <a:gd name="connsiteY30" fmla="*/ 233463 h 1839533"/>
              <a:gd name="connsiteX31" fmla="*/ 1929740 w 2256312"/>
              <a:gd name="connsiteY31" fmla="*/ 292840 h 1839533"/>
              <a:gd name="connsiteX32" fmla="*/ 2012868 w 2256312"/>
              <a:gd name="connsiteY32" fmla="*/ 346279 h 1839533"/>
              <a:gd name="connsiteX33" fmla="*/ 2143458 w 2256312"/>
              <a:gd name="connsiteY33" fmla="*/ 408596 h 1839533"/>
              <a:gd name="connsiteX34" fmla="*/ 2190862 w 2256312"/>
              <a:gd name="connsiteY34" fmla="*/ 500677 h 1839533"/>
              <a:gd name="connsiteX35" fmla="*/ 2247338 w 2256312"/>
              <a:gd name="connsiteY35" fmla="*/ 625368 h 1839533"/>
              <a:gd name="connsiteX36" fmla="*/ 2256312 w 2256312"/>
              <a:gd name="connsiteY36" fmla="*/ 779728 h 1839533"/>
              <a:gd name="connsiteX37" fmla="*/ 2250374 w 2256312"/>
              <a:gd name="connsiteY37" fmla="*/ 928170 h 1839533"/>
              <a:gd name="connsiteX38" fmla="*/ 2250374 w 2256312"/>
              <a:gd name="connsiteY38" fmla="*/ 928170 h 1839533"/>
              <a:gd name="connsiteX39" fmla="*/ 2232561 w 2256312"/>
              <a:gd name="connsiteY39" fmla="*/ 993484 h 1839533"/>
              <a:gd name="connsiteX40" fmla="*/ 2196935 w 2256312"/>
              <a:gd name="connsiteY40" fmla="*/ 1035047 h 1839533"/>
              <a:gd name="connsiteX41" fmla="*/ 2155372 w 2256312"/>
              <a:gd name="connsiteY41" fmla="*/ 1112237 h 1839533"/>
              <a:gd name="connsiteX42" fmla="*/ 2143496 w 2256312"/>
              <a:gd name="connsiteY42" fmla="*/ 1159738 h 1839533"/>
              <a:gd name="connsiteX43" fmla="*/ 2167247 w 2256312"/>
              <a:gd name="connsiteY43" fmla="*/ 1236928 h 1839533"/>
              <a:gd name="connsiteX44" fmla="*/ 2167247 w 2256312"/>
              <a:gd name="connsiteY44" fmla="*/ 1361619 h 1839533"/>
              <a:gd name="connsiteX45" fmla="*/ 2131621 w 2256312"/>
              <a:gd name="connsiteY45" fmla="*/ 1462559 h 1839533"/>
              <a:gd name="connsiteX46" fmla="*/ 2090057 w 2256312"/>
              <a:gd name="connsiteY46" fmla="*/ 1533811 h 1839533"/>
              <a:gd name="connsiteX47" fmla="*/ 2024743 w 2256312"/>
              <a:gd name="connsiteY47" fmla="*/ 1566440 h 1839533"/>
              <a:gd name="connsiteX48" fmla="*/ 1926743 w 2256312"/>
              <a:gd name="connsiteY48" fmla="*/ 1839533 h 1839533"/>
              <a:gd name="connsiteX49" fmla="*/ 1837716 w 2256312"/>
              <a:gd name="connsiteY49" fmla="*/ 1830656 h 1839533"/>
              <a:gd name="connsiteX50" fmla="*/ 1876302 w 2256312"/>
              <a:gd name="connsiteY50" fmla="*/ 1688190 h 1839533"/>
              <a:gd name="connsiteX51" fmla="*/ 1911927 w 2256312"/>
              <a:gd name="connsiteY51" fmla="*/ 1557562 h 1839533"/>
              <a:gd name="connsiteX52" fmla="*/ 1900051 w 2256312"/>
              <a:gd name="connsiteY52" fmla="*/ 1462559 h 1839533"/>
              <a:gd name="connsiteX53" fmla="*/ 1923803 w 2256312"/>
              <a:gd name="connsiteY53" fmla="*/ 1361619 h 1839533"/>
              <a:gd name="connsiteX54" fmla="*/ 1989117 w 2256312"/>
              <a:gd name="connsiteY54" fmla="*/ 1254741 h 1839533"/>
              <a:gd name="connsiteX55" fmla="*/ 1983179 w 2256312"/>
              <a:gd name="connsiteY55" fmla="*/ 1201302 h 1839533"/>
              <a:gd name="connsiteX56" fmla="*/ 2015904 w 2256312"/>
              <a:gd name="connsiteY56" fmla="*/ 1109278 h 1839533"/>
              <a:gd name="connsiteX57" fmla="*/ 2048494 w 2256312"/>
              <a:gd name="connsiteY57" fmla="*/ 951920 h 1839533"/>
              <a:gd name="connsiteX58" fmla="*/ 2119746 w 2256312"/>
              <a:gd name="connsiteY58" fmla="*/ 910357 h 1839533"/>
              <a:gd name="connsiteX59" fmla="*/ 2119746 w 2256312"/>
              <a:gd name="connsiteY59" fmla="*/ 910357 h 1839533"/>
              <a:gd name="connsiteX60" fmla="*/ 2137559 w 2256312"/>
              <a:gd name="connsiteY60" fmla="*/ 785666 h 1839533"/>
              <a:gd name="connsiteX61" fmla="*/ 2067815 w 2256312"/>
              <a:gd name="connsiteY61" fmla="*/ 510348 h 1839533"/>
              <a:gd name="connsiteX62" fmla="*/ 1828800 w 2256312"/>
              <a:gd name="connsiteY62" fmla="*/ 381905 h 1839533"/>
              <a:gd name="connsiteX63" fmla="*/ 1389413 w 2256312"/>
              <a:gd name="connsiteY63" fmla="*/ 179966 h 1839533"/>
              <a:gd name="connsiteX64" fmla="*/ 1186179 w 2256312"/>
              <a:gd name="connsiteY64" fmla="*/ 152927 h 1839533"/>
              <a:gd name="connsiteX65" fmla="*/ 976755 w 2256312"/>
              <a:gd name="connsiteY65" fmla="*/ 147337 h 1839533"/>
              <a:gd name="connsiteX66" fmla="*/ 807522 w 2256312"/>
              <a:gd name="connsiteY66" fmla="*/ 156273 h 1839533"/>
              <a:gd name="connsiteX67" fmla="*/ 599685 w 2256312"/>
              <a:gd name="connsiteY67" fmla="*/ 144224 h 1839533"/>
              <a:gd name="connsiteX68" fmla="*/ 451263 w 2256312"/>
              <a:gd name="connsiteY68" fmla="*/ 280964 h 1839533"/>
              <a:gd name="connsiteX69" fmla="*/ 380011 w 2256312"/>
              <a:gd name="connsiteY69" fmla="*/ 346279 h 1839533"/>
              <a:gd name="connsiteX70" fmla="*/ 380011 w 2256312"/>
              <a:gd name="connsiteY70" fmla="*/ 346279 h 1839533"/>
              <a:gd name="connsiteX71" fmla="*/ 338447 w 2256312"/>
              <a:gd name="connsiteY71" fmla="*/ 334403 h 1839533"/>
              <a:gd name="connsiteX72" fmla="*/ 249382 w 2256312"/>
              <a:gd name="connsiteY72" fmla="*/ 423468 h 1839533"/>
              <a:gd name="connsiteX73" fmla="*/ 195943 w 2256312"/>
              <a:gd name="connsiteY73" fmla="*/ 476907 h 1839533"/>
              <a:gd name="connsiteX74" fmla="*/ 207818 w 2256312"/>
              <a:gd name="connsiteY74" fmla="*/ 554097 h 1839533"/>
              <a:gd name="connsiteX75" fmla="*/ 255320 w 2256312"/>
              <a:gd name="connsiteY75" fmla="*/ 625349 h 1839533"/>
              <a:gd name="connsiteX76" fmla="*/ 237507 w 2256312"/>
              <a:gd name="connsiteY76" fmla="*/ 690663 h 1839533"/>
              <a:gd name="connsiteX77" fmla="*/ 201881 w 2256312"/>
              <a:gd name="connsiteY77" fmla="*/ 755977 h 1839533"/>
              <a:gd name="connsiteX78" fmla="*/ 267195 w 2256312"/>
              <a:gd name="connsiteY78" fmla="*/ 744102 h 1839533"/>
              <a:gd name="connsiteX79" fmla="*/ 267195 w 2256312"/>
              <a:gd name="connsiteY79" fmla="*/ 744102 h 1839533"/>
              <a:gd name="connsiteX80" fmla="*/ 267195 w 2256312"/>
              <a:gd name="connsiteY80" fmla="*/ 744102 h 1839533"/>
              <a:gd name="connsiteX81" fmla="*/ 362198 w 2256312"/>
              <a:gd name="connsiteY81" fmla="*/ 672850 h 1839533"/>
              <a:gd name="connsiteX82" fmla="*/ 421574 w 2256312"/>
              <a:gd name="connsiteY82" fmla="*/ 690663 h 1839533"/>
              <a:gd name="connsiteX83" fmla="*/ 445325 w 2256312"/>
              <a:gd name="connsiteY83" fmla="*/ 767853 h 1839533"/>
              <a:gd name="connsiteX84" fmla="*/ 475013 w 2256312"/>
              <a:gd name="connsiteY84" fmla="*/ 874731 h 1839533"/>
              <a:gd name="connsiteX85" fmla="*/ 510639 w 2256312"/>
              <a:gd name="connsiteY85" fmla="*/ 963795 h 1839533"/>
              <a:gd name="connsiteX86" fmla="*/ 528452 w 2256312"/>
              <a:gd name="connsiteY86" fmla="*/ 1040985 h 1839533"/>
              <a:gd name="connsiteX87" fmla="*/ 540327 w 2256312"/>
              <a:gd name="connsiteY87" fmla="*/ 1094424 h 1839533"/>
              <a:gd name="connsiteX88" fmla="*/ 540327 w 2256312"/>
              <a:gd name="connsiteY88" fmla="*/ 1272554 h 1839533"/>
              <a:gd name="connsiteX89" fmla="*/ 510639 w 2256312"/>
              <a:gd name="connsiteY89" fmla="*/ 1367557 h 1839533"/>
              <a:gd name="connsiteX90" fmla="*/ 504701 w 2256312"/>
              <a:gd name="connsiteY90" fmla="*/ 1527873 h 1839533"/>
              <a:gd name="connsiteX91" fmla="*/ 480951 w 2256312"/>
              <a:gd name="connsiteY91" fmla="*/ 1628814 h 1839533"/>
              <a:gd name="connsiteX92" fmla="*/ 480950 w 2256312"/>
              <a:gd name="connsiteY92" fmla="*/ 1711941 h 1839533"/>
              <a:gd name="connsiteX0" fmla="*/ 480950 w 2256312"/>
              <a:gd name="connsiteY0" fmla="*/ 1711941 h 1839533"/>
              <a:gd name="connsiteX1" fmla="*/ 368135 w 2256312"/>
              <a:gd name="connsiteY1" fmla="*/ 1717879 h 1839533"/>
              <a:gd name="connsiteX2" fmla="*/ 302821 w 2256312"/>
              <a:gd name="connsiteY2" fmla="*/ 1717879 h 1839533"/>
              <a:gd name="connsiteX3" fmla="*/ 255320 w 2256312"/>
              <a:gd name="connsiteY3" fmla="*/ 1664440 h 1839533"/>
              <a:gd name="connsiteX4" fmla="*/ 190005 w 2256312"/>
              <a:gd name="connsiteY4" fmla="*/ 1670377 h 1839533"/>
              <a:gd name="connsiteX5" fmla="*/ 83127 w 2256312"/>
              <a:gd name="connsiteY5" fmla="*/ 1664440 h 1839533"/>
              <a:gd name="connsiteX6" fmla="*/ 65314 w 2256312"/>
              <a:gd name="connsiteY6" fmla="*/ 1575375 h 1839533"/>
              <a:gd name="connsiteX7" fmla="*/ 47501 w 2256312"/>
              <a:gd name="connsiteY7" fmla="*/ 1302242 h 1839533"/>
              <a:gd name="connsiteX8" fmla="*/ 0 w 2256312"/>
              <a:gd name="connsiteY8" fmla="*/ 1236928 h 1839533"/>
              <a:gd name="connsiteX9" fmla="*/ 5938 w 2256312"/>
              <a:gd name="connsiteY9" fmla="*/ 1011297 h 1839533"/>
              <a:gd name="connsiteX10" fmla="*/ 53439 w 2256312"/>
              <a:gd name="connsiteY10" fmla="*/ 773790 h 1839533"/>
              <a:gd name="connsiteX11" fmla="*/ 41564 w 2256312"/>
              <a:gd name="connsiteY11" fmla="*/ 726289 h 1839533"/>
              <a:gd name="connsiteX12" fmla="*/ 11875 w 2256312"/>
              <a:gd name="connsiteY12" fmla="*/ 660975 h 1839533"/>
              <a:gd name="connsiteX13" fmla="*/ 5938 w 2256312"/>
              <a:gd name="connsiteY13" fmla="*/ 571909 h 1839533"/>
              <a:gd name="connsiteX14" fmla="*/ 53439 w 2256312"/>
              <a:gd name="connsiteY14" fmla="*/ 506595 h 1839533"/>
              <a:gd name="connsiteX15" fmla="*/ 83127 w 2256312"/>
              <a:gd name="connsiteY15" fmla="*/ 447219 h 1839533"/>
              <a:gd name="connsiteX16" fmla="*/ 225631 w 2256312"/>
              <a:gd name="connsiteY16" fmla="*/ 286902 h 1839533"/>
              <a:gd name="connsiteX17" fmla="*/ 255319 w 2256312"/>
              <a:gd name="connsiteY17" fmla="*/ 251277 h 1839533"/>
              <a:gd name="connsiteX18" fmla="*/ 264256 w 2256312"/>
              <a:gd name="connsiteY18" fmla="*/ 212652 h 1839533"/>
              <a:gd name="connsiteX19" fmla="*/ 403761 w 2256312"/>
              <a:gd name="connsiteY19" fmla="*/ 126604 h 1839533"/>
              <a:gd name="connsiteX20" fmla="*/ 593457 w 2256312"/>
              <a:gd name="connsiteY20" fmla="*/ 51658 h 1839533"/>
              <a:gd name="connsiteX21" fmla="*/ 790426 w 2256312"/>
              <a:gd name="connsiteY21" fmla="*/ 22588 h 1839533"/>
              <a:gd name="connsiteX22" fmla="*/ 807697 w 2256312"/>
              <a:gd name="connsiteY22" fmla="*/ 10772 h 1839533"/>
              <a:gd name="connsiteX23" fmla="*/ 875853 w 2256312"/>
              <a:gd name="connsiteY23" fmla="*/ 1893 h 1839533"/>
              <a:gd name="connsiteX24" fmla="*/ 1070017 w 2256312"/>
              <a:gd name="connsiteY24" fmla="*/ 1024 h 1839533"/>
              <a:gd name="connsiteX25" fmla="*/ 1240972 w 2256312"/>
              <a:gd name="connsiteY25" fmla="*/ 13770 h 1839533"/>
              <a:gd name="connsiteX26" fmla="*/ 1445715 w 2256312"/>
              <a:gd name="connsiteY26" fmla="*/ 55275 h 1839533"/>
              <a:gd name="connsiteX27" fmla="*/ 1543792 w 2256312"/>
              <a:gd name="connsiteY27" fmla="*/ 96897 h 1839533"/>
              <a:gd name="connsiteX28" fmla="*/ 1710047 w 2256312"/>
              <a:gd name="connsiteY28" fmla="*/ 144398 h 1839533"/>
              <a:gd name="connsiteX29" fmla="*/ 1793174 w 2256312"/>
              <a:gd name="connsiteY29" fmla="*/ 185962 h 1839533"/>
              <a:gd name="connsiteX30" fmla="*/ 1864426 w 2256312"/>
              <a:gd name="connsiteY30" fmla="*/ 233463 h 1839533"/>
              <a:gd name="connsiteX31" fmla="*/ 1929740 w 2256312"/>
              <a:gd name="connsiteY31" fmla="*/ 292840 h 1839533"/>
              <a:gd name="connsiteX32" fmla="*/ 2012868 w 2256312"/>
              <a:gd name="connsiteY32" fmla="*/ 346279 h 1839533"/>
              <a:gd name="connsiteX33" fmla="*/ 2143458 w 2256312"/>
              <a:gd name="connsiteY33" fmla="*/ 408596 h 1839533"/>
              <a:gd name="connsiteX34" fmla="*/ 2190862 w 2256312"/>
              <a:gd name="connsiteY34" fmla="*/ 500677 h 1839533"/>
              <a:gd name="connsiteX35" fmla="*/ 2247338 w 2256312"/>
              <a:gd name="connsiteY35" fmla="*/ 625368 h 1839533"/>
              <a:gd name="connsiteX36" fmla="*/ 2256312 w 2256312"/>
              <a:gd name="connsiteY36" fmla="*/ 779728 h 1839533"/>
              <a:gd name="connsiteX37" fmla="*/ 2250374 w 2256312"/>
              <a:gd name="connsiteY37" fmla="*/ 928170 h 1839533"/>
              <a:gd name="connsiteX38" fmla="*/ 2250374 w 2256312"/>
              <a:gd name="connsiteY38" fmla="*/ 928170 h 1839533"/>
              <a:gd name="connsiteX39" fmla="*/ 2232561 w 2256312"/>
              <a:gd name="connsiteY39" fmla="*/ 993484 h 1839533"/>
              <a:gd name="connsiteX40" fmla="*/ 2196935 w 2256312"/>
              <a:gd name="connsiteY40" fmla="*/ 1035047 h 1839533"/>
              <a:gd name="connsiteX41" fmla="*/ 2155372 w 2256312"/>
              <a:gd name="connsiteY41" fmla="*/ 1112237 h 1839533"/>
              <a:gd name="connsiteX42" fmla="*/ 2143496 w 2256312"/>
              <a:gd name="connsiteY42" fmla="*/ 1159738 h 1839533"/>
              <a:gd name="connsiteX43" fmla="*/ 2167247 w 2256312"/>
              <a:gd name="connsiteY43" fmla="*/ 1236928 h 1839533"/>
              <a:gd name="connsiteX44" fmla="*/ 2167247 w 2256312"/>
              <a:gd name="connsiteY44" fmla="*/ 1361619 h 1839533"/>
              <a:gd name="connsiteX45" fmla="*/ 2131621 w 2256312"/>
              <a:gd name="connsiteY45" fmla="*/ 1462559 h 1839533"/>
              <a:gd name="connsiteX46" fmla="*/ 2090057 w 2256312"/>
              <a:gd name="connsiteY46" fmla="*/ 1533811 h 1839533"/>
              <a:gd name="connsiteX47" fmla="*/ 2024743 w 2256312"/>
              <a:gd name="connsiteY47" fmla="*/ 1566440 h 1839533"/>
              <a:gd name="connsiteX48" fmla="*/ 1926743 w 2256312"/>
              <a:gd name="connsiteY48" fmla="*/ 1839533 h 1839533"/>
              <a:gd name="connsiteX49" fmla="*/ 1837716 w 2256312"/>
              <a:gd name="connsiteY49" fmla="*/ 1830656 h 1839533"/>
              <a:gd name="connsiteX50" fmla="*/ 1876302 w 2256312"/>
              <a:gd name="connsiteY50" fmla="*/ 1688190 h 1839533"/>
              <a:gd name="connsiteX51" fmla="*/ 1911927 w 2256312"/>
              <a:gd name="connsiteY51" fmla="*/ 1557562 h 1839533"/>
              <a:gd name="connsiteX52" fmla="*/ 1900051 w 2256312"/>
              <a:gd name="connsiteY52" fmla="*/ 1462559 h 1839533"/>
              <a:gd name="connsiteX53" fmla="*/ 1923803 w 2256312"/>
              <a:gd name="connsiteY53" fmla="*/ 1361619 h 1839533"/>
              <a:gd name="connsiteX54" fmla="*/ 1989117 w 2256312"/>
              <a:gd name="connsiteY54" fmla="*/ 1254741 h 1839533"/>
              <a:gd name="connsiteX55" fmla="*/ 1983179 w 2256312"/>
              <a:gd name="connsiteY55" fmla="*/ 1201302 h 1839533"/>
              <a:gd name="connsiteX56" fmla="*/ 2015904 w 2256312"/>
              <a:gd name="connsiteY56" fmla="*/ 1109278 h 1839533"/>
              <a:gd name="connsiteX57" fmla="*/ 2048494 w 2256312"/>
              <a:gd name="connsiteY57" fmla="*/ 951920 h 1839533"/>
              <a:gd name="connsiteX58" fmla="*/ 2119746 w 2256312"/>
              <a:gd name="connsiteY58" fmla="*/ 910357 h 1839533"/>
              <a:gd name="connsiteX59" fmla="*/ 2119746 w 2256312"/>
              <a:gd name="connsiteY59" fmla="*/ 910357 h 1839533"/>
              <a:gd name="connsiteX60" fmla="*/ 2137559 w 2256312"/>
              <a:gd name="connsiteY60" fmla="*/ 785666 h 1839533"/>
              <a:gd name="connsiteX61" fmla="*/ 2067815 w 2256312"/>
              <a:gd name="connsiteY61" fmla="*/ 510348 h 1839533"/>
              <a:gd name="connsiteX62" fmla="*/ 1828800 w 2256312"/>
              <a:gd name="connsiteY62" fmla="*/ 381905 h 1839533"/>
              <a:gd name="connsiteX63" fmla="*/ 1389413 w 2256312"/>
              <a:gd name="connsiteY63" fmla="*/ 179966 h 1839533"/>
              <a:gd name="connsiteX64" fmla="*/ 1186179 w 2256312"/>
              <a:gd name="connsiteY64" fmla="*/ 152927 h 1839533"/>
              <a:gd name="connsiteX65" fmla="*/ 976755 w 2256312"/>
              <a:gd name="connsiteY65" fmla="*/ 147337 h 1839533"/>
              <a:gd name="connsiteX66" fmla="*/ 807522 w 2256312"/>
              <a:gd name="connsiteY66" fmla="*/ 156273 h 1839533"/>
              <a:gd name="connsiteX67" fmla="*/ 611599 w 2256312"/>
              <a:gd name="connsiteY67" fmla="*/ 182944 h 1839533"/>
              <a:gd name="connsiteX68" fmla="*/ 451263 w 2256312"/>
              <a:gd name="connsiteY68" fmla="*/ 280964 h 1839533"/>
              <a:gd name="connsiteX69" fmla="*/ 380011 w 2256312"/>
              <a:gd name="connsiteY69" fmla="*/ 346279 h 1839533"/>
              <a:gd name="connsiteX70" fmla="*/ 380011 w 2256312"/>
              <a:gd name="connsiteY70" fmla="*/ 346279 h 1839533"/>
              <a:gd name="connsiteX71" fmla="*/ 338447 w 2256312"/>
              <a:gd name="connsiteY71" fmla="*/ 334403 h 1839533"/>
              <a:gd name="connsiteX72" fmla="*/ 249382 w 2256312"/>
              <a:gd name="connsiteY72" fmla="*/ 423468 h 1839533"/>
              <a:gd name="connsiteX73" fmla="*/ 195943 w 2256312"/>
              <a:gd name="connsiteY73" fmla="*/ 476907 h 1839533"/>
              <a:gd name="connsiteX74" fmla="*/ 207818 w 2256312"/>
              <a:gd name="connsiteY74" fmla="*/ 554097 h 1839533"/>
              <a:gd name="connsiteX75" fmla="*/ 255320 w 2256312"/>
              <a:gd name="connsiteY75" fmla="*/ 625349 h 1839533"/>
              <a:gd name="connsiteX76" fmla="*/ 237507 w 2256312"/>
              <a:gd name="connsiteY76" fmla="*/ 690663 h 1839533"/>
              <a:gd name="connsiteX77" fmla="*/ 201881 w 2256312"/>
              <a:gd name="connsiteY77" fmla="*/ 755977 h 1839533"/>
              <a:gd name="connsiteX78" fmla="*/ 267195 w 2256312"/>
              <a:gd name="connsiteY78" fmla="*/ 744102 h 1839533"/>
              <a:gd name="connsiteX79" fmla="*/ 267195 w 2256312"/>
              <a:gd name="connsiteY79" fmla="*/ 744102 h 1839533"/>
              <a:gd name="connsiteX80" fmla="*/ 267195 w 2256312"/>
              <a:gd name="connsiteY80" fmla="*/ 744102 h 1839533"/>
              <a:gd name="connsiteX81" fmla="*/ 362198 w 2256312"/>
              <a:gd name="connsiteY81" fmla="*/ 672850 h 1839533"/>
              <a:gd name="connsiteX82" fmla="*/ 421574 w 2256312"/>
              <a:gd name="connsiteY82" fmla="*/ 690663 h 1839533"/>
              <a:gd name="connsiteX83" fmla="*/ 445325 w 2256312"/>
              <a:gd name="connsiteY83" fmla="*/ 767853 h 1839533"/>
              <a:gd name="connsiteX84" fmla="*/ 475013 w 2256312"/>
              <a:gd name="connsiteY84" fmla="*/ 874731 h 1839533"/>
              <a:gd name="connsiteX85" fmla="*/ 510639 w 2256312"/>
              <a:gd name="connsiteY85" fmla="*/ 963795 h 1839533"/>
              <a:gd name="connsiteX86" fmla="*/ 528452 w 2256312"/>
              <a:gd name="connsiteY86" fmla="*/ 1040985 h 1839533"/>
              <a:gd name="connsiteX87" fmla="*/ 540327 w 2256312"/>
              <a:gd name="connsiteY87" fmla="*/ 1094424 h 1839533"/>
              <a:gd name="connsiteX88" fmla="*/ 540327 w 2256312"/>
              <a:gd name="connsiteY88" fmla="*/ 1272554 h 1839533"/>
              <a:gd name="connsiteX89" fmla="*/ 510639 w 2256312"/>
              <a:gd name="connsiteY89" fmla="*/ 1367557 h 1839533"/>
              <a:gd name="connsiteX90" fmla="*/ 504701 w 2256312"/>
              <a:gd name="connsiteY90" fmla="*/ 1527873 h 1839533"/>
              <a:gd name="connsiteX91" fmla="*/ 480951 w 2256312"/>
              <a:gd name="connsiteY91" fmla="*/ 1628814 h 1839533"/>
              <a:gd name="connsiteX92" fmla="*/ 480950 w 2256312"/>
              <a:gd name="connsiteY92" fmla="*/ 1711941 h 1839533"/>
              <a:gd name="connsiteX0" fmla="*/ 480950 w 2256312"/>
              <a:gd name="connsiteY0" fmla="*/ 1711941 h 1839533"/>
              <a:gd name="connsiteX1" fmla="*/ 368135 w 2256312"/>
              <a:gd name="connsiteY1" fmla="*/ 1717879 h 1839533"/>
              <a:gd name="connsiteX2" fmla="*/ 302821 w 2256312"/>
              <a:gd name="connsiteY2" fmla="*/ 1717879 h 1839533"/>
              <a:gd name="connsiteX3" fmla="*/ 255320 w 2256312"/>
              <a:gd name="connsiteY3" fmla="*/ 1664440 h 1839533"/>
              <a:gd name="connsiteX4" fmla="*/ 190005 w 2256312"/>
              <a:gd name="connsiteY4" fmla="*/ 1670377 h 1839533"/>
              <a:gd name="connsiteX5" fmla="*/ 83127 w 2256312"/>
              <a:gd name="connsiteY5" fmla="*/ 1664440 h 1839533"/>
              <a:gd name="connsiteX6" fmla="*/ 65314 w 2256312"/>
              <a:gd name="connsiteY6" fmla="*/ 1575375 h 1839533"/>
              <a:gd name="connsiteX7" fmla="*/ 47501 w 2256312"/>
              <a:gd name="connsiteY7" fmla="*/ 1302242 h 1839533"/>
              <a:gd name="connsiteX8" fmla="*/ 0 w 2256312"/>
              <a:gd name="connsiteY8" fmla="*/ 1236928 h 1839533"/>
              <a:gd name="connsiteX9" fmla="*/ 5938 w 2256312"/>
              <a:gd name="connsiteY9" fmla="*/ 1011297 h 1839533"/>
              <a:gd name="connsiteX10" fmla="*/ 53439 w 2256312"/>
              <a:gd name="connsiteY10" fmla="*/ 773790 h 1839533"/>
              <a:gd name="connsiteX11" fmla="*/ 41564 w 2256312"/>
              <a:gd name="connsiteY11" fmla="*/ 726289 h 1839533"/>
              <a:gd name="connsiteX12" fmla="*/ 11875 w 2256312"/>
              <a:gd name="connsiteY12" fmla="*/ 660975 h 1839533"/>
              <a:gd name="connsiteX13" fmla="*/ 5938 w 2256312"/>
              <a:gd name="connsiteY13" fmla="*/ 571909 h 1839533"/>
              <a:gd name="connsiteX14" fmla="*/ 53439 w 2256312"/>
              <a:gd name="connsiteY14" fmla="*/ 506595 h 1839533"/>
              <a:gd name="connsiteX15" fmla="*/ 83127 w 2256312"/>
              <a:gd name="connsiteY15" fmla="*/ 447219 h 1839533"/>
              <a:gd name="connsiteX16" fmla="*/ 225631 w 2256312"/>
              <a:gd name="connsiteY16" fmla="*/ 286902 h 1839533"/>
              <a:gd name="connsiteX17" fmla="*/ 255319 w 2256312"/>
              <a:gd name="connsiteY17" fmla="*/ 251277 h 1839533"/>
              <a:gd name="connsiteX18" fmla="*/ 264256 w 2256312"/>
              <a:gd name="connsiteY18" fmla="*/ 212652 h 1839533"/>
              <a:gd name="connsiteX19" fmla="*/ 403761 w 2256312"/>
              <a:gd name="connsiteY19" fmla="*/ 126604 h 1839533"/>
              <a:gd name="connsiteX20" fmla="*/ 593457 w 2256312"/>
              <a:gd name="connsiteY20" fmla="*/ 51658 h 1839533"/>
              <a:gd name="connsiteX21" fmla="*/ 790426 w 2256312"/>
              <a:gd name="connsiteY21" fmla="*/ 22588 h 1839533"/>
              <a:gd name="connsiteX22" fmla="*/ 807697 w 2256312"/>
              <a:gd name="connsiteY22" fmla="*/ 10772 h 1839533"/>
              <a:gd name="connsiteX23" fmla="*/ 875853 w 2256312"/>
              <a:gd name="connsiteY23" fmla="*/ 1893 h 1839533"/>
              <a:gd name="connsiteX24" fmla="*/ 1070017 w 2256312"/>
              <a:gd name="connsiteY24" fmla="*/ 1024 h 1839533"/>
              <a:gd name="connsiteX25" fmla="*/ 1240972 w 2256312"/>
              <a:gd name="connsiteY25" fmla="*/ 13770 h 1839533"/>
              <a:gd name="connsiteX26" fmla="*/ 1445715 w 2256312"/>
              <a:gd name="connsiteY26" fmla="*/ 55275 h 1839533"/>
              <a:gd name="connsiteX27" fmla="*/ 1543792 w 2256312"/>
              <a:gd name="connsiteY27" fmla="*/ 96897 h 1839533"/>
              <a:gd name="connsiteX28" fmla="*/ 1710047 w 2256312"/>
              <a:gd name="connsiteY28" fmla="*/ 144398 h 1839533"/>
              <a:gd name="connsiteX29" fmla="*/ 1793174 w 2256312"/>
              <a:gd name="connsiteY29" fmla="*/ 185962 h 1839533"/>
              <a:gd name="connsiteX30" fmla="*/ 1864426 w 2256312"/>
              <a:gd name="connsiteY30" fmla="*/ 233463 h 1839533"/>
              <a:gd name="connsiteX31" fmla="*/ 1929740 w 2256312"/>
              <a:gd name="connsiteY31" fmla="*/ 292840 h 1839533"/>
              <a:gd name="connsiteX32" fmla="*/ 2012868 w 2256312"/>
              <a:gd name="connsiteY32" fmla="*/ 346279 h 1839533"/>
              <a:gd name="connsiteX33" fmla="*/ 2143458 w 2256312"/>
              <a:gd name="connsiteY33" fmla="*/ 408596 h 1839533"/>
              <a:gd name="connsiteX34" fmla="*/ 2190862 w 2256312"/>
              <a:gd name="connsiteY34" fmla="*/ 500677 h 1839533"/>
              <a:gd name="connsiteX35" fmla="*/ 2247338 w 2256312"/>
              <a:gd name="connsiteY35" fmla="*/ 625368 h 1839533"/>
              <a:gd name="connsiteX36" fmla="*/ 2256312 w 2256312"/>
              <a:gd name="connsiteY36" fmla="*/ 779728 h 1839533"/>
              <a:gd name="connsiteX37" fmla="*/ 2250374 w 2256312"/>
              <a:gd name="connsiteY37" fmla="*/ 928170 h 1839533"/>
              <a:gd name="connsiteX38" fmla="*/ 2250374 w 2256312"/>
              <a:gd name="connsiteY38" fmla="*/ 928170 h 1839533"/>
              <a:gd name="connsiteX39" fmla="*/ 2232561 w 2256312"/>
              <a:gd name="connsiteY39" fmla="*/ 993484 h 1839533"/>
              <a:gd name="connsiteX40" fmla="*/ 2196935 w 2256312"/>
              <a:gd name="connsiteY40" fmla="*/ 1035047 h 1839533"/>
              <a:gd name="connsiteX41" fmla="*/ 2155372 w 2256312"/>
              <a:gd name="connsiteY41" fmla="*/ 1112237 h 1839533"/>
              <a:gd name="connsiteX42" fmla="*/ 2143496 w 2256312"/>
              <a:gd name="connsiteY42" fmla="*/ 1159738 h 1839533"/>
              <a:gd name="connsiteX43" fmla="*/ 2167247 w 2256312"/>
              <a:gd name="connsiteY43" fmla="*/ 1236928 h 1839533"/>
              <a:gd name="connsiteX44" fmla="*/ 2167247 w 2256312"/>
              <a:gd name="connsiteY44" fmla="*/ 1361619 h 1839533"/>
              <a:gd name="connsiteX45" fmla="*/ 2131621 w 2256312"/>
              <a:gd name="connsiteY45" fmla="*/ 1462559 h 1839533"/>
              <a:gd name="connsiteX46" fmla="*/ 2090057 w 2256312"/>
              <a:gd name="connsiteY46" fmla="*/ 1533811 h 1839533"/>
              <a:gd name="connsiteX47" fmla="*/ 2024743 w 2256312"/>
              <a:gd name="connsiteY47" fmla="*/ 1566440 h 1839533"/>
              <a:gd name="connsiteX48" fmla="*/ 1926743 w 2256312"/>
              <a:gd name="connsiteY48" fmla="*/ 1839533 h 1839533"/>
              <a:gd name="connsiteX49" fmla="*/ 1837716 w 2256312"/>
              <a:gd name="connsiteY49" fmla="*/ 1830656 h 1839533"/>
              <a:gd name="connsiteX50" fmla="*/ 1876302 w 2256312"/>
              <a:gd name="connsiteY50" fmla="*/ 1688190 h 1839533"/>
              <a:gd name="connsiteX51" fmla="*/ 1911927 w 2256312"/>
              <a:gd name="connsiteY51" fmla="*/ 1557562 h 1839533"/>
              <a:gd name="connsiteX52" fmla="*/ 1900051 w 2256312"/>
              <a:gd name="connsiteY52" fmla="*/ 1462559 h 1839533"/>
              <a:gd name="connsiteX53" fmla="*/ 1923803 w 2256312"/>
              <a:gd name="connsiteY53" fmla="*/ 1361619 h 1839533"/>
              <a:gd name="connsiteX54" fmla="*/ 1989117 w 2256312"/>
              <a:gd name="connsiteY54" fmla="*/ 1254741 h 1839533"/>
              <a:gd name="connsiteX55" fmla="*/ 1983179 w 2256312"/>
              <a:gd name="connsiteY55" fmla="*/ 1201302 h 1839533"/>
              <a:gd name="connsiteX56" fmla="*/ 2015904 w 2256312"/>
              <a:gd name="connsiteY56" fmla="*/ 1109278 h 1839533"/>
              <a:gd name="connsiteX57" fmla="*/ 2048494 w 2256312"/>
              <a:gd name="connsiteY57" fmla="*/ 951920 h 1839533"/>
              <a:gd name="connsiteX58" fmla="*/ 2119746 w 2256312"/>
              <a:gd name="connsiteY58" fmla="*/ 910357 h 1839533"/>
              <a:gd name="connsiteX59" fmla="*/ 2119746 w 2256312"/>
              <a:gd name="connsiteY59" fmla="*/ 910357 h 1839533"/>
              <a:gd name="connsiteX60" fmla="*/ 2137559 w 2256312"/>
              <a:gd name="connsiteY60" fmla="*/ 785666 h 1839533"/>
              <a:gd name="connsiteX61" fmla="*/ 2067815 w 2256312"/>
              <a:gd name="connsiteY61" fmla="*/ 510348 h 1839533"/>
              <a:gd name="connsiteX62" fmla="*/ 1828800 w 2256312"/>
              <a:gd name="connsiteY62" fmla="*/ 381905 h 1839533"/>
              <a:gd name="connsiteX63" fmla="*/ 1389413 w 2256312"/>
              <a:gd name="connsiteY63" fmla="*/ 179966 h 1839533"/>
              <a:gd name="connsiteX64" fmla="*/ 1186179 w 2256312"/>
              <a:gd name="connsiteY64" fmla="*/ 152927 h 1839533"/>
              <a:gd name="connsiteX65" fmla="*/ 976755 w 2256312"/>
              <a:gd name="connsiteY65" fmla="*/ 147337 h 1839533"/>
              <a:gd name="connsiteX66" fmla="*/ 807522 w 2256312"/>
              <a:gd name="connsiteY66" fmla="*/ 156273 h 1839533"/>
              <a:gd name="connsiteX67" fmla="*/ 611599 w 2256312"/>
              <a:gd name="connsiteY67" fmla="*/ 182944 h 1839533"/>
              <a:gd name="connsiteX68" fmla="*/ 451263 w 2256312"/>
              <a:gd name="connsiteY68" fmla="*/ 280964 h 1839533"/>
              <a:gd name="connsiteX69" fmla="*/ 380011 w 2256312"/>
              <a:gd name="connsiteY69" fmla="*/ 346279 h 1839533"/>
              <a:gd name="connsiteX70" fmla="*/ 380011 w 2256312"/>
              <a:gd name="connsiteY70" fmla="*/ 346279 h 1839533"/>
              <a:gd name="connsiteX71" fmla="*/ 338447 w 2256312"/>
              <a:gd name="connsiteY71" fmla="*/ 334403 h 1839533"/>
              <a:gd name="connsiteX72" fmla="*/ 249382 w 2256312"/>
              <a:gd name="connsiteY72" fmla="*/ 423468 h 1839533"/>
              <a:gd name="connsiteX73" fmla="*/ 195943 w 2256312"/>
              <a:gd name="connsiteY73" fmla="*/ 476907 h 1839533"/>
              <a:gd name="connsiteX74" fmla="*/ 207818 w 2256312"/>
              <a:gd name="connsiteY74" fmla="*/ 554097 h 1839533"/>
              <a:gd name="connsiteX75" fmla="*/ 255320 w 2256312"/>
              <a:gd name="connsiteY75" fmla="*/ 625349 h 1839533"/>
              <a:gd name="connsiteX76" fmla="*/ 237507 w 2256312"/>
              <a:gd name="connsiteY76" fmla="*/ 690663 h 1839533"/>
              <a:gd name="connsiteX77" fmla="*/ 201881 w 2256312"/>
              <a:gd name="connsiteY77" fmla="*/ 755977 h 1839533"/>
              <a:gd name="connsiteX78" fmla="*/ 267195 w 2256312"/>
              <a:gd name="connsiteY78" fmla="*/ 744102 h 1839533"/>
              <a:gd name="connsiteX79" fmla="*/ 267195 w 2256312"/>
              <a:gd name="connsiteY79" fmla="*/ 744102 h 1839533"/>
              <a:gd name="connsiteX80" fmla="*/ 267195 w 2256312"/>
              <a:gd name="connsiteY80" fmla="*/ 744102 h 1839533"/>
              <a:gd name="connsiteX81" fmla="*/ 362198 w 2256312"/>
              <a:gd name="connsiteY81" fmla="*/ 672850 h 1839533"/>
              <a:gd name="connsiteX82" fmla="*/ 421574 w 2256312"/>
              <a:gd name="connsiteY82" fmla="*/ 690663 h 1839533"/>
              <a:gd name="connsiteX83" fmla="*/ 445325 w 2256312"/>
              <a:gd name="connsiteY83" fmla="*/ 767853 h 1839533"/>
              <a:gd name="connsiteX84" fmla="*/ 475013 w 2256312"/>
              <a:gd name="connsiteY84" fmla="*/ 874731 h 1839533"/>
              <a:gd name="connsiteX85" fmla="*/ 510639 w 2256312"/>
              <a:gd name="connsiteY85" fmla="*/ 963795 h 1839533"/>
              <a:gd name="connsiteX86" fmla="*/ 528452 w 2256312"/>
              <a:gd name="connsiteY86" fmla="*/ 1040985 h 1839533"/>
              <a:gd name="connsiteX87" fmla="*/ 540327 w 2256312"/>
              <a:gd name="connsiteY87" fmla="*/ 1094424 h 1839533"/>
              <a:gd name="connsiteX88" fmla="*/ 540327 w 2256312"/>
              <a:gd name="connsiteY88" fmla="*/ 1272554 h 1839533"/>
              <a:gd name="connsiteX89" fmla="*/ 510639 w 2256312"/>
              <a:gd name="connsiteY89" fmla="*/ 1367557 h 1839533"/>
              <a:gd name="connsiteX90" fmla="*/ 504701 w 2256312"/>
              <a:gd name="connsiteY90" fmla="*/ 1527873 h 1839533"/>
              <a:gd name="connsiteX91" fmla="*/ 480951 w 2256312"/>
              <a:gd name="connsiteY91" fmla="*/ 1628814 h 1839533"/>
              <a:gd name="connsiteX92" fmla="*/ 480950 w 2256312"/>
              <a:gd name="connsiteY92" fmla="*/ 1711941 h 1839533"/>
              <a:gd name="connsiteX0" fmla="*/ 480950 w 2256312"/>
              <a:gd name="connsiteY0" fmla="*/ 1711941 h 1839533"/>
              <a:gd name="connsiteX1" fmla="*/ 368135 w 2256312"/>
              <a:gd name="connsiteY1" fmla="*/ 1717879 h 1839533"/>
              <a:gd name="connsiteX2" fmla="*/ 302821 w 2256312"/>
              <a:gd name="connsiteY2" fmla="*/ 1717879 h 1839533"/>
              <a:gd name="connsiteX3" fmla="*/ 255320 w 2256312"/>
              <a:gd name="connsiteY3" fmla="*/ 1664440 h 1839533"/>
              <a:gd name="connsiteX4" fmla="*/ 190005 w 2256312"/>
              <a:gd name="connsiteY4" fmla="*/ 1670377 h 1839533"/>
              <a:gd name="connsiteX5" fmla="*/ 83127 w 2256312"/>
              <a:gd name="connsiteY5" fmla="*/ 1664440 h 1839533"/>
              <a:gd name="connsiteX6" fmla="*/ 65314 w 2256312"/>
              <a:gd name="connsiteY6" fmla="*/ 1575375 h 1839533"/>
              <a:gd name="connsiteX7" fmla="*/ 47501 w 2256312"/>
              <a:gd name="connsiteY7" fmla="*/ 1302242 h 1839533"/>
              <a:gd name="connsiteX8" fmla="*/ 0 w 2256312"/>
              <a:gd name="connsiteY8" fmla="*/ 1236928 h 1839533"/>
              <a:gd name="connsiteX9" fmla="*/ 5938 w 2256312"/>
              <a:gd name="connsiteY9" fmla="*/ 1011297 h 1839533"/>
              <a:gd name="connsiteX10" fmla="*/ 53439 w 2256312"/>
              <a:gd name="connsiteY10" fmla="*/ 773790 h 1839533"/>
              <a:gd name="connsiteX11" fmla="*/ 41564 w 2256312"/>
              <a:gd name="connsiteY11" fmla="*/ 726289 h 1839533"/>
              <a:gd name="connsiteX12" fmla="*/ 11875 w 2256312"/>
              <a:gd name="connsiteY12" fmla="*/ 660975 h 1839533"/>
              <a:gd name="connsiteX13" fmla="*/ 5938 w 2256312"/>
              <a:gd name="connsiteY13" fmla="*/ 571909 h 1839533"/>
              <a:gd name="connsiteX14" fmla="*/ 53439 w 2256312"/>
              <a:gd name="connsiteY14" fmla="*/ 506595 h 1839533"/>
              <a:gd name="connsiteX15" fmla="*/ 83127 w 2256312"/>
              <a:gd name="connsiteY15" fmla="*/ 447219 h 1839533"/>
              <a:gd name="connsiteX16" fmla="*/ 225631 w 2256312"/>
              <a:gd name="connsiteY16" fmla="*/ 286902 h 1839533"/>
              <a:gd name="connsiteX17" fmla="*/ 255319 w 2256312"/>
              <a:gd name="connsiteY17" fmla="*/ 251277 h 1839533"/>
              <a:gd name="connsiteX18" fmla="*/ 264256 w 2256312"/>
              <a:gd name="connsiteY18" fmla="*/ 212652 h 1839533"/>
              <a:gd name="connsiteX19" fmla="*/ 403761 w 2256312"/>
              <a:gd name="connsiteY19" fmla="*/ 126604 h 1839533"/>
              <a:gd name="connsiteX20" fmla="*/ 593457 w 2256312"/>
              <a:gd name="connsiteY20" fmla="*/ 51658 h 1839533"/>
              <a:gd name="connsiteX21" fmla="*/ 790426 w 2256312"/>
              <a:gd name="connsiteY21" fmla="*/ 22588 h 1839533"/>
              <a:gd name="connsiteX22" fmla="*/ 807697 w 2256312"/>
              <a:gd name="connsiteY22" fmla="*/ 10772 h 1839533"/>
              <a:gd name="connsiteX23" fmla="*/ 875853 w 2256312"/>
              <a:gd name="connsiteY23" fmla="*/ 1893 h 1839533"/>
              <a:gd name="connsiteX24" fmla="*/ 1070017 w 2256312"/>
              <a:gd name="connsiteY24" fmla="*/ 1024 h 1839533"/>
              <a:gd name="connsiteX25" fmla="*/ 1240972 w 2256312"/>
              <a:gd name="connsiteY25" fmla="*/ 13770 h 1839533"/>
              <a:gd name="connsiteX26" fmla="*/ 1445715 w 2256312"/>
              <a:gd name="connsiteY26" fmla="*/ 55275 h 1839533"/>
              <a:gd name="connsiteX27" fmla="*/ 1543792 w 2256312"/>
              <a:gd name="connsiteY27" fmla="*/ 96897 h 1839533"/>
              <a:gd name="connsiteX28" fmla="*/ 1710047 w 2256312"/>
              <a:gd name="connsiteY28" fmla="*/ 144398 h 1839533"/>
              <a:gd name="connsiteX29" fmla="*/ 1793174 w 2256312"/>
              <a:gd name="connsiteY29" fmla="*/ 185962 h 1839533"/>
              <a:gd name="connsiteX30" fmla="*/ 1864426 w 2256312"/>
              <a:gd name="connsiteY30" fmla="*/ 233463 h 1839533"/>
              <a:gd name="connsiteX31" fmla="*/ 1929740 w 2256312"/>
              <a:gd name="connsiteY31" fmla="*/ 292840 h 1839533"/>
              <a:gd name="connsiteX32" fmla="*/ 2012868 w 2256312"/>
              <a:gd name="connsiteY32" fmla="*/ 346279 h 1839533"/>
              <a:gd name="connsiteX33" fmla="*/ 2143458 w 2256312"/>
              <a:gd name="connsiteY33" fmla="*/ 408596 h 1839533"/>
              <a:gd name="connsiteX34" fmla="*/ 2190862 w 2256312"/>
              <a:gd name="connsiteY34" fmla="*/ 500677 h 1839533"/>
              <a:gd name="connsiteX35" fmla="*/ 2247338 w 2256312"/>
              <a:gd name="connsiteY35" fmla="*/ 625368 h 1839533"/>
              <a:gd name="connsiteX36" fmla="*/ 2256312 w 2256312"/>
              <a:gd name="connsiteY36" fmla="*/ 779728 h 1839533"/>
              <a:gd name="connsiteX37" fmla="*/ 2250374 w 2256312"/>
              <a:gd name="connsiteY37" fmla="*/ 928170 h 1839533"/>
              <a:gd name="connsiteX38" fmla="*/ 2250374 w 2256312"/>
              <a:gd name="connsiteY38" fmla="*/ 928170 h 1839533"/>
              <a:gd name="connsiteX39" fmla="*/ 2232561 w 2256312"/>
              <a:gd name="connsiteY39" fmla="*/ 993484 h 1839533"/>
              <a:gd name="connsiteX40" fmla="*/ 2196935 w 2256312"/>
              <a:gd name="connsiteY40" fmla="*/ 1035047 h 1839533"/>
              <a:gd name="connsiteX41" fmla="*/ 2155372 w 2256312"/>
              <a:gd name="connsiteY41" fmla="*/ 1112237 h 1839533"/>
              <a:gd name="connsiteX42" fmla="*/ 2143496 w 2256312"/>
              <a:gd name="connsiteY42" fmla="*/ 1159738 h 1839533"/>
              <a:gd name="connsiteX43" fmla="*/ 2167247 w 2256312"/>
              <a:gd name="connsiteY43" fmla="*/ 1236928 h 1839533"/>
              <a:gd name="connsiteX44" fmla="*/ 2167247 w 2256312"/>
              <a:gd name="connsiteY44" fmla="*/ 1361619 h 1839533"/>
              <a:gd name="connsiteX45" fmla="*/ 2131621 w 2256312"/>
              <a:gd name="connsiteY45" fmla="*/ 1462559 h 1839533"/>
              <a:gd name="connsiteX46" fmla="*/ 2090057 w 2256312"/>
              <a:gd name="connsiteY46" fmla="*/ 1533811 h 1839533"/>
              <a:gd name="connsiteX47" fmla="*/ 2024743 w 2256312"/>
              <a:gd name="connsiteY47" fmla="*/ 1566440 h 1839533"/>
              <a:gd name="connsiteX48" fmla="*/ 1926743 w 2256312"/>
              <a:gd name="connsiteY48" fmla="*/ 1839533 h 1839533"/>
              <a:gd name="connsiteX49" fmla="*/ 1837716 w 2256312"/>
              <a:gd name="connsiteY49" fmla="*/ 1830656 h 1839533"/>
              <a:gd name="connsiteX50" fmla="*/ 1876302 w 2256312"/>
              <a:gd name="connsiteY50" fmla="*/ 1688190 h 1839533"/>
              <a:gd name="connsiteX51" fmla="*/ 1911927 w 2256312"/>
              <a:gd name="connsiteY51" fmla="*/ 1557562 h 1839533"/>
              <a:gd name="connsiteX52" fmla="*/ 1900051 w 2256312"/>
              <a:gd name="connsiteY52" fmla="*/ 1462559 h 1839533"/>
              <a:gd name="connsiteX53" fmla="*/ 1923803 w 2256312"/>
              <a:gd name="connsiteY53" fmla="*/ 1361619 h 1839533"/>
              <a:gd name="connsiteX54" fmla="*/ 1989117 w 2256312"/>
              <a:gd name="connsiteY54" fmla="*/ 1254741 h 1839533"/>
              <a:gd name="connsiteX55" fmla="*/ 1983179 w 2256312"/>
              <a:gd name="connsiteY55" fmla="*/ 1201302 h 1839533"/>
              <a:gd name="connsiteX56" fmla="*/ 2015904 w 2256312"/>
              <a:gd name="connsiteY56" fmla="*/ 1109278 h 1839533"/>
              <a:gd name="connsiteX57" fmla="*/ 2048494 w 2256312"/>
              <a:gd name="connsiteY57" fmla="*/ 951920 h 1839533"/>
              <a:gd name="connsiteX58" fmla="*/ 2119746 w 2256312"/>
              <a:gd name="connsiteY58" fmla="*/ 910357 h 1839533"/>
              <a:gd name="connsiteX59" fmla="*/ 2119746 w 2256312"/>
              <a:gd name="connsiteY59" fmla="*/ 910357 h 1839533"/>
              <a:gd name="connsiteX60" fmla="*/ 2137559 w 2256312"/>
              <a:gd name="connsiteY60" fmla="*/ 785666 h 1839533"/>
              <a:gd name="connsiteX61" fmla="*/ 2067815 w 2256312"/>
              <a:gd name="connsiteY61" fmla="*/ 510348 h 1839533"/>
              <a:gd name="connsiteX62" fmla="*/ 1828800 w 2256312"/>
              <a:gd name="connsiteY62" fmla="*/ 381905 h 1839533"/>
              <a:gd name="connsiteX63" fmla="*/ 1389413 w 2256312"/>
              <a:gd name="connsiteY63" fmla="*/ 179966 h 1839533"/>
              <a:gd name="connsiteX64" fmla="*/ 1186179 w 2256312"/>
              <a:gd name="connsiteY64" fmla="*/ 152927 h 1839533"/>
              <a:gd name="connsiteX65" fmla="*/ 976755 w 2256312"/>
              <a:gd name="connsiteY65" fmla="*/ 147337 h 1839533"/>
              <a:gd name="connsiteX66" fmla="*/ 807522 w 2256312"/>
              <a:gd name="connsiteY66" fmla="*/ 156273 h 1839533"/>
              <a:gd name="connsiteX67" fmla="*/ 611599 w 2256312"/>
              <a:gd name="connsiteY67" fmla="*/ 182944 h 1839533"/>
              <a:gd name="connsiteX68" fmla="*/ 451263 w 2256312"/>
              <a:gd name="connsiteY68" fmla="*/ 280964 h 1839533"/>
              <a:gd name="connsiteX69" fmla="*/ 380011 w 2256312"/>
              <a:gd name="connsiteY69" fmla="*/ 346279 h 1839533"/>
              <a:gd name="connsiteX70" fmla="*/ 380011 w 2256312"/>
              <a:gd name="connsiteY70" fmla="*/ 346279 h 1839533"/>
              <a:gd name="connsiteX71" fmla="*/ 338447 w 2256312"/>
              <a:gd name="connsiteY71" fmla="*/ 334403 h 1839533"/>
              <a:gd name="connsiteX72" fmla="*/ 249382 w 2256312"/>
              <a:gd name="connsiteY72" fmla="*/ 423468 h 1839533"/>
              <a:gd name="connsiteX73" fmla="*/ 195943 w 2256312"/>
              <a:gd name="connsiteY73" fmla="*/ 476907 h 1839533"/>
              <a:gd name="connsiteX74" fmla="*/ 207818 w 2256312"/>
              <a:gd name="connsiteY74" fmla="*/ 554097 h 1839533"/>
              <a:gd name="connsiteX75" fmla="*/ 255320 w 2256312"/>
              <a:gd name="connsiteY75" fmla="*/ 625349 h 1839533"/>
              <a:gd name="connsiteX76" fmla="*/ 237507 w 2256312"/>
              <a:gd name="connsiteY76" fmla="*/ 690663 h 1839533"/>
              <a:gd name="connsiteX77" fmla="*/ 201881 w 2256312"/>
              <a:gd name="connsiteY77" fmla="*/ 755977 h 1839533"/>
              <a:gd name="connsiteX78" fmla="*/ 267195 w 2256312"/>
              <a:gd name="connsiteY78" fmla="*/ 744102 h 1839533"/>
              <a:gd name="connsiteX79" fmla="*/ 267195 w 2256312"/>
              <a:gd name="connsiteY79" fmla="*/ 744102 h 1839533"/>
              <a:gd name="connsiteX80" fmla="*/ 267195 w 2256312"/>
              <a:gd name="connsiteY80" fmla="*/ 744102 h 1839533"/>
              <a:gd name="connsiteX81" fmla="*/ 362198 w 2256312"/>
              <a:gd name="connsiteY81" fmla="*/ 672850 h 1839533"/>
              <a:gd name="connsiteX82" fmla="*/ 421574 w 2256312"/>
              <a:gd name="connsiteY82" fmla="*/ 690663 h 1839533"/>
              <a:gd name="connsiteX83" fmla="*/ 445325 w 2256312"/>
              <a:gd name="connsiteY83" fmla="*/ 767853 h 1839533"/>
              <a:gd name="connsiteX84" fmla="*/ 475013 w 2256312"/>
              <a:gd name="connsiteY84" fmla="*/ 874731 h 1839533"/>
              <a:gd name="connsiteX85" fmla="*/ 510639 w 2256312"/>
              <a:gd name="connsiteY85" fmla="*/ 963795 h 1839533"/>
              <a:gd name="connsiteX86" fmla="*/ 528452 w 2256312"/>
              <a:gd name="connsiteY86" fmla="*/ 1040985 h 1839533"/>
              <a:gd name="connsiteX87" fmla="*/ 540327 w 2256312"/>
              <a:gd name="connsiteY87" fmla="*/ 1094424 h 1839533"/>
              <a:gd name="connsiteX88" fmla="*/ 540327 w 2256312"/>
              <a:gd name="connsiteY88" fmla="*/ 1272554 h 1839533"/>
              <a:gd name="connsiteX89" fmla="*/ 510639 w 2256312"/>
              <a:gd name="connsiteY89" fmla="*/ 1367557 h 1839533"/>
              <a:gd name="connsiteX90" fmla="*/ 504701 w 2256312"/>
              <a:gd name="connsiteY90" fmla="*/ 1527873 h 1839533"/>
              <a:gd name="connsiteX91" fmla="*/ 480951 w 2256312"/>
              <a:gd name="connsiteY91" fmla="*/ 1628814 h 1839533"/>
              <a:gd name="connsiteX92" fmla="*/ 480950 w 2256312"/>
              <a:gd name="connsiteY92" fmla="*/ 1711941 h 1839533"/>
              <a:gd name="connsiteX0" fmla="*/ 480950 w 2256312"/>
              <a:gd name="connsiteY0" fmla="*/ 1711941 h 1839533"/>
              <a:gd name="connsiteX1" fmla="*/ 368135 w 2256312"/>
              <a:gd name="connsiteY1" fmla="*/ 1717879 h 1839533"/>
              <a:gd name="connsiteX2" fmla="*/ 302821 w 2256312"/>
              <a:gd name="connsiteY2" fmla="*/ 1717879 h 1839533"/>
              <a:gd name="connsiteX3" fmla="*/ 255320 w 2256312"/>
              <a:gd name="connsiteY3" fmla="*/ 1664440 h 1839533"/>
              <a:gd name="connsiteX4" fmla="*/ 190005 w 2256312"/>
              <a:gd name="connsiteY4" fmla="*/ 1670377 h 1839533"/>
              <a:gd name="connsiteX5" fmla="*/ 83127 w 2256312"/>
              <a:gd name="connsiteY5" fmla="*/ 1664440 h 1839533"/>
              <a:gd name="connsiteX6" fmla="*/ 65314 w 2256312"/>
              <a:gd name="connsiteY6" fmla="*/ 1575375 h 1839533"/>
              <a:gd name="connsiteX7" fmla="*/ 47501 w 2256312"/>
              <a:gd name="connsiteY7" fmla="*/ 1302242 h 1839533"/>
              <a:gd name="connsiteX8" fmla="*/ 0 w 2256312"/>
              <a:gd name="connsiteY8" fmla="*/ 1236928 h 1839533"/>
              <a:gd name="connsiteX9" fmla="*/ 5938 w 2256312"/>
              <a:gd name="connsiteY9" fmla="*/ 1011297 h 1839533"/>
              <a:gd name="connsiteX10" fmla="*/ 53439 w 2256312"/>
              <a:gd name="connsiteY10" fmla="*/ 773790 h 1839533"/>
              <a:gd name="connsiteX11" fmla="*/ 41564 w 2256312"/>
              <a:gd name="connsiteY11" fmla="*/ 726289 h 1839533"/>
              <a:gd name="connsiteX12" fmla="*/ 11875 w 2256312"/>
              <a:gd name="connsiteY12" fmla="*/ 660975 h 1839533"/>
              <a:gd name="connsiteX13" fmla="*/ 5938 w 2256312"/>
              <a:gd name="connsiteY13" fmla="*/ 571909 h 1839533"/>
              <a:gd name="connsiteX14" fmla="*/ 53439 w 2256312"/>
              <a:gd name="connsiteY14" fmla="*/ 506595 h 1839533"/>
              <a:gd name="connsiteX15" fmla="*/ 83127 w 2256312"/>
              <a:gd name="connsiteY15" fmla="*/ 447219 h 1839533"/>
              <a:gd name="connsiteX16" fmla="*/ 225631 w 2256312"/>
              <a:gd name="connsiteY16" fmla="*/ 286902 h 1839533"/>
              <a:gd name="connsiteX17" fmla="*/ 255319 w 2256312"/>
              <a:gd name="connsiteY17" fmla="*/ 251277 h 1839533"/>
              <a:gd name="connsiteX18" fmla="*/ 264256 w 2256312"/>
              <a:gd name="connsiteY18" fmla="*/ 212652 h 1839533"/>
              <a:gd name="connsiteX19" fmla="*/ 403761 w 2256312"/>
              <a:gd name="connsiteY19" fmla="*/ 126604 h 1839533"/>
              <a:gd name="connsiteX20" fmla="*/ 593457 w 2256312"/>
              <a:gd name="connsiteY20" fmla="*/ 51658 h 1839533"/>
              <a:gd name="connsiteX21" fmla="*/ 790426 w 2256312"/>
              <a:gd name="connsiteY21" fmla="*/ 22588 h 1839533"/>
              <a:gd name="connsiteX22" fmla="*/ 807697 w 2256312"/>
              <a:gd name="connsiteY22" fmla="*/ 10772 h 1839533"/>
              <a:gd name="connsiteX23" fmla="*/ 875853 w 2256312"/>
              <a:gd name="connsiteY23" fmla="*/ 1893 h 1839533"/>
              <a:gd name="connsiteX24" fmla="*/ 1070017 w 2256312"/>
              <a:gd name="connsiteY24" fmla="*/ 1024 h 1839533"/>
              <a:gd name="connsiteX25" fmla="*/ 1240972 w 2256312"/>
              <a:gd name="connsiteY25" fmla="*/ 13770 h 1839533"/>
              <a:gd name="connsiteX26" fmla="*/ 1445715 w 2256312"/>
              <a:gd name="connsiteY26" fmla="*/ 55275 h 1839533"/>
              <a:gd name="connsiteX27" fmla="*/ 1543792 w 2256312"/>
              <a:gd name="connsiteY27" fmla="*/ 96897 h 1839533"/>
              <a:gd name="connsiteX28" fmla="*/ 1710047 w 2256312"/>
              <a:gd name="connsiteY28" fmla="*/ 144398 h 1839533"/>
              <a:gd name="connsiteX29" fmla="*/ 1793174 w 2256312"/>
              <a:gd name="connsiteY29" fmla="*/ 185962 h 1839533"/>
              <a:gd name="connsiteX30" fmla="*/ 1864426 w 2256312"/>
              <a:gd name="connsiteY30" fmla="*/ 233463 h 1839533"/>
              <a:gd name="connsiteX31" fmla="*/ 1929740 w 2256312"/>
              <a:gd name="connsiteY31" fmla="*/ 292840 h 1839533"/>
              <a:gd name="connsiteX32" fmla="*/ 2012868 w 2256312"/>
              <a:gd name="connsiteY32" fmla="*/ 346279 h 1839533"/>
              <a:gd name="connsiteX33" fmla="*/ 2143458 w 2256312"/>
              <a:gd name="connsiteY33" fmla="*/ 408596 h 1839533"/>
              <a:gd name="connsiteX34" fmla="*/ 2190862 w 2256312"/>
              <a:gd name="connsiteY34" fmla="*/ 500677 h 1839533"/>
              <a:gd name="connsiteX35" fmla="*/ 2247338 w 2256312"/>
              <a:gd name="connsiteY35" fmla="*/ 625368 h 1839533"/>
              <a:gd name="connsiteX36" fmla="*/ 2256312 w 2256312"/>
              <a:gd name="connsiteY36" fmla="*/ 779728 h 1839533"/>
              <a:gd name="connsiteX37" fmla="*/ 2250374 w 2256312"/>
              <a:gd name="connsiteY37" fmla="*/ 928170 h 1839533"/>
              <a:gd name="connsiteX38" fmla="*/ 2250374 w 2256312"/>
              <a:gd name="connsiteY38" fmla="*/ 928170 h 1839533"/>
              <a:gd name="connsiteX39" fmla="*/ 2232561 w 2256312"/>
              <a:gd name="connsiteY39" fmla="*/ 993484 h 1839533"/>
              <a:gd name="connsiteX40" fmla="*/ 2196935 w 2256312"/>
              <a:gd name="connsiteY40" fmla="*/ 1035047 h 1839533"/>
              <a:gd name="connsiteX41" fmla="*/ 2155372 w 2256312"/>
              <a:gd name="connsiteY41" fmla="*/ 1112237 h 1839533"/>
              <a:gd name="connsiteX42" fmla="*/ 2143496 w 2256312"/>
              <a:gd name="connsiteY42" fmla="*/ 1159738 h 1839533"/>
              <a:gd name="connsiteX43" fmla="*/ 2167247 w 2256312"/>
              <a:gd name="connsiteY43" fmla="*/ 1236928 h 1839533"/>
              <a:gd name="connsiteX44" fmla="*/ 2167247 w 2256312"/>
              <a:gd name="connsiteY44" fmla="*/ 1361619 h 1839533"/>
              <a:gd name="connsiteX45" fmla="*/ 2131621 w 2256312"/>
              <a:gd name="connsiteY45" fmla="*/ 1462559 h 1839533"/>
              <a:gd name="connsiteX46" fmla="*/ 2090057 w 2256312"/>
              <a:gd name="connsiteY46" fmla="*/ 1533811 h 1839533"/>
              <a:gd name="connsiteX47" fmla="*/ 2024743 w 2256312"/>
              <a:gd name="connsiteY47" fmla="*/ 1566440 h 1839533"/>
              <a:gd name="connsiteX48" fmla="*/ 1926743 w 2256312"/>
              <a:gd name="connsiteY48" fmla="*/ 1839533 h 1839533"/>
              <a:gd name="connsiteX49" fmla="*/ 1837716 w 2256312"/>
              <a:gd name="connsiteY49" fmla="*/ 1830656 h 1839533"/>
              <a:gd name="connsiteX50" fmla="*/ 1876302 w 2256312"/>
              <a:gd name="connsiteY50" fmla="*/ 1688190 h 1839533"/>
              <a:gd name="connsiteX51" fmla="*/ 1911927 w 2256312"/>
              <a:gd name="connsiteY51" fmla="*/ 1557562 h 1839533"/>
              <a:gd name="connsiteX52" fmla="*/ 1900051 w 2256312"/>
              <a:gd name="connsiteY52" fmla="*/ 1462559 h 1839533"/>
              <a:gd name="connsiteX53" fmla="*/ 1923803 w 2256312"/>
              <a:gd name="connsiteY53" fmla="*/ 1361619 h 1839533"/>
              <a:gd name="connsiteX54" fmla="*/ 1989117 w 2256312"/>
              <a:gd name="connsiteY54" fmla="*/ 1254741 h 1839533"/>
              <a:gd name="connsiteX55" fmla="*/ 1983179 w 2256312"/>
              <a:gd name="connsiteY55" fmla="*/ 1201302 h 1839533"/>
              <a:gd name="connsiteX56" fmla="*/ 2015904 w 2256312"/>
              <a:gd name="connsiteY56" fmla="*/ 1109278 h 1839533"/>
              <a:gd name="connsiteX57" fmla="*/ 2048494 w 2256312"/>
              <a:gd name="connsiteY57" fmla="*/ 951920 h 1839533"/>
              <a:gd name="connsiteX58" fmla="*/ 2119746 w 2256312"/>
              <a:gd name="connsiteY58" fmla="*/ 910357 h 1839533"/>
              <a:gd name="connsiteX59" fmla="*/ 2119746 w 2256312"/>
              <a:gd name="connsiteY59" fmla="*/ 910357 h 1839533"/>
              <a:gd name="connsiteX60" fmla="*/ 2137559 w 2256312"/>
              <a:gd name="connsiteY60" fmla="*/ 785666 h 1839533"/>
              <a:gd name="connsiteX61" fmla="*/ 2067815 w 2256312"/>
              <a:gd name="connsiteY61" fmla="*/ 510348 h 1839533"/>
              <a:gd name="connsiteX62" fmla="*/ 1828800 w 2256312"/>
              <a:gd name="connsiteY62" fmla="*/ 381905 h 1839533"/>
              <a:gd name="connsiteX63" fmla="*/ 1389413 w 2256312"/>
              <a:gd name="connsiteY63" fmla="*/ 179966 h 1839533"/>
              <a:gd name="connsiteX64" fmla="*/ 1186179 w 2256312"/>
              <a:gd name="connsiteY64" fmla="*/ 152927 h 1839533"/>
              <a:gd name="connsiteX65" fmla="*/ 976755 w 2256312"/>
              <a:gd name="connsiteY65" fmla="*/ 147337 h 1839533"/>
              <a:gd name="connsiteX66" fmla="*/ 807522 w 2256312"/>
              <a:gd name="connsiteY66" fmla="*/ 156273 h 1839533"/>
              <a:gd name="connsiteX67" fmla="*/ 611599 w 2256312"/>
              <a:gd name="connsiteY67" fmla="*/ 182944 h 1839533"/>
              <a:gd name="connsiteX68" fmla="*/ 451263 w 2256312"/>
              <a:gd name="connsiteY68" fmla="*/ 280964 h 1839533"/>
              <a:gd name="connsiteX69" fmla="*/ 380011 w 2256312"/>
              <a:gd name="connsiteY69" fmla="*/ 346279 h 1839533"/>
              <a:gd name="connsiteX70" fmla="*/ 380011 w 2256312"/>
              <a:gd name="connsiteY70" fmla="*/ 346279 h 1839533"/>
              <a:gd name="connsiteX71" fmla="*/ 338447 w 2256312"/>
              <a:gd name="connsiteY71" fmla="*/ 334403 h 1839533"/>
              <a:gd name="connsiteX72" fmla="*/ 249382 w 2256312"/>
              <a:gd name="connsiteY72" fmla="*/ 423468 h 1839533"/>
              <a:gd name="connsiteX73" fmla="*/ 195943 w 2256312"/>
              <a:gd name="connsiteY73" fmla="*/ 476907 h 1839533"/>
              <a:gd name="connsiteX74" fmla="*/ 207818 w 2256312"/>
              <a:gd name="connsiteY74" fmla="*/ 554097 h 1839533"/>
              <a:gd name="connsiteX75" fmla="*/ 255320 w 2256312"/>
              <a:gd name="connsiteY75" fmla="*/ 625349 h 1839533"/>
              <a:gd name="connsiteX76" fmla="*/ 237507 w 2256312"/>
              <a:gd name="connsiteY76" fmla="*/ 690663 h 1839533"/>
              <a:gd name="connsiteX77" fmla="*/ 201881 w 2256312"/>
              <a:gd name="connsiteY77" fmla="*/ 755977 h 1839533"/>
              <a:gd name="connsiteX78" fmla="*/ 267195 w 2256312"/>
              <a:gd name="connsiteY78" fmla="*/ 744102 h 1839533"/>
              <a:gd name="connsiteX79" fmla="*/ 267195 w 2256312"/>
              <a:gd name="connsiteY79" fmla="*/ 744102 h 1839533"/>
              <a:gd name="connsiteX80" fmla="*/ 267195 w 2256312"/>
              <a:gd name="connsiteY80" fmla="*/ 744102 h 1839533"/>
              <a:gd name="connsiteX81" fmla="*/ 362198 w 2256312"/>
              <a:gd name="connsiteY81" fmla="*/ 672850 h 1839533"/>
              <a:gd name="connsiteX82" fmla="*/ 421574 w 2256312"/>
              <a:gd name="connsiteY82" fmla="*/ 690663 h 1839533"/>
              <a:gd name="connsiteX83" fmla="*/ 445325 w 2256312"/>
              <a:gd name="connsiteY83" fmla="*/ 767853 h 1839533"/>
              <a:gd name="connsiteX84" fmla="*/ 475013 w 2256312"/>
              <a:gd name="connsiteY84" fmla="*/ 874731 h 1839533"/>
              <a:gd name="connsiteX85" fmla="*/ 510639 w 2256312"/>
              <a:gd name="connsiteY85" fmla="*/ 963795 h 1839533"/>
              <a:gd name="connsiteX86" fmla="*/ 528452 w 2256312"/>
              <a:gd name="connsiteY86" fmla="*/ 1040985 h 1839533"/>
              <a:gd name="connsiteX87" fmla="*/ 540327 w 2256312"/>
              <a:gd name="connsiteY87" fmla="*/ 1094424 h 1839533"/>
              <a:gd name="connsiteX88" fmla="*/ 540327 w 2256312"/>
              <a:gd name="connsiteY88" fmla="*/ 1272554 h 1839533"/>
              <a:gd name="connsiteX89" fmla="*/ 510639 w 2256312"/>
              <a:gd name="connsiteY89" fmla="*/ 1367557 h 1839533"/>
              <a:gd name="connsiteX90" fmla="*/ 504701 w 2256312"/>
              <a:gd name="connsiteY90" fmla="*/ 1527873 h 1839533"/>
              <a:gd name="connsiteX91" fmla="*/ 480951 w 2256312"/>
              <a:gd name="connsiteY91" fmla="*/ 1628814 h 1839533"/>
              <a:gd name="connsiteX92" fmla="*/ 480950 w 2256312"/>
              <a:gd name="connsiteY92" fmla="*/ 1711941 h 1839533"/>
              <a:gd name="connsiteX0" fmla="*/ 480950 w 2256312"/>
              <a:gd name="connsiteY0" fmla="*/ 1711941 h 1839533"/>
              <a:gd name="connsiteX1" fmla="*/ 368135 w 2256312"/>
              <a:gd name="connsiteY1" fmla="*/ 1717879 h 1839533"/>
              <a:gd name="connsiteX2" fmla="*/ 302821 w 2256312"/>
              <a:gd name="connsiteY2" fmla="*/ 1717879 h 1839533"/>
              <a:gd name="connsiteX3" fmla="*/ 255320 w 2256312"/>
              <a:gd name="connsiteY3" fmla="*/ 1664440 h 1839533"/>
              <a:gd name="connsiteX4" fmla="*/ 190005 w 2256312"/>
              <a:gd name="connsiteY4" fmla="*/ 1670377 h 1839533"/>
              <a:gd name="connsiteX5" fmla="*/ 83127 w 2256312"/>
              <a:gd name="connsiteY5" fmla="*/ 1664440 h 1839533"/>
              <a:gd name="connsiteX6" fmla="*/ 65314 w 2256312"/>
              <a:gd name="connsiteY6" fmla="*/ 1575375 h 1839533"/>
              <a:gd name="connsiteX7" fmla="*/ 47501 w 2256312"/>
              <a:gd name="connsiteY7" fmla="*/ 1302242 h 1839533"/>
              <a:gd name="connsiteX8" fmla="*/ 0 w 2256312"/>
              <a:gd name="connsiteY8" fmla="*/ 1236928 h 1839533"/>
              <a:gd name="connsiteX9" fmla="*/ 5938 w 2256312"/>
              <a:gd name="connsiteY9" fmla="*/ 1011297 h 1839533"/>
              <a:gd name="connsiteX10" fmla="*/ 53439 w 2256312"/>
              <a:gd name="connsiteY10" fmla="*/ 773790 h 1839533"/>
              <a:gd name="connsiteX11" fmla="*/ 41564 w 2256312"/>
              <a:gd name="connsiteY11" fmla="*/ 726289 h 1839533"/>
              <a:gd name="connsiteX12" fmla="*/ 11875 w 2256312"/>
              <a:gd name="connsiteY12" fmla="*/ 660975 h 1839533"/>
              <a:gd name="connsiteX13" fmla="*/ 5938 w 2256312"/>
              <a:gd name="connsiteY13" fmla="*/ 571909 h 1839533"/>
              <a:gd name="connsiteX14" fmla="*/ 53439 w 2256312"/>
              <a:gd name="connsiteY14" fmla="*/ 506595 h 1839533"/>
              <a:gd name="connsiteX15" fmla="*/ 83127 w 2256312"/>
              <a:gd name="connsiteY15" fmla="*/ 447219 h 1839533"/>
              <a:gd name="connsiteX16" fmla="*/ 225631 w 2256312"/>
              <a:gd name="connsiteY16" fmla="*/ 286902 h 1839533"/>
              <a:gd name="connsiteX17" fmla="*/ 255319 w 2256312"/>
              <a:gd name="connsiteY17" fmla="*/ 251277 h 1839533"/>
              <a:gd name="connsiteX18" fmla="*/ 264256 w 2256312"/>
              <a:gd name="connsiteY18" fmla="*/ 212652 h 1839533"/>
              <a:gd name="connsiteX19" fmla="*/ 403761 w 2256312"/>
              <a:gd name="connsiteY19" fmla="*/ 126604 h 1839533"/>
              <a:gd name="connsiteX20" fmla="*/ 593457 w 2256312"/>
              <a:gd name="connsiteY20" fmla="*/ 51658 h 1839533"/>
              <a:gd name="connsiteX21" fmla="*/ 790426 w 2256312"/>
              <a:gd name="connsiteY21" fmla="*/ 22588 h 1839533"/>
              <a:gd name="connsiteX22" fmla="*/ 807697 w 2256312"/>
              <a:gd name="connsiteY22" fmla="*/ 10772 h 1839533"/>
              <a:gd name="connsiteX23" fmla="*/ 875853 w 2256312"/>
              <a:gd name="connsiteY23" fmla="*/ 1893 h 1839533"/>
              <a:gd name="connsiteX24" fmla="*/ 1070017 w 2256312"/>
              <a:gd name="connsiteY24" fmla="*/ 1024 h 1839533"/>
              <a:gd name="connsiteX25" fmla="*/ 1240972 w 2256312"/>
              <a:gd name="connsiteY25" fmla="*/ 13770 h 1839533"/>
              <a:gd name="connsiteX26" fmla="*/ 1445715 w 2256312"/>
              <a:gd name="connsiteY26" fmla="*/ 55275 h 1839533"/>
              <a:gd name="connsiteX27" fmla="*/ 1543792 w 2256312"/>
              <a:gd name="connsiteY27" fmla="*/ 96897 h 1839533"/>
              <a:gd name="connsiteX28" fmla="*/ 1710047 w 2256312"/>
              <a:gd name="connsiteY28" fmla="*/ 144398 h 1839533"/>
              <a:gd name="connsiteX29" fmla="*/ 1793174 w 2256312"/>
              <a:gd name="connsiteY29" fmla="*/ 185962 h 1839533"/>
              <a:gd name="connsiteX30" fmla="*/ 1864426 w 2256312"/>
              <a:gd name="connsiteY30" fmla="*/ 233463 h 1839533"/>
              <a:gd name="connsiteX31" fmla="*/ 1929740 w 2256312"/>
              <a:gd name="connsiteY31" fmla="*/ 292840 h 1839533"/>
              <a:gd name="connsiteX32" fmla="*/ 2012868 w 2256312"/>
              <a:gd name="connsiteY32" fmla="*/ 346279 h 1839533"/>
              <a:gd name="connsiteX33" fmla="*/ 2143458 w 2256312"/>
              <a:gd name="connsiteY33" fmla="*/ 408596 h 1839533"/>
              <a:gd name="connsiteX34" fmla="*/ 2190862 w 2256312"/>
              <a:gd name="connsiteY34" fmla="*/ 500677 h 1839533"/>
              <a:gd name="connsiteX35" fmla="*/ 2247338 w 2256312"/>
              <a:gd name="connsiteY35" fmla="*/ 625368 h 1839533"/>
              <a:gd name="connsiteX36" fmla="*/ 2256312 w 2256312"/>
              <a:gd name="connsiteY36" fmla="*/ 779728 h 1839533"/>
              <a:gd name="connsiteX37" fmla="*/ 2250374 w 2256312"/>
              <a:gd name="connsiteY37" fmla="*/ 928170 h 1839533"/>
              <a:gd name="connsiteX38" fmla="*/ 2250374 w 2256312"/>
              <a:gd name="connsiteY38" fmla="*/ 928170 h 1839533"/>
              <a:gd name="connsiteX39" fmla="*/ 2232561 w 2256312"/>
              <a:gd name="connsiteY39" fmla="*/ 993484 h 1839533"/>
              <a:gd name="connsiteX40" fmla="*/ 2196935 w 2256312"/>
              <a:gd name="connsiteY40" fmla="*/ 1035047 h 1839533"/>
              <a:gd name="connsiteX41" fmla="*/ 2155372 w 2256312"/>
              <a:gd name="connsiteY41" fmla="*/ 1112237 h 1839533"/>
              <a:gd name="connsiteX42" fmla="*/ 2143496 w 2256312"/>
              <a:gd name="connsiteY42" fmla="*/ 1159738 h 1839533"/>
              <a:gd name="connsiteX43" fmla="*/ 2167247 w 2256312"/>
              <a:gd name="connsiteY43" fmla="*/ 1236928 h 1839533"/>
              <a:gd name="connsiteX44" fmla="*/ 2167247 w 2256312"/>
              <a:gd name="connsiteY44" fmla="*/ 1361619 h 1839533"/>
              <a:gd name="connsiteX45" fmla="*/ 2131621 w 2256312"/>
              <a:gd name="connsiteY45" fmla="*/ 1462559 h 1839533"/>
              <a:gd name="connsiteX46" fmla="*/ 2090057 w 2256312"/>
              <a:gd name="connsiteY46" fmla="*/ 1533811 h 1839533"/>
              <a:gd name="connsiteX47" fmla="*/ 2024743 w 2256312"/>
              <a:gd name="connsiteY47" fmla="*/ 1566440 h 1839533"/>
              <a:gd name="connsiteX48" fmla="*/ 1926743 w 2256312"/>
              <a:gd name="connsiteY48" fmla="*/ 1839533 h 1839533"/>
              <a:gd name="connsiteX49" fmla="*/ 1837716 w 2256312"/>
              <a:gd name="connsiteY49" fmla="*/ 1830656 h 1839533"/>
              <a:gd name="connsiteX50" fmla="*/ 1876302 w 2256312"/>
              <a:gd name="connsiteY50" fmla="*/ 1688190 h 1839533"/>
              <a:gd name="connsiteX51" fmla="*/ 1911927 w 2256312"/>
              <a:gd name="connsiteY51" fmla="*/ 1557562 h 1839533"/>
              <a:gd name="connsiteX52" fmla="*/ 1900051 w 2256312"/>
              <a:gd name="connsiteY52" fmla="*/ 1462559 h 1839533"/>
              <a:gd name="connsiteX53" fmla="*/ 1923803 w 2256312"/>
              <a:gd name="connsiteY53" fmla="*/ 1361619 h 1839533"/>
              <a:gd name="connsiteX54" fmla="*/ 1989117 w 2256312"/>
              <a:gd name="connsiteY54" fmla="*/ 1254741 h 1839533"/>
              <a:gd name="connsiteX55" fmla="*/ 1983179 w 2256312"/>
              <a:gd name="connsiteY55" fmla="*/ 1201302 h 1839533"/>
              <a:gd name="connsiteX56" fmla="*/ 2015904 w 2256312"/>
              <a:gd name="connsiteY56" fmla="*/ 1109278 h 1839533"/>
              <a:gd name="connsiteX57" fmla="*/ 2048494 w 2256312"/>
              <a:gd name="connsiteY57" fmla="*/ 951920 h 1839533"/>
              <a:gd name="connsiteX58" fmla="*/ 2119746 w 2256312"/>
              <a:gd name="connsiteY58" fmla="*/ 910357 h 1839533"/>
              <a:gd name="connsiteX59" fmla="*/ 2119746 w 2256312"/>
              <a:gd name="connsiteY59" fmla="*/ 910357 h 1839533"/>
              <a:gd name="connsiteX60" fmla="*/ 2137559 w 2256312"/>
              <a:gd name="connsiteY60" fmla="*/ 785666 h 1839533"/>
              <a:gd name="connsiteX61" fmla="*/ 2067815 w 2256312"/>
              <a:gd name="connsiteY61" fmla="*/ 510348 h 1839533"/>
              <a:gd name="connsiteX62" fmla="*/ 1828800 w 2256312"/>
              <a:gd name="connsiteY62" fmla="*/ 381905 h 1839533"/>
              <a:gd name="connsiteX63" fmla="*/ 1389413 w 2256312"/>
              <a:gd name="connsiteY63" fmla="*/ 179966 h 1839533"/>
              <a:gd name="connsiteX64" fmla="*/ 1186179 w 2256312"/>
              <a:gd name="connsiteY64" fmla="*/ 152927 h 1839533"/>
              <a:gd name="connsiteX65" fmla="*/ 976755 w 2256312"/>
              <a:gd name="connsiteY65" fmla="*/ 147337 h 1839533"/>
              <a:gd name="connsiteX66" fmla="*/ 807522 w 2256312"/>
              <a:gd name="connsiteY66" fmla="*/ 156273 h 1839533"/>
              <a:gd name="connsiteX67" fmla="*/ 611599 w 2256312"/>
              <a:gd name="connsiteY67" fmla="*/ 182944 h 1839533"/>
              <a:gd name="connsiteX68" fmla="*/ 451263 w 2256312"/>
              <a:gd name="connsiteY68" fmla="*/ 280964 h 1839533"/>
              <a:gd name="connsiteX69" fmla="*/ 380011 w 2256312"/>
              <a:gd name="connsiteY69" fmla="*/ 346279 h 1839533"/>
              <a:gd name="connsiteX70" fmla="*/ 380011 w 2256312"/>
              <a:gd name="connsiteY70" fmla="*/ 346279 h 1839533"/>
              <a:gd name="connsiteX71" fmla="*/ 338447 w 2256312"/>
              <a:gd name="connsiteY71" fmla="*/ 334403 h 1839533"/>
              <a:gd name="connsiteX72" fmla="*/ 249382 w 2256312"/>
              <a:gd name="connsiteY72" fmla="*/ 423468 h 1839533"/>
              <a:gd name="connsiteX73" fmla="*/ 195943 w 2256312"/>
              <a:gd name="connsiteY73" fmla="*/ 476907 h 1839533"/>
              <a:gd name="connsiteX74" fmla="*/ 207818 w 2256312"/>
              <a:gd name="connsiteY74" fmla="*/ 554097 h 1839533"/>
              <a:gd name="connsiteX75" fmla="*/ 255320 w 2256312"/>
              <a:gd name="connsiteY75" fmla="*/ 625349 h 1839533"/>
              <a:gd name="connsiteX76" fmla="*/ 237507 w 2256312"/>
              <a:gd name="connsiteY76" fmla="*/ 690663 h 1839533"/>
              <a:gd name="connsiteX77" fmla="*/ 201881 w 2256312"/>
              <a:gd name="connsiteY77" fmla="*/ 755977 h 1839533"/>
              <a:gd name="connsiteX78" fmla="*/ 267195 w 2256312"/>
              <a:gd name="connsiteY78" fmla="*/ 744102 h 1839533"/>
              <a:gd name="connsiteX79" fmla="*/ 267195 w 2256312"/>
              <a:gd name="connsiteY79" fmla="*/ 744102 h 1839533"/>
              <a:gd name="connsiteX80" fmla="*/ 267195 w 2256312"/>
              <a:gd name="connsiteY80" fmla="*/ 744102 h 1839533"/>
              <a:gd name="connsiteX81" fmla="*/ 362198 w 2256312"/>
              <a:gd name="connsiteY81" fmla="*/ 672850 h 1839533"/>
              <a:gd name="connsiteX82" fmla="*/ 421574 w 2256312"/>
              <a:gd name="connsiteY82" fmla="*/ 690663 h 1839533"/>
              <a:gd name="connsiteX83" fmla="*/ 445325 w 2256312"/>
              <a:gd name="connsiteY83" fmla="*/ 767853 h 1839533"/>
              <a:gd name="connsiteX84" fmla="*/ 475013 w 2256312"/>
              <a:gd name="connsiteY84" fmla="*/ 874731 h 1839533"/>
              <a:gd name="connsiteX85" fmla="*/ 510639 w 2256312"/>
              <a:gd name="connsiteY85" fmla="*/ 963795 h 1839533"/>
              <a:gd name="connsiteX86" fmla="*/ 528452 w 2256312"/>
              <a:gd name="connsiteY86" fmla="*/ 1040985 h 1839533"/>
              <a:gd name="connsiteX87" fmla="*/ 540327 w 2256312"/>
              <a:gd name="connsiteY87" fmla="*/ 1094424 h 1839533"/>
              <a:gd name="connsiteX88" fmla="*/ 540327 w 2256312"/>
              <a:gd name="connsiteY88" fmla="*/ 1272554 h 1839533"/>
              <a:gd name="connsiteX89" fmla="*/ 510639 w 2256312"/>
              <a:gd name="connsiteY89" fmla="*/ 1367557 h 1839533"/>
              <a:gd name="connsiteX90" fmla="*/ 504701 w 2256312"/>
              <a:gd name="connsiteY90" fmla="*/ 1527873 h 1839533"/>
              <a:gd name="connsiteX91" fmla="*/ 480951 w 2256312"/>
              <a:gd name="connsiteY91" fmla="*/ 1628814 h 1839533"/>
              <a:gd name="connsiteX92" fmla="*/ 480950 w 2256312"/>
              <a:gd name="connsiteY92" fmla="*/ 1711941 h 1839533"/>
              <a:gd name="connsiteX0" fmla="*/ 480950 w 2256312"/>
              <a:gd name="connsiteY0" fmla="*/ 1711941 h 1839533"/>
              <a:gd name="connsiteX1" fmla="*/ 368135 w 2256312"/>
              <a:gd name="connsiteY1" fmla="*/ 1717879 h 1839533"/>
              <a:gd name="connsiteX2" fmla="*/ 302821 w 2256312"/>
              <a:gd name="connsiteY2" fmla="*/ 1717879 h 1839533"/>
              <a:gd name="connsiteX3" fmla="*/ 255320 w 2256312"/>
              <a:gd name="connsiteY3" fmla="*/ 1664440 h 1839533"/>
              <a:gd name="connsiteX4" fmla="*/ 190005 w 2256312"/>
              <a:gd name="connsiteY4" fmla="*/ 1670377 h 1839533"/>
              <a:gd name="connsiteX5" fmla="*/ 83127 w 2256312"/>
              <a:gd name="connsiteY5" fmla="*/ 1664440 h 1839533"/>
              <a:gd name="connsiteX6" fmla="*/ 65314 w 2256312"/>
              <a:gd name="connsiteY6" fmla="*/ 1575375 h 1839533"/>
              <a:gd name="connsiteX7" fmla="*/ 47501 w 2256312"/>
              <a:gd name="connsiteY7" fmla="*/ 1302242 h 1839533"/>
              <a:gd name="connsiteX8" fmla="*/ 0 w 2256312"/>
              <a:gd name="connsiteY8" fmla="*/ 1236928 h 1839533"/>
              <a:gd name="connsiteX9" fmla="*/ 5938 w 2256312"/>
              <a:gd name="connsiteY9" fmla="*/ 1011297 h 1839533"/>
              <a:gd name="connsiteX10" fmla="*/ 53439 w 2256312"/>
              <a:gd name="connsiteY10" fmla="*/ 773790 h 1839533"/>
              <a:gd name="connsiteX11" fmla="*/ 41564 w 2256312"/>
              <a:gd name="connsiteY11" fmla="*/ 726289 h 1839533"/>
              <a:gd name="connsiteX12" fmla="*/ 11875 w 2256312"/>
              <a:gd name="connsiteY12" fmla="*/ 660975 h 1839533"/>
              <a:gd name="connsiteX13" fmla="*/ 5938 w 2256312"/>
              <a:gd name="connsiteY13" fmla="*/ 571909 h 1839533"/>
              <a:gd name="connsiteX14" fmla="*/ 53439 w 2256312"/>
              <a:gd name="connsiteY14" fmla="*/ 506595 h 1839533"/>
              <a:gd name="connsiteX15" fmla="*/ 83127 w 2256312"/>
              <a:gd name="connsiteY15" fmla="*/ 447219 h 1839533"/>
              <a:gd name="connsiteX16" fmla="*/ 225631 w 2256312"/>
              <a:gd name="connsiteY16" fmla="*/ 286902 h 1839533"/>
              <a:gd name="connsiteX17" fmla="*/ 255319 w 2256312"/>
              <a:gd name="connsiteY17" fmla="*/ 251277 h 1839533"/>
              <a:gd name="connsiteX18" fmla="*/ 264256 w 2256312"/>
              <a:gd name="connsiteY18" fmla="*/ 212652 h 1839533"/>
              <a:gd name="connsiteX19" fmla="*/ 403761 w 2256312"/>
              <a:gd name="connsiteY19" fmla="*/ 126604 h 1839533"/>
              <a:gd name="connsiteX20" fmla="*/ 593457 w 2256312"/>
              <a:gd name="connsiteY20" fmla="*/ 51658 h 1839533"/>
              <a:gd name="connsiteX21" fmla="*/ 790426 w 2256312"/>
              <a:gd name="connsiteY21" fmla="*/ 22588 h 1839533"/>
              <a:gd name="connsiteX22" fmla="*/ 807697 w 2256312"/>
              <a:gd name="connsiteY22" fmla="*/ 10772 h 1839533"/>
              <a:gd name="connsiteX23" fmla="*/ 875853 w 2256312"/>
              <a:gd name="connsiteY23" fmla="*/ 1893 h 1839533"/>
              <a:gd name="connsiteX24" fmla="*/ 1070017 w 2256312"/>
              <a:gd name="connsiteY24" fmla="*/ 1024 h 1839533"/>
              <a:gd name="connsiteX25" fmla="*/ 1240972 w 2256312"/>
              <a:gd name="connsiteY25" fmla="*/ 13770 h 1839533"/>
              <a:gd name="connsiteX26" fmla="*/ 1445715 w 2256312"/>
              <a:gd name="connsiteY26" fmla="*/ 55275 h 1839533"/>
              <a:gd name="connsiteX27" fmla="*/ 1543792 w 2256312"/>
              <a:gd name="connsiteY27" fmla="*/ 96897 h 1839533"/>
              <a:gd name="connsiteX28" fmla="*/ 1710047 w 2256312"/>
              <a:gd name="connsiteY28" fmla="*/ 144398 h 1839533"/>
              <a:gd name="connsiteX29" fmla="*/ 1793174 w 2256312"/>
              <a:gd name="connsiteY29" fmla="*/ 185962 h 1839533"/>
              <a:gd name="connsiteX30" fmla="*/ 1864426 w 2256312"/>
              <a:gd name="connsiteY30" fmla="*/ 233463 h 1839533"/>
              <a:gd name="connsiteX31" fmla="*/ 1929740 w 2256312"/>
              <a:gd name="connsiteY31" fmla="*/ 292840 h 1839533"/>
              <a:gd name="connsiteX32" fmla="*/ 2012868 w 2256312"/>
              <a:gd name="connsiteY32" fmla="*/ 346279 h 1839533"/>
              <a:gd name="connsiteX33" fmla="*/ 2143458 w 2256312"/>
              <a:gd name="connsiteY33" fmla="*/ 408596 h 1839533"/>
              <a:gd name="connsiteX34" fmla="*/ 2190862 w 2256312"/>
              <a:gd name="connsiteY34" fmla="*/ 500677 h 1839533"/>
              <a:gd name="connsiteX35" fmla="*/ 2247338 w 2256312"/>
              <a:gd name="connsiteY35" fmla="*/ 625368 h 1839533"/>
              <a:gd name="connsiteX36" fmla="*/ 2256312 w 2256312"/>
              <a:gd name="connsiteY36" fmla="*/ 779728 h 1839533"/>
              <a:gd name="connsiteX37" fmla="*/ 2250374 w 2256312"/>
              <a:gd name="connsiteY37" fmla="*/ 928170 h 1839533"/>
              <a:gd name="connsiteX38" fmla="*/ 2250374 w 2256312"/>
              <a:gd name="connsiteY38" fmla="*/ 928170 h 1839533"/>
              <a:gd name="connsiteX39" fmla="*/ 2232561 w 2256312"/>
              <a:gd name="connsiteY39" fmla="*/ 993484 h 1839533"/>
              <a:gd name="connsiteX40" fmla="*/ 2196935 w 2256312"/>
              <a:gd name="connsiteY40" fmla="*/ 1035047 h 1839533"/>
              <a:gd name="connsiteX41" fmla="*/ 2155372 w 2256312"/>
              <a:gd name="connsiteY41" fmla="*/ 1112237 h 1839533"/>
              <a:gd name="connsiteX42" fmla="*/ 2143496 w 2256312"/>
              <a:gd name="connsiteY42" fmla="*/ 1159738 h 1839533"/>
              <a:gd name="connsiteX43" fmla="*/ 2167247 w 2256312"/>
              <a:gd name="connsiteY43" fmla="*/ 1236928 h 1839533"/>
              <a:gd name="connsiteX44" fmla="*/ 2167247 w 2256312"/>
              <a:gd name="connsiteY44" fmla="*/ 1361619 h 1839533"/>
              <a:gd name="connsiteX45" fmla="*/ 2131621 w 2256312"/>
              <a:gd name="connsiteY45" fmla="*/ 1462559 h 1839533"/>
              <a:gd name="connsiteX46" fmla="*/ 2090057 w 2256312"/>
              <a:gd name="connsiteY46" fmla="*/ 1533811 h 1839533"/>
              <a:gd name="connsiteX47" fmla="*/ 2024743 w 2256312"/>
              <a:gd name="connsiteY47" fmla="*/ 1566440 h 1839533"/>
              <a:gd name="connsiteX48" fmla="*/ 1926743 w 2256312"/>
              <a:gd name="connsiteY48" fmla="*/ 1839533 h 1839533"/>
              <a:gd name="connsiteX49" fmla="*/ 1837716 w 2256312"/>
              <a:gd name="connsiteY49" fmla="*/ 1830656 h 1839533"/>
              <a:gd name="connsiteX50" fmla="*/ 1876302 w 2256312"/>
              <a:gd name="connsiteY50" fmla="*/ 1688190 h 1839533"/>
              <a:gd name="connsiteX51" fmla="*/ 1911927 w 2256312"/>
              <a:gd name="connsiteY51" fmla="*/ 1557562 h 1839533"/>
              <a:gd name="connsiteX52" fmla="*/ 1900051 w 2256312"/>
              <a:gd name="connsiteY52" fmla="*/ 1462559 h 1839533"/>
              <a:gd name="connsiteX53" fmla="*/ 1923803 w 2256312"/>
              <a:gd name="connsiteY53" fmla="*/ 1361619 h 1839533"/>
              <a:gd name="connsiteX54" fmla="*/ 1989117 w 2256312"/>
              <a:gd name="connsiteY54" fmla="*/ 1254741 h 1839533"/>
              <a:gd name="connsiteX55" fmla="*/ 1983179 w 2256312"/>
              <a:gd name="connsiteY55" fmla="*/ 1201302 h 1839533"/>
              <a:gd name="connsiteX56" fmla="*/ 2015904 w 2256312"/>
              <a:gd name="connsiteY56" fmla="*/ 1109278 h 1839533"/>
              <a:gd name="connsiteX57" fmla="*/ 2048494 w 2256312"/>
              <a:gd name="connsiteY57" fmla="*/ 951920 h 1839533"/>
              <a:gd name="connsiteX58" fmla="*/ 2119746 w 2256312"/>
              <a:gd name="connsiteY58" fmla="*/ 910357 h 1839533"/>
              <a:gd name="connsiteX59" fmla="*/ 2119746 w 2256312"/>
              <a:gd name="connsiteY59" fmla="*/ 910357 h 1839533"/>
              <a:gd name="connsiteX60" fmla="*/ 2137559 w 2256312"/>
              <a:gd name="connsiteY60" fmla="*/ 785666 h 1839533"/>
              <a:gd name="connsiteX61" fmla="*/ 2067815 w 2256312"/>
              <a:gd name="connsiteY61" fmla="*/ 510348 h 1839533"/>
              <a:gd name="connsiteX62" fmla="*/ 1828800 w 2256312"/>
              <a:gd name="connsiteY62" fmla="*/ 381905 h 1839533"/>
              <a:gd name="connsiteX63" fmla="*/ 1389413 w 2256312"/>
              <a:gd name="connsiteY63" fmla="*/ 179966 h 1839533"/>
              <a:gd name="connsiteX64" fmla="*/ 1186179 w 2256312"/>
              <a:gd name="connsiteY64" fmla="*/ 152927 h 1839533"/>
              <a:gd name="connsiteX65" fmla="*/ 976755 w 2256312"/>
              <a:gd name="connsiteY65" fmla="*/ 147337 h 1839533"/>
              <a:gd name="connsiteX66" fmla="*/ 807522 w 2256312"/>
              <a:gd name="connsiteY66" fmla="*/ 144359 h 1839533"/>
              <a:gd name="connsiteX67" fmla="*/ 611599 w 2256312"/>
              <a:gd name="connsiteY67" fmla="*/ 182944 h 1839533"/>
              <a:gd name="connsiteX68" fmla="*/ 451263 w 2256312"/>
              <a:gd name="connsiteY68" fmla="*/ 280964 h 1839533"/>
              <a:gd name="connsiteX69" fmla="*/ 380011 w 2256312"/>
              <a:gd name="connsiteY69" fmla="*/ 346279 h 1839533"/>
              <a:gd name="connsiteX70" fmla="*/ 380011 w 2256312"/>
              <a:gd name="connsiteY70" fmla="*/ 346279 h 1839533"/>
              <a:gd name="connsiteX71" fmla="*/ 338447 w 2256312"/>
              <a:gd name="connsiteY71" fmla="*/ 334403 h 1839533"/>
              <a:gd name="connsiteX72" fmla="*/ 249382 w 2256312"/>
              <a:gd name="connsiteY72" fmla="*/ 423468 h 1839533"/>
              <a:gd name="connsiteX73" fmla="*/ 195943 w 2256312"/>
              <a:gd name="connsiteY73" fmla="*/ 476907 h 1839533"/>
              <a:gd name="connsiteX74" fmla="*/ 207818 w 2256312"/>
              <a:gd name="connsiteY74" fmla="*/ 554097 h 1839533"/>
              <a:gd name="connsiteX75" fmla="*/ 255320 w 2256312"/>
              <a:gd name="connsiteY75" fmla="*/ 625349 h 1839533"/>
              <a:gd name="connsiteX76" fmla="*/ 237507 w 2256312"/>
              <a:gd name="connsiteY76" fmla="*/ 690663 h 1839533"/>
              <a:gd name="connsiteX77" fmla="*/ 201881 w 2256312"/>
              <a:gd name="connsiteY77" fmla="*/ 755977 h 1839533"/>
              <a:gd name="connsiteX78" fmla="*/ 267195 w 2256312"/>
              <a:gd name="connsiteY78" fmla="*/ 744102 h 1839533"/>
              <a:gd name="connsiteX79" fmla="*/ 267195 w 2256312"/>
              <a:gd name="connsiteY79" fmla="*/ 744102 h 1839533"/>
              <a:gd name="connsiteX80" fmla="*/ 267195 w 2256312"/>
              <a:gd name="connsiteY80" fmla="*/ 744102 h 1839533"/>
              <a:gd name="connsiteX81" fmla="*/ 362198 w 2256312"/>
              <a:gd name="connsiteY81" fmla="*/ 672850 h 1839533"/>
              <a:gd name="connsiteX82" fmla="*/ 421574 w 2256312"/>
              <a:gd name="connsiteY82" fmla="*/ 690663 h 1839533"/>
              <a:gd name="connsiteX83" fmla="*/ 445325 w 2256312"/>
              <a:gd name="connsiteY83" fmla="*/ 767853 h 1839533"/>
              <a:gd name="connsiteX84" fmla="*/ 475013 w 2256312"/>
              <a:gd name="connsiteY84" fmla="*/ 874731 h 1839533"/>
              <a:gd name="connsiteX85" fmla="*/ 510639 w 2256312"/>
              <a:gd name="connsiteY85" fmla="*/ 963795 h 1839533"/>
              <a:gd name="connsiteX86" fmla="*/ 528452 w 2256312"/>
              <a:gd name="connsiteY86" fmla="*/ 1040985 h 1839533"/>
              <a:gd name="connsiteX87" fmla="*/ 540327 w 2256312"/>
              <a:gd name="connsiteY87" fmla="*/ 1094424 h 1839533"/>
              <a:gd name="connsiteX88" fmla="*/ 540327 w 2256312"/>
              <a:gd name="connsiteY88" fmla="*/ 1272554 h 1839533"/>
              <a:gd name="connsiteX89" fmla="*/ 510639 w 2256312"/>
              <a:gd name="connsiteY89" fmla="*/ 1367557 h 1839533"/>
              <a:gd name="connsiteX90" fmla="*/ 504701 w 2256312"/>
              <a:gd name="connsiteY90" fmla="*/ 1527873 h 1839533"/>
              <a:gd name="connsiteX91" fmla="*/ 480951 w 2256312"/>
              <a:gd name="connsiteY91" fmla="*/ 1628814 h 1839533"/>
              <a:gd name="connsiteX92" fmla="*/ 480950 w 2256312"/>
              <a:gd name="connsiteY92" fmla="*/ 1711941 h 1839533"/>
              <a:gd name="connsiteX0" fmla="*/ 480950 w 2256312"/>
              <a:gd name="connsiteY0" fmla="*/ 1711941 h 1839533"/>
              <a:gd name="connsiteX1" fmla="*/ 368135 w 2256312"/>
              <a:gd name="connsiteY1" fmla="*/ 1717879 h 1839533"/>
              <a:gd name="connsiteX2" fmla="*/ 302821 w 2256312"/>
              <a:gd name="connsiteY2" fmla="*/ 1717879 h 1839533"/>
              <a:gd name="connsiteX3" fmla="*/ 255320 w 2256312"/>
              <a:gd name="connsiteY3" fmla="*/ 1664440 h 1839533"/>
              <a:gd name="connsiteX4" fmla="*/ 190005 w 2256312"/>
              <a:gd name="connsiteY4" fmla="*/ 1670377 h 1839533"/>
              <a:gd name="connsiteX5" fmla="*/ 83127 w 2256312"/>
              <a:gd name="connsiteY5" fmla="*/ 1664440 h 1839533"/>
              <a:gd name="connsiteX6" fmla="*/ 65314 w 2256312"/>
              <a:gd name="connsiteY6" fmla="*/ 1575375 h 1839533"/>
              <a:gd name="connsiteX7" fmla="*/ 47501 w 2256312"/>
              <a:gd name="connsiteY7" fmla="*/ 1302242 h 1839533"/>
              <a:gd name="connsiteX8" fmla="*/ 0 w 2256312"/>
              <a:gd name="connsiteY8" fmla="*/ 1236928 h 1839533"/>
              <a:gd name="connsiteX9" fmla="*/ 5938 w 2256312"/>
              <a:gd name="connsiteY9" fmla="*/ 1011297 h 1839533"/>
              <a:gd name="connsiteX10" fmla="*/ 53439 w 2256312"/>
              <a:gd name="connsiteY10" fmla="*/ 773790 h 1839533"/>
              <a:gd name="connsiteX11" fmla="*/ 41564 w 2256312"/>
              <a:gd name="connsiteY11" fmla="*/ 726289 h 1839533"/>
              <a:gd name="connsiteX12" fmla="*/ 11875 w 2256312"/>
              <a:gd name="connsiteY12" fmla="*/ 660975 h 1839533"/>
              <a:gd name="connsiteX13" fmla="*/ 5938 w 2256312"/>
              <a:gd name="connsiteY13" fmla="*/ 571909 h 1839533"/>
              <a:gd name="connsiteX14" fmla="*/ 53439 w 2256312"/>
              <a:gd name="connsiteY14" fmla="*/ 506595 h 1839533"/>
              <a:gd name="connsiteX15" fmla="*/ 83127 w 2256312"/>
              <a:gd name="connsiteY15" fmla="*/ 447219 h 1839533"/>
              <a:gd name="connsiteX16" fmla="*/ 225631 w 2256312"/>
              <a:gd name="connsiteY16" fmla="*/ 286902 h 1839533"/>
              <a:gd name="connsiteX17" fmla="*/ 255319 w 2256312"/>
              <a:gd name="connsiteY17" fmla="*/ 251277 h 1839533"/>
              <a:gd name="connsiteX18" fmla="*/ 264256 w 2256312"/>
              <a:gd name="connsiteY18" fmla="*/ 212652 h 1839533"/>
              <a:gd name="connsiteX19" fmla="*/ 403761 w 2256312"/>
              <a:gd name="connsiteY19" fmla="*/ 126604 h 1839533"/>
              <a:gd name="connsiteX20" fmla="*/ 593457 w 2256312"/>
              <a:gd name="connsiteY20" fmla="*/ 51658 h 1839533"/>
              <a:gd name="connsiteX21" fmla="*/ 790426 w 2256312"/>
              <a:gd name="connsiteY21" fmla="*/ 22588 h 1839533"/>
              <a:gd name="connsiteX22" fmla="*/ 807697 w 2256312"/>
              <a:gd name="connsiteY22" fmla="*/ 10772 h 1839533"/>
              <a:gd name="connsiteX23" fmla="*/ 875853 w 2256312"/>
              <a:gd name="connsiteY23" fmla="*/ 1893 h 1839533"/>
              <a:gd name="connsiteX24" fmla="*/ 1070017 w 2256312"/>
              <a:gd name="connsiteY24" fmla="*/ 1024 h 1839533"/>
              <a:gd name="connsiteX25" fmla="*/ 1240972 w 2256312"/>
              <a:gd name="connsiteY25" fmla="*/ 13770 h 1839533"/>
              <a:gd name="connsiteX26" fmla="*/ 1445715 w 2256312"/>
              <a:gd name="connsiteY26" fmla="*/ 55275 h 1839533"/>
              <a:gd name="connsiteX27" fmla="*/ 1543792 w 2256312"/>
              <a:gd name="connsiteY27" fmla="*/ 96897 h 1839533"/>
              <a:gd name="connsiteX28" fmla="*/ 1710047 w 2256312"/>
              <a:gd name="connsiteY28" fmla="*/ 144398 h 1839533"/>
              <a:gd name="connsiteX29" fmla="*/ 1793174 w 2256312"/>
              <a:gd name="connsiteY29" fmla="*/ 185962 h 1839533"/>
              <a:gd name="connsiteX30" fmla="*/ 1864426 w 2256312"/>
              <a:gd name="connsiteY30" fmla="*/ 233463 h 1839533"/>
              <a:gd name="connsiteX31" fmla="*/ 1929740 w 2256312"/>
              <a:gd name="connsiteY31" fmla="*/ 292840 h 1839533"/>
              <a:gd name="connsiteX32" fmla="*/ 2012868 w 2256312"/>
              <a:gd name="connsiteY32" fmla="*/ 346279 h 1839533"/>
              <a:gd name="connsiteX33" fmla="*/ 2143458 w 2256312"/>
              <a:gd name="connsiteY33" fmla="*/ 408596 h 1839533"/>
              <a:gd name="connsiteX34" fmla="*/ 2190862 w 2256312"/>
              <a:gd name="connsiteY34" fmla="*/ 500677 h 1839533"/>
              <a:gd name="connsiteX35" fmla="*/ 2247338 w 2256312"/>
              <a:gd name="connsiteY35" fmla="*/ 625368 h 1839533"/>
              <a:gd name="connsiteX36" fmla="*/ 2256312 w 2256312"/>
              <a:gd name="connsiteY36" fmla="*/ 779728 h 1839533"/>
              <a:gd name="connsiteX37" fmla="*/ 2250374 w 2256312"/>
              <a:gd name="connsiteY37" fmla="*/ 928170 h 1839533"/>
              <a:gd name="connsiteX38" fmla="*/ 2250374 w 2256312"/>
              <a:gd name="connsiteY38" fmla="*/ 928170 h 1839533"/>
              <a:gd name="connsiteX39" fmla="*/ 2232561 w 2256312"/>
              <a:gd name="connsiteY39" fmla="*/ 993484 h 1839533"/>
              <a:gd name="connsiteX40" fmla="*/ 2196935 w 2256312"/>
              <a:gd name="connsiteY40" fmla="*/ 1035047 h 1839533"/>
              <a:gd name="connsiteX41" fmla="*/ 2155372 w 2256312"/>
              <a:gd name="connsiteY41" fmla="*/ 1112237 h 1839533"/>
              <a:gd name="connsiteX42" fmla="*/ 2143496 w 2256312"/>
              <a:gd name="connsiteY42" fmla="*/ 1159738 h 1839533"/>
              <a:gd name="connsiteX43" fmla="*/ 2167247 w 2256312"/>
              <a:gd name="connsiteY43" fmla="*/ 1236928 h 1839533"/>
              <a:gd name="connsiteX44" fmla="*/ 2167247 w 2256312"/>
              <a:gd name="connsiteY44" fmla="*/ 1361619 h 1839533"/>
              <a:gd name="connsiteX45" fmla="*/ 2131621 w 2256312"/>
              <a:gd name="connsiteY45" fmla="*/ 1462559 h 1839533"/>
              <a:gd name="connsiteX46" fmla="*/ 2090057 w 2256312"/>
              <a:gd name="connsiteY46" fmla="*/ 1533811 h 1839533"/>
              <a:gd name="connsiteX47" fmla="*/ 2024743 w 2256312"/>
              <a:gd name="connsiteY47" fmla="*/ 1566440 h 1839533"/>
              <a:gd name="connsiteX48" fmla="*/ 1926743 w 2256312"/>
              <a:gd name="connsiteY48" fmla="*/ 1839533 h 1839533"/>
              <a:gd name="connsiteX49" fmla="*/ 1837716 w 2256312"/>
              <a:gd name="connsiteY49" fmla="*/ 1830656 h 1839533"/>
              <a:gd name="connsiteX50" fmla="*/ 1876302 w 2256312"/>
              <a:gd name="connsiteY50" fmla="*/ 1688190 h 1839533"/>
              <a:gd name="connsiteX51" fmla="*/ 1911927 w 2256312"/>
              <a:gd name="connsiteY51" fmla="*/ 1557562 h 1839533"/>
              <a:gd name="connsiteX52" fmla="*/ 1900051 w 2256312"/>
              <a:gd name="connsiteY52" fmla="*/ 1462559 h 1839533"/>
              <a:gd name="connsiteX53" fmla="*/ 1923803 w 2256312"/>
              <a:gd name="connsiteY53" fmla="*/ 1361619 h 1839533"/>
              <a:gd name="connsiteX54" fmla="*/ 1989117 w 2256312"/>
              <a:gd name="connsiteY54" fmla="*/ 1254741 h 1839533"/>
              <a:gd name="connsiteX55" fmla="*/ 1983179 w 2256312"/>
              <a:gd name="connsiteY55" fmla="*/ 1201302 h 1839533"/>
              <a:gd name="connsiteX56" fmla="*/ 2015904 w 2256312"/>
              <a:gd name="connsiteY56" fmla="*/ 1109278 h 1839533"/>
              <a:gd name="connsiteX57" fmla="*/ 2048494 w 2256312"/>
              <a:gd name="connsiteY57" fmla="*/ 951920 h 1839533"/>
              <a:gd name="connsiteX58" fmla="*/ 2119746 w 2256312"/>
              <a:gd name="connsiteY58" fmla="*/ 910357 h 1839533"/>
              <a:gd name="connsiteX59" fmla="*/ 2119746 w 2256312"/>
              <a:gd name="connsiteY59" fmla="*/ 910357 h 1839533"/>
              <a:gd name="connsiteX60" fmla="*/ 2137559 w 2256312"/>
              <a:gd name="connsiteY60" fmla="*/ 785666 h 1839533"/>
              <a:gd name="connsiteX61" fmla="*/ 2067815 w 2256312"/>
              <a:gd name="connsiteY61" fmla="*/ 510348 h 1839533"/>
              <a:gd name="connsiteX62" fmla="*/ 1828800 w 2256312"/>
              <a:gd name="connsiteY62" fmla="*/ 381905 h 1839533"/>
              <a:gd name="connsiteX63" fmla="*/ 1389413 w 2256312"/>
              <a:gd name="connsiteY63" fmla="*/ 179966 h 1839533"/>
              <a:gd name="connsiteX64" fmla="*/ 1186179 w 2256312"/>
              <a:gd name="connsiteY64" fmla="*/ 152927 h 1839533"/>
              <a:gd name="connsiteX65" fmla="*/ 976755 w 2256312"/>
              <a:gd name="connsiteY65" fmla="*/ 147337 h 1839533"/>
              <a:gd name="connsiteX66" fmla="*/ 807522 w 2256312"/>
              <a:gd name="connsiteY66" fmla="*/ 144359 h 1839533"/>
              <a:gd name="connsiteX67" fmla="*/ 620535 w 2256312"/>
              <a:gd name="connsiteY67" fmla="*/ 188901 h 1839533"/>
              <a:gd name="connsiteX68" fmla="*/ 451263 w 2256312"/>
              <a:gd name="connsiteY68" fmla="*/ 280964 h 1839533"/>
              <a:gd name="connsiteX69" fmla="*/ 380011 w 2256312"/>
              <a:gd name="connsiteY69" fmla="*/ 346279 h 1839533"/>
              <a:gd name="connsiteX70" fmla="*/ 380011 w 2256312"/>
              <a:gd name="connsiteY70" fmla="*/ 346279 h 1839533"/>
              <a:gd name="connsiteX71" fmla="*/ 338447 w 2256312"/>
              <a:gd name="connsiteY71" fmla="*/ 334403 h 1839533"/>
              <a:gd name="connsiteX72" fmla="*/ 249382 w 2256312"/>
              <a:gd name="connsiteY72" fmla="*/ 423468 h 1839533"/>
              <a:gd name="connsiteX73" fmla="*/ 195943 w 2256312"/>
              <a:gd name="connsiteY73" fmla="*/ 476907 h 1839533"/>
              <a:gd name="connsiteX74" fmla="*/ 207818 w 2256312"/>
              <a:gd name="connsiteY74" fmla="*/ 554097 h 1839533"/>
              <a:gd name="connsiteX75" fmla="*/ 255320 w 2256312"/>
              <a:gd name="connsiteY75" fmla="*/ 625349 h 1839533"/>
              <a:gd name="connsiteX76" fmla="*/ 237507 w 2256312"/>
              <a:gd name="connsiteY76" fmla="*/ 690663 h 1839533"/>
              <a:gd name="connsiteX77" fmla="*/ 201881 w 2256312"/>
              <a:gd name="connsiteY77" fmla="*/ 755977 h 1839533"/>
              <a:gd name="connsiteX78" fmla="*/ 267195 w 2256312"/>
              <a:gd name="connsiteY78" fmla="*/ 744102 h 1839533"/>
              <a:gd name="connsiteX79" fmla="*/ 267195 w 2256312"/>
              <a:gd name="connsiteY79" fmla="*/ 744102 h 1839533"/>
              <a:gd name="connsiteX80" fmla="*/ 267195 w 2256312"/>
              <a:gd name="connsiteY80" fmla="*/ 744102 h 1839533"/>
              <a:gd name="connsiteX81" fmla="*/ 362198 w 2256312"/>
              <a:gd name="connsiteY81" fmla="*/ 672850 h 1839533"/>
              <a:gd name="connsiteX82" fmla="*/ 421574 w 2256312"/>
              <a:gd name="connsiteY82" fmla="*/ 690663 h 1839533"/>
              <a:gd name="connsiteX83" fmla="*/ 445325 w 2256312"/>
              <a:gd name="connsiteY83" fmla="*/ 767853 h 1839533"/>
              <a:gd name="connsiteX84" fmla="*/ 475013 w 2256312"/>
              <a:gd name="connsiteY84" fmla="*/ 874731 h 1839533"/>
              <a:gd name="connsiteX85" fmla="*/ 510639 w 2256312"/>
              <a:gd name="connsiteY85" fmla="*/ 963795 h 1839533"/>
              <a:gd name="connsiteX86" fmla="*/ 528452 w 2256312"/>
              <a:gd name="connsiteY86" fmla="*/ 1040985 h 1839533"/>
              <a:gd name="connsiteX87" fmla="*/ 540327 w 2256312"/>
              <a:gd name="connsiteY87" fmla="*/ 1094424 h 1839533"/>
              <a:gd name="connsiteX88" fmla="*/ 540327 w 2256312"/>
              <a:gd name="connsiteY88" fmla="*/ 1272554 h 1839533"/>
              <a:gd name="connsiteX89" fmla="*/ 510639 w 2256312"/>
              <a:gd name="connsiteY89" fmla="*/ 1367557 h 1839533"/>
              <a:gd name="connsiteX90" fmla="*/ 504701 w 2256312"/>
              <a:gd name="connsiteY90" fmla="*/ 1527873 h 1839533"/>
              <a:gd name="connsiteX91" fmla="*/ 480951 w 2256312"/>
              <a:gd name="connsiteY91" fmla="*/ 1628814 h 1839533"/>
              <a:gd name="connsiteX92" fmla="*/ 480950 w 2256312"/>
              <a:gd name="connsiteY92" fmla="*/ 1711941 h 1839533"/>
              <a:gd name="connsiteX0" fmla="*/ 480950 w 2256312"/>
              <a:gd name="connsiteY0" fmla="*/ 1711941 h 1839533"/>
              <a:gd name="connsiteX1" fmla="*/ 368135 w 2256312"/>
              <a:gd name="connsiteY1" fmla="*/ 1717879 h 1839533"/>
              <a:gd name="connsiteX2" fmla="*/ 302821 w 2256312"/>
              <a:gd name="connsiteY2" fmla="*/ 1717879 h 1839533"/>
              <a:gd name="connsiteX3" fmla="*/ 255320 w 2256312"/>
              <a:gd name="connsiteY3" fmla="*/ 1664440 h 1839533"/>
              <a:gd name="connsiteX4" fmla="*/ 190005 w 2256312"/>
              <a:gd name="connsiteY4" fmla="*/ 1670377 h 1839533"/>
              <a:gd name="connsiteX5" fmla="*/ 83127 w 2256312"/>
              <a:gd name="connsiteY5" fmla="*/ 1664440 h 1839533"/>
              <a:gd name="connsiteX6" fmla="*/ 65314 w 2256312"/>
              <a:gd name="connsiteY6" fmla="*/ 1575375 h 1839533"/>
              <a:gd name="connsiteX7" fmla="*/ 47501 w 2256312"/>
              <a:gd name="connsiteY7" fmla="*/ 1302242 h 1839533"/>
              <a:gd name="connsiteX8" fmla="*/ 0 w 2256312"/>
              <a:gd name="connsiteY8" fmla="*/ 1236928 h 1839533"/>
              <a:gd name="connsiteX9" fmla="*/ 5938 w 2256312"/>
              <a:gd name="connsiteY9" fmla="*/ 1011297 h 1839533"/>
              <a:gd name="connsiteX10" fmla="*/ 53439 w 2256312"/>
              <a:gd name="connsiteY10" fmla="*/ 773790 h 1839533"/>
              <a:gd name="connsiteX11" fmla="*/ 41564 w 2256312"/>
              <a:gd name="connsiteY11" fmla="*/ 726289 h 1839533"/>
              <a:gd name="connsiteX12" fmla="*/ 11875 w 2256312"/>
              <a:gd name="connsiteY12" fmla="*/ 660975 h 1839533"/>
              <a:gd name="connsiteX13" fmla="*/ 5938 w 2256312"/>
              <a:gd name="connsiteY13" fmla="*/ 571909 h 1839533"/>
              <a:gd name="connsiteX14" fmla="*/ 53439 w 2256312"/>
              <a:gd name="connsiteY14" fmla="*/ 506595 h 1839533"/>
              <a:gd name="connsiteX15" fmla="*/ 83127 w 2256312"/>
              <a:gd name="connsiteY15" fmla="*/ 447219 h 1839533"/>
              <a:gd name="connsiteX16" fmla="*/ 225631 w 2256312"/>
              <a:gd name="connsiteY16" fmla="*/ 286902 h 1839533"/>
              <a:gd name="connsiteX17" fmla="*/ 255319 w 2256312"/>
              <a:gd name="connsiteY17" fmla="*/ 251277 h 1839533"/>
              <a:gd name="connsiteX18" fmla="*/ 264256 w 2256312"/>
              <a:gd name="connsiteY18" fmla="*/ 212652 h 1839533"/>
              <a:gd name="connsiteX19" fmla="*/ 403761 w 2256312"/>
              <a:gd name="connsiteY19" fmla="*/ 126604 h 1839533"/>
              <a:gd name="connsiteX20" fmla="*/ 593457 w 2256312"/>
              <a:gd name="connsiteY20" fmla="*/ 51658 h 1839533"/>
              <a:gd name="connsiteX21" fmla="*/ 790426 w 2256312"/>
              <a:gd name="connsiteY21" fmla="*/ 22588 h 1839533"/>
              <a:gd name="connsiteX22" fmla="*/ 807697 w 2256312"/>
              <a:gd name="connsiteY22" fmla="*/ 10772 h 1839533"/>
              <a:gd name="connsiteX23" fmla="*/ 875853 w 2256312"/>
              <a:gd name="connsiteY23" fmla="*/ 1893 h 1839533"/>
              <a:gd name="connsiteX24" fmla="*/ 1070017 w 2256312"/>
              <a:gd name="connsiteY24" fmla="*/ 1024 h 1839533"/>
              <a:gd name="connsiteX25" fmla="*/ 1240972 w 2256312"/>
              <a:gd name="connsiteY25" fmla="*/ 13770 h 1839533"/>
              <a:gd name="connsiteX26" fmla="*/ 1445715 w 2256312"/>
              <a:gd name="connsiteY26" fmla="*/ 55275 h 1839533"/>
              <a:gd name="connsiteX27" fmla="*/ 1543792 w 2256312"/>
              <a:gd name="connsiteY27" fmla="*/ 96897 h 1839533"/>
              <a:gd name="connsiteX28" fmla="*/ 1710047 w 2256312"/>
              <a:gd name="connsiteY28" fmla="*/ 144398 h 1839533"/>
              <a:gd name="connsiteX29" fmla="*/ 1793174 w 2256312"/>
              <a:gd name="connsiteY29" fmla="*/ 185962 h 1839533"/>
              <a:gd name="connsiteX30" fmla="*/ 1864426 w 2256312"/>
              <a:gd name="connsiteY30" fmla="*/ 233463 h 1839533"/>
              <a:gd name="connsiteX31" fmla="*/ 1929740 w 2256312"/>
              <a:gd name="connsiteY31" fmla="*/ 292840 h 1839533"/>
              <a:gd name="connsiteX32" fmla="*/ 2012868 w 2256312"/>
              <a:gd name="connsiteY32" fmla="*/ 346279 h 1839533"/>
              <a:gd name="connsiteX33" fmla="*/ 2143458 w 2256312"/>
              <a:gd name="connsiteY33" fmla="*/ 408596 h 1839533"/>
              <a:gd name="connsiteX34" fmla="*/ 2190862 w 2256312"/>
              <a:gd name="connsiteY34" fmla="*/ 500677 h 1839533"/>
              <a:gd name="connsiteX35" fmla="*/ 2247338 w 2256312"/>
              <a:gd name="connsiteY35" fmla="*/ 625368 h 1839533"/>
              <a:gd name="connsiteX36" fmla="*/ 2256312 w 2256312"/>
              <a:gd name="connsiteY36" fmla="*/ 779728 h 1839533"/>
              <a:gd name="connsiteX37" fmla="*/ 2250374 w 2256312"/>
              <a:gd name="connsiteY37" fmla="*/ 928170 h 1839533"/>
              <a:gd name="connsiteX38" fmla="*/ 2250374 w 2256312"/>
              <a:gd name="connsiteY38" fmla="*/ 928170 h 1839533"/>
              <a:gd name="connsiteX39" fmla="*/ 2232561 w 2256312"/>
              <a:gd name="connsiteY39" fmla="*/ 993484 h 1839533"/>
              <a:gd name="connsiteX40" fmla="*/ 2196935 w 2256312"/>
              <a:gd name="connsiteY40" fmla="*/ 1035047 h 1839533"/>
              <a:gd name="connsiteX41" fmla="*/ 2155372 w 2256312"/>
              <a:gd name="connsiteY41" fmla="*/ 1112237 h 1839533"/>
              <a:gd name="connsiteX42" fmla="*/ 2143496 w 2256312"/>
              <a:gd name="connsiteY42" fmla="*/ 1159738 h 1839533"/>
              <a:gd name="connsiteX43" fmla="*/ 2167247 w 2256312"/>
              <a:gd name="connsiteY43" fmla="*/ 1236928 h 1839533"/>
              <a:gd name="connsiteX44" fmla="*/ 2167247 w 2256312"/>
              <a:gd name="connsiteY44" fmla="*/ 1361619 h 1839533"/>
              <a:gd name="connsiteX45" fmla="*/ 2131621 w 2256312"/>
              <a:gd name="connsiteY45" fmla="*/ 1462559 h 1839533"/>
              <a:gd name="connsiteX46" fmla="*/ 2090057 w 2256312"/>
              <a:gd name="connsiteY46" fmla="*/ 1533811 h 1839533"/>
              <a:gd name="connsiteX47" fmla="*/ 2024743 w 2256312"/>
              <a:gd name="connsiteY47" fmla="*/ 1566440 h 1839533"/>
              <a:gd name="connsiteX48" fmla="*/ 1926743 w 2256312"/>
              <a:gd name="connsiteY48" fmla="*/ 1839533 h 1839533"/>
              <a:gd name="connsiteX49" fmla="*/ 1837716 w 2256312"/>
              <a:gd name="connsiteY49" fmla="*/ 1830656 h 1839533"/>
              <a:gd name="connsiteX50" fmla="*/ 1876302 w 2256312"/>
              <a:gd name="connsiteY50" fmla="*/ 1688190 h 1839533"/>
              <a:gd name="connsiteX51" fmla="*/ 1911927 w 2256312"/>
              <a:gd name="connsiteY51" fmla="*/ 1557562 h 1839533"/>
              <a:gd name="connsiteX52" fmla="*/ 1900051 w 2256312"/>
              <a:gd name="connsiteY52" fmla="*/ 1462559 h 1839533"/>
              <a:gd name="connsiteX53" fmla="*/ 1923803 w 2256312"/>
              <a:gd name="connsiteY53" fmla="*/ 1361619 h 1839533"/>
              <a:gd name="connsiteX54" fmla="*/ 1989117 w 2256312"/>
              <a:gd name="connsiteY54" fmla="*/ 1254741 h 1839533"/>
              <a:gd name="connsiteX55" fmla="*/ 1983179 w 2256312"/>
              <a:gd name="connsiteY55" fmla="*/ 1201302 h 1839533"/>
              <a:gd name="connsiteX56" fmla="*/ 2015904 w 2256312"/>
              <a:gd name="connsiteY56" fmla="*/ 1109278 h 1839533"/>
              <a:gd name="connsiteX57" fmla="*/ 2048494 w 2256312"/>
              <a:gd name="connsiteY57" fmla="*/ 951920 h 1839533"/>
              <a:gd name="connsiteX58" fmla="*/ 2119746 w 2256312"/>
              <a:gd name="connsiteY58" fmla="*/ 910357 h 1839533"/>
              <a:gd name="connsiteX59" fmla="*/ 2119746 w 2256312"/>
              <a:gd name="connsiteY59" fmla="*/ 910357 h 1839533"/>
              <a:gd name="connsiteX60" fmla="*/ 2137559 w 2256312"/>
              <a:gd name="connsiteY60" fmla="*/ 785666 h 1839533"/>
              <a:gd name="connsiteX61" fmla="*/ 2067815 w 2256312"/>
              <a:gd name="connsiteY61" fmla="*/ 510348 h 1839533"/>
              <a:gd name="connsiteX62" fmla="*/ 1828800 w 2256312"/>
              <a:gd name="connsiteY62" fmla="*/ 381905 h 1839533"/>
              <a:gd name="connsiteX63" fmla="*/ 1389413 w 2256312"/>
              <a:gd name="connsiteY63" fmla="*/ 179966 h 1839533"/>
              <a:gd name="connsiteX64" fmla="*/ 1186179 w 2256312"/>
              <a:gd name="connsiteY64" fmla="*/ 152927 h 1839533"/>
              <a:gd name="connsiteX65" fmla="*/ 976755 w 2256312"/>
              <a:gd name="connsiteY65" fmla="*/ 147337 h 1839533"/>
              <a:gd name="connsiteX66" fmla="*/ 807522 w 2256312"/>
              <a:gd name="connsiteY66" fmla="*/ 144359 h 1839533"/>
              <a:gd name="connsiteX67" fmla="*/ 620535 w 2256312"/>
              <a:gd name="connsiteY67" fmla="*/ 188901 h 1839533"/>
              <a:gd name="connsiteX68" fmla="*/ 439349 w 2256312"/>
              <a:gd name="connsiteY68" fmla="*/ 275007 h 1839533"/>
              <a:gd name="connsiteX69" fmla="*/ 380011 w 2256312"/>
              <a:gd name="connsiteY69" fmla="*/ 346279 h 1839533"/>
              <a:gd name="connsiteX70" fmla="*/ 380011 w 2256312"/>
              <a:gd name="connsiteY70" fmla="*/ 346279 h 1839533"/>
              <a:gd name="connsiteX71" fmla="*/ 338447 w 2256312"/>
              <a:gd name="connsiteY71" fmla="*/ 334403 h 1839533"/>
              <a:gd name="connsiteX72" fmla="*/ 249382 w 2256312"/>
              <a:gd name="connsiteY72" fmla="*/ 423468 h 1839533"/>
              <a:gd name="connsiteX73" fmla="*/ 195943 w 2256312"/>
              <a:gd name="connsiteY73" fmla="*/ 476907 h 1839533"/>
              <a:gd name="connsiteX74" fmla="*/ 207818 w 2256312"/>
              <a:gd name="connsiteY74" fmla="*/ 554097 h 1839533"/>
              <a:gd name="connsiteX75" fmla="*/ 255320 w 2256312"/>
              <a:gd name="connsiteY75" fmla="*/ 625349 h 1839533"/>
              <a:gd name="connsiteX76" fmla="*/ 237507 w 2256312"/>
              <a:gd name="connsiteY76" fmla="*/ 690663 h 1839533"/>
              <a:gd name="connsiteX77" fmla="*/ 201881 w 2256312"/>
              <a:gd name="connsiteY77" fmla="*/ 755977 h 1839533"/>
              <a:gd name="connsiteX78" fmla="*/ 267195 w 2256312"/>
              <a:gd name="connsiteY78" fmla="*/ 744102 h 1839533"/>
              <a:gd name="connsiteX79" fmla="*/ 267195 w 2256312"/>
              <a:gd name="connsiteY79" fmla="*/ 744102 h 1839533"/>
              <a:gd name="connsiteX80" fmla="*/ 267195 w 2256312"/>
              <a:gd name="connsiteY80" fmla="*/ 744102 h 1839533"/>
              <a:gd name="connsiteX81" fmla="*/ 362198 w 2256312"/>
              <a:gd name="connsiteY81" fmla="*/ 672850 h 1839533"/>
              <a:gd name="connsiteX82" fmla="*/ 421574 w 2256312"/>
              <a:gd name="connsiteY82" fmla="*/ 690663 h 1839533"/>
              <a:gd name="connsiteX83" fmla="*/ 445325 w 2256312"/>
              <a:gd name="connsiteY83" fmla="*/ 767853 h 1839533"/>
              <a:gd name="connsiteX84" fmla="*/ 475013 w 2256312"/>
              <a:gd name="connsiteY84" fmla="*/ 874731 h 1839533"/>
              <a:gd name="connsiteX85" fmla="*/ 510639 w 2256312"/>
              <a:gd name="connsiteY85" fmla="*/ 963795 h 1839533"/>
              <a:gd name="connsiteX86" fmla="*/ 528452 w 2256312"/>
              <a:gd name="connsiteY86" fmla="*/ 1040985 h 1839533"/>
              <a:gd name="connsiteX87" fmla="*/ 540327 w 2256312"/>
              <a:gd name="connsiteY87" fmla="*/ 1094424 h 1839533"/>
              <a:gd name="connsiteX88" fmla="*/ 540327 w 2256312"/>
              <a:gd name="connsiteY88" fmla="*/ 1272554 h 1839533"/>
              <a:gd name="connsiteX89" fmla="*/ 510639 w 2256312"/>
              <a:gd name="connsiteY89" fmla="*/ 1367557 h 1839533"/>
              <a:gd name="connsiteX90" fmla="*/ 504701 w 2256312"/>
              <a:gd name="connsiteY90" fmla="*/ 1527873 h 1839533"/>
              <a:gd name="connsiteX91" fmla="*/ 480951 w 2256312"/>
              <a:gd name="connsiteY91" fmla="*/ 1628814 h 1839533"/>
              <a:gd name="connsiteX92" fmla="*/ 480950 w 2256312"/>
              <a:gd name="connsiteY92" fmla="*/ 1711941 h 1839533"/>
              <a:gd name="connsiteX0" fmla="*/ 480950 w 2256312"/>
              <a:gd name="connsiteY0" fmla="*/ 1711941 h 1839533"/>
              <a:gd name="connsiteX1" fmla="*/ 368135 w 2256312"/>
              <a:gd name="connsiteY1" fmla="*/ 1717879 h 1839533"/>
              <a:gd name="connsiteX2" fmla="*/ 302821 w 2256312"/>
              <a:gd name="connsiteY2" fmla="*/ 1717879 h 1839533"/>
              <a:gd name="connsiteX3" fmla="*/ 255320 w 2256312"/>
              <a:gd name="connsiteY3" fmla="*/ 1664440 h 1839533"/>
              <a:gd name="connsiteX4" fmla="*/ 190005 w 2256312"/>
              <a:gd name="connsiteY4" fmla="*/ 1670377 h 1839533"/>
              <a:gd name="connsiteX5" fmla="*/ 83127 w 2256312"/>
              <a:gd name="connsiteY5" fmla="*/ 1664440 h 1839533"/>
              <a:gd name="connsiteX6" fmla="*/ 65314 w 2256312"/>
              <a:gd name="connsiteY6" fmla="*/ 1575375 h 1839533"/>
              <a:gd name="connsiteX7" fmla="*/ 47501 w 2256312"/>
              <a:gd name="connsiteY7" fmla="*/ 1302242 h 1839533"/>
              <a:gd name="connsiteX8" fmla="*/ 0 w 2256312"/>
              <a:gd name="connsiteY8" fmla="*/ 1236928 h 1839533"/>
              <a:gd name="connsiteX9" fmla="*/ 5938 w 2256312"/>
              <a:gd name="connsiteY9" fmla="*/ 1011297 h 1839533"/>
              <a:gd name="connsiteX10" fmla="*/ 53439 w 2256312"/>
              <a:gd name="connsiteY10" fmla="*/ 773790 h 1839533"/>
              <a:gd name="connsiteX11" fmla="*/ 41564 w 2256312"/>
              <a:gd name="connsiteY11" fmla="*/ 726289 h 1839533"/>
              <a:gd name="connsiteX12" fmla="*/ 11875 w 2256312"/>
              <a:gd name="connsiteY12" fmla="*/ 660975 h 1839533"/>
              <a:gd name="connsiteX13" fmla="*/ 5938 w 2256312"/>
              <a:gd name="connsiteY13" fmla="*/ 571909 h 1839533"/>
              <a:gd name="connsiteX14" fmla="*/ 53439 w 2256312"/>
              <a:gd name="connsiteY14" fmla="*/ 506595 h 1839533"/>
              <a:gd name="connsiteX15" fmla="*/ 83127 w 2256312"/>
              <a:gd name="connsiteY15" fmla="*/ 447219 h 1839533"/>
              <a:gd name="connsiteX16" fmla="*/ 225631 w 2256312"/>
              <a:gd name="connsiteY16" fmla="*/ 286902 h 1839533"/>
              <a:gd name="connsiteX17" fmla="*/ 255319 w 2256312"/>
              <a:gd name="connsiteY17" fmla="*/ 251277 h 1839533"/>
              <a:gd name="connsiteX18" fmla="*/ 264256 w 2256312"/>
              <a:gd name="connsiteY18" fmla="*/ 212652 h 1839533"/>
              <a:gd name="connsiteX19" fmla="*/ 403761 w 2256312"/>
              <a:gd name="connsiteY19" fmla="*/ 126604 h 1839533"/>
              <a:gd name="connsiteX20" fmla="*/ 593457 w 2256312"/>
              <a:gd name="connsiteY20" fmla="*/ 51658 h 1839533"/>
              <a:gd name="connsiteX21" fmla="*/ 790426 w 2256312"/>
              <a:gd name="connsiteY21" fmla="*/ 22588 h 1839533"/>
              <a:gd name="connsiteX22" fmla="*/ 807697 w 2256312"/>
              <a:gd name="connsiteY22" fmla="*/ 10772 h 1839533"/>
              <a:gd name="connsiteX23" fmla="*/ 875853 w 2256312"/>
              <a:gd name="connsiteY23" fmla="*/ 1893 h 1839533"/>
              <a:gd name="connsiteX24" fmla="*/ 1070017 w 2256312"/>
              <a:gd name="connsiteY24" fmla="*/ 1024 h 1839533"/>
              <a:gd name="connsiteX25" fmla="*/ 1240972 w 2256312"/>
              <a:gd name="connsiteY25" fmla="*/ 13770 h 1839533"/>
              <a:gd name="connsiteX26" fmla="*/ 1445715 w 2256312"/>
              <a:gd name="connsiteY26" fmla="*/ 55275 h 1839533"/>
              <a:gd name="connsiteX27" fmla="*/ 1543792 w 2256312"/>
              <a:gd name="connsiteY27" fmla="*/ 96897 h 1839533"/>
              <a:gd name="connsiteX28" fmla="*/ 1710047 w 2256312"/>
              <a:gd name="connsiteY28" fmla="*/ 144398 h 1839533"/>
              <a:gd name="connsiteX29" fmla="*/ 1793174 w 2256312"/>
              <a:gd name="connsiteY29" fmla="*/ 185962 h 1839533"/>
              <a:gd name="connsiteX30" fmla="*/ 1864426 w 2256312"/>
              <a:gd name="connsiteY30" fmla="*/ 233463 h 1839533"/>
              <a:gd name="connsiteX31" fmla="*/ 1929740 w 2256312"/>
              <a:gd name="connsiteY31" fmla="*/ 292840 h 1839533"/>
              <a:gd name="connsiteX32" fmla="*/ 2012868 w 2256312"/>
              <a:gd name="connsiteY32" fmla="*/ 346279 h 1839533"/>
              <a:gd name="connsiteX33" fmla="*/ 2143458 w 2256312"/>
              <a:gd name="connsiteY33" fmla="*/ 408596 h 1839533"/>
              <a:gd name="connsiteX34" fmla="*/ 2190862 w 2256312"/>
              <a:gd name="connsiteY34" fmla="*/ 500677 h 1839533"/>
              <a:gd name="connsiteX35" fmla="*/ 2247338 w 2256312"/>
              <a:gd name="connsiteY35" fmla="*/ 625368 h 1839533"/>
              <a:gd name="connsiteX36" fmla="*/ 2256312 w 2256312"/>
              <a:gd name="connsiteY36" fmla="*/ 779728 h 1839533"/>
              <a:gd name="connsiteX37" fmla="*/ 2250374 w 2256312"/>
              <a:gd name="connsiteY37" fmla="*/ 928170 h 1839533"/>
              <a:gd name="connsiteX38" fmla="*/ 2250374 w 2256312"/>
              <a:gd name="connsiteY38" fmla="*/ 928170 h 1839533"/>
              <a:gd name="connsiteX39" fmla="*/ 2232561 w 2256312"/>
              <a:gd name="connsiteY39" fmla="*/ 993484 h 1839533"/>
              <a:gd name="connsiteX40" fmla="*/ 2196935 w 2256312"/>
              <a:gd name="connsiteY40" fmla="*/ 1035047 h 1839533"/>
              <a:gd name="connsiteX41" fmla="*/ 2155372 w 2256312"/>
              <a:gd name="connsiteY41" fmla="*/ 1112237 h 1839533"/>
              <a:gd name="connsiteX42" fmla="*/ 2143496 w 2256312"/>
              <a:gd name="connsiteY42" fmla="*/ 1159738 h 1839533"/>
              <a:gd name="connsiteX43" fmla="*/ 2167247 w 2256312"/>
              <a:gd name="connsiteY43" fmla="*/ 1236928 h 1839533"/>
              <a:gd name="connsiteX44" fmla="*/ 2167247 w 2256312"/>
              <a:gd name="connsiteY44" fmla="*/ 1361619 h 1839533"/>
              <a:gd name="connsiteX45" fmla="*/ 2131621 w 2256312"/>
              <a:gd name="connsiteY45" fmla="*/ 1462559 h 1839533"/>
              <a:gd name="connsiteX46" fmla="*/ 2090057 w 2256312"/>
              <a:gd name="connsiteY46" fmla="*/ 1533811 h 1839533"/>
              <a:gd name="connsiteX47" fmla="*/ 2024743 w 2256312"/>
              <a:gd name="connsiteY47" fmla="*/ 1566440 h 1839533"/>
              <a:gd name="connsiteX48" fmla="*/ 1926743 w 2256312"/>
              <a:gd name="connsiteY48" fmla="*/ 1839533 h 1839533"/>
              <a:gd name="connsiteX49" fmla="*/ 1837716 w 2256312"/>
              <a:gd name="connsiteY49" fmla="*/ 1830656 h 1839533"/>
              <a:gd name="connsiteX50" fmla="*/ 1876302 w 2256312"/>
              <a:gd name="connsiteY50" fmla="*/ 1688190 h 1839533"/>
              <a:gd name="connsiteX51" fmla="*/ 1911927 w 2256312"/>
              <a:gd name="connsiteY51" fmla="*/ 1557562 h 1839533"/>
              <a:gd name="connsiteX52" fmla="*/ 1900051 w 2256312"/>
              <a:gd name="connsiteY52" fmla="*/ 1462559 h 1839533"/>
              <a:gd name="connsiteX53" fmla="*/ 1923803 w 2256312"/>
              <a:gd name="connsiteY53" fmla="*/ 1361619 h 1839533"/>
              <a:gd name="connsiteX54" fmla="*/ 1989117 w 2256312"/>
              <a:gd name="connsiteY54" fmla="*/ 1254741 h 1839533"/>
              <a:gd name="connsiteX55" fmla="*/ 1983179 w 2256312"/>
              <a:gd name="connsiteY55" fmla="*/ 1201302 h 1839533"/>
              <a:gd name="connsiteX56" fmla="*/ 2015904 w 2256312"/>
              <a:gd name="connsiteY56" fmla="*/ 1109278 h 1839533"/>
              <a:gd name="connsiteX57" fmla="*/ 2048494 w 2256312"/>
              <a:gd name="connsiteY57" fmla="*/ 951920 h 1839533"/>
              <a:gd name="connsiteX58" fmla="*/ 2119746 w 2256312"/>
              <a:gd name="connsiteY58" fmla="*/ 910357 h 1839533"/>
              <a:gd name="connsiteX59" fmla="*/ 2119746 w 2256312"/>
              <a:gd name="connsiteY59" fmla="*/ 910357 h 1839533"/>
              <a:gd name="connsiteX60" fmla="*/ 2137559 w 2256312"/>
              <a:gd name="connsiteY60" fmla="*/ 785666 h 1839533"/>
              <a:gd name="connsiteX61" fmla="*/ 2067815 w 2256312"/>
              <a:gd name="connsiteY61" fmla="*/ 510348 h 1839533"/>
              <a:gd name="connsiteX62" fmla="*/ 1828800 w 2256312"/>
              <a:gd name="connsiteY62" fmla="*/ 381905 h 1839533"/>
              <a:gd name="connsiteX63" fmla="*/ 1389413 w 2256312"/>
              <a:gd name="connsiteY63" fmla="*/ 179966 h 1839533"/>
              <a:gd name="connsiteX64" fmla="*/ 1186179 w 2256312"/>
              <a:gd name="connsiteY64" fmla="*/ 152927 h 1839533"/>
              <a:gd name="connsiteX65" fmla="*/ 976755 w 2256312"/>
              <a:gd name="connsiteY65" fmla="*/ 147337 h 1839533"/>
              <a:gd name="connsiteX66" fmla="*/ 807522 w 2256312"/>
              <a:gd name="connsiteY66" fmla="*/ 144359 h 1839533"/>
              <a:gd name="connsiteX67" fmla="*/ 620535 w 2256312"/>
              <a:gd name="connsiteY67" fmla="*/ 188901 h 1839533"/>
              <a:gd name="connsiteX68" fmla="*/ 439349 w 2256312"/>
              <a:gd name="connsiteY68" fmla="*/ 275007 h 1839533"/>
              <a:gd name="connsiteX69" fmla="*/ 380011 w 2256312"/>
              <a:gd name="connsiteY69" fmla="*/ 346279 h 1839533"/>
              <a:gd name="connsiteX70" fmla="*/ 539555 w 2256312"/>
              <a:gd name="connsiteY70" fmla="*/ 467723 h 1839533"/>
              <a:gd name="connsiteX71" fmla="*/ 338447 w 2256312"/>
              <a:gd name="connsiteY71" fmla="*/ 334403 h 1839533"/>
              <a:gd name="connsiteX72" fmla="*/ 249382 w 2256312"/>
              <a:gd name="connsiteY72" fmla="*/ 423468 h 1839533"/>
              <a:gd name="connsiteX73" fmla="*/ 195943 w 2256312"/>
              <a:gd name="connsiteY73" fmla="*/ 476907 h 1839533"/>
              <a:gd name="connsiteX74" fmla="*/ 207818 w 2256312"/>
              <a:gd name="connsiteY74" fmla="*/ 554097 h 1839533"/>
              <a:gd name="connsiteX75" fmla="*/ 255320 w 2256312"/>
              <a:gd name="connsiteY75" fmla="*/ 625349 h 1839533"/>
              <a:gd name="connsiteX76" fmla="*/ 237507 w 2256312"/>
              <a:gd name="connsiteY76" fmla="*/ 690663 h 1839533"/>
              <a:gd name="connsiteX77" fmla="*/ 201881 w 2256312"/>
              <a:gd name="connsiteY77" fmla="*/ 755977 h 1839533"/>
              <a:gd name="connsiteX78" fmla="*/ 267195 w 2256312"/>
              <a:gd name="connsiteY78" fmla="*/ 744102 h 1839533"/>
              <a:gd name="connsiteX79" fmla="*/ 267195 w 2256312"/>
              <a:gd name="connsiteY79" fmla="*/ 744102 h 1839533"/>
              <a:gd name="connsiteX80" fmla="*/ 267195 w 2256312"/>
              <a:gd name="connsiteY80" fmla="*/ 744102 h 1839533"/>
              <a:gd name="connsiteX81" fmla="*/ 362198 w 2256312"/>
              <a:gd name="connsiteY81" fmla="*/ 672850 h 1839533"/>
              <a:gd name="connsiteX82" fmla="*/ 421574 w 2256312"/>
              <a:gd name="connsiteY82" fmla="*/ 690663 h 1839533"/>
              <a:gd name="connsiteX83" fmla="*/ 445325 w 2256312"/>
              <a:gd name="connsiteY83" fmla="*/ 767853 h 1839533"/>
              <a:gd name="connsiteX84" fmla="*/ 475013 w 2256312"/>
              <a:gd name="connsiteY84" fmla="*/ 874731 h 1839533"/>
              <a:gd name="connsiteX85" fmla="*/ 510639 w 2256312"/>
              <a:gd name="connsiteY85" fmla="*/ 963795 h 1839533"/>
              <a:gd name="connsiteX86" fmla="*/ 528452 w 2256312"/>
              <a:gd name="connsiteY86" fmla="*/ 1040985 h 1839533"/>
              <a:gd name="connsiteX87" fmla="*/ 540327 w 2256312"/>
              <a:gd name="connsiteY87" fmla="*/ 1094424 h 1839533"/>
              <a:gd name="connsiteX88" fmla="*/ 540327 w 2256312"/>
              <a:gd name="connsiteY88" fmla="*/ 1272554 h 1839533"/>
              <a:gd name="connsiteX89" fmla="*/ 510639 w 2256312"/>
              <a:gd name="connsiteY89" fmla="*/ 1367557 h 1839533"/>
              <a:gd name="connsiteX90" fmla="*/ 504701 w 2256312"/>
              <a:gd name="connsiteY90" fmla="*/ 1527873 h 1839533"/>
              <a:gd name="connsiteX91" fmla="*/ 480951 w 2256312"/>
              <a:gd name="connsiteY91" fmla="*/ 1628814 h 1839533"/>
              <a:gd name="connsiteX92" fmla="*/ 480950 w 2256312"/>
              <a:gd name="connsiteY92" fmla="*/ 1711941 h 1839533"/>
              <a:gd name="connsiteX0" fmla="*/ 480950 w 2256312"/>
              <a:gd name="connsiteY0" fmla="*/ 1711941 h 1839533"/>
              <a:gd name="connsiteX1" fmla="*/ 368135 w 2256312"/>
              <a:gd name="connsiteY1" fmla="*/ 1717879 h 1839533"/>
              <a:gd name="connsiteX2" fmla="*/ 302821 w 2256312"/>
              <a:gd name="connsiteY2" fmla="*/ 1717879 h 1839533"/>
              <a:gd name="connsiteX3" fmla="*/ 255320 w 2256312"/>
              <a:gd name="connsiteY3" fmla="*/ 1664440 h 1839533"/>
              <a:gd name="connsiteX4" fmla="*/ 190005 w 2256312"/>
              <a:gd name="connsiteY4" fmla="*/ 1670377 h 1839533"/>
              <a:gd name="connsiteX5" fmla="*/ 83127 w 2256312"/>
              <a:gd name="connsiteY5" fmla="*/ 1664440 h 1839533"/>
              <a:gd name="connsiteX6" fmla="*/ 65314 w 2256312"/>
              <a:gd name="connsiteY6" fmla="*/ 1575375 h 1839533"/>
              <a:gd name="connsiteX7" fmla="*/ 47501 w 2256312"/>
              <a:gd name="connsiteY7" fmla="*/ 1302242 h 1839533"/>
              <a:gd name="connsiteX8" fmla="*/ 0 w 2256312"/>
              <a:gd name="connsiteY8" fmla="*/ 1236928 h 1839533"/>
              <a:gd name="connsiteX9" fmla="*/ 5938 w 2256312"/>
              <a:gd name="connsiteY9" fmla="*/ 1011297 h 1839533"/>
              <a:gd name="connsiteX10" fmla="*/ 53439 w 2256312"/>
              <a:gd name="connsiteY10" fmla="*/ 773790 h 1839533"/>
              <a:gd name="connsiteX11" fmla="*/ 41564 w 2256312"/>
              <a:gd name="connsiteY11" fmla="*/ 726289 h 1839533"/>
              <a:gd name="connsiteX12" fmla="*/ 11875 w 2256312"/>
              <a:gd name="connsiteY12" fmla="*/ 660975 h 1839533"/>
              <a:gd name="connsiteX13" fmla="*/ 5938 w 2256312"/>
              <a:gd name="connsiteY13" fmla="*/ 571909 h 1839533"/>
              <a:gd name="connsiteX14" fmla="*/ 53439 w 2256312"/>
              <a:gd name="connsiteY14" fmla="*/ 506595 h 1839533"/>
              <a:gd name="connsiteX15" fmla="*/ 83127 w 2256312"/>
              <a:gd name="connsiteY15" fmla="*/ 447219 h 1839533"/>
              <a:gd name="connsiteX16" fmla="*/ 225631 w 2256312"/>
              <a:gd name="connsiteY16" fmla="*/ 286902 h 1839533"/>
              <a:gd name="connsiteX17" fmla="*/ 255319 w 2256312"/>
              <a:gd name="connsiteY17" fmla="*/ 251277 h 1839533"/>
              <a:gd name="connsiteX18" fmla="*/ 264256 w 2256312"/>
              <a:gd name="connsiteY18" fmla="*/ 212652 h 1839533"/>
              <a:gd name="connsiteX19" fmla="*/ 403761 w 2256312"/>
              <a:gd name="connsiteY19" fmla="*/ 126604 h 1839533"/>
              <a:gd name="connsiteX20" fmla="*/ 593457 w 2256312"/>
              <a:gd name="connsiteY20" fmla="*/ 51658 h 1839533"/>
              <a:gd name="connsiteX21" fmla="*/ 790426 w 2256312"/>
              <a:gd name="connsiteY21" fmla="*/ 22588 h 1839533"/>
              <a:gd name="connsiteX22" fmla="*/ 807697 w 2256312"/>
              <a:gd name="connsiteY22" fmla="*/ 10772 h 1839533"/>
              <a:gd name="connsiteX23" fmla="*/ 875853 w 2256312"/>
              <a:gd name="connsiteY23" fmla="*/ 1893 h 1839533"/>
              <a:gd name="connsiteX24" fmla="*/ 1070017 w 2256312"/>
              <a:gd name="connsiteY24" fmla="*/ 1024 h 1839533"/>
              <a:gd name="connsiteX25" fmla="*/ 1240972 w 2256312"/>
              <a:gd name="connsiteY25" fmla="*/ 13770 h 1839533"/>
              <a:gd name="connsiteX26" fmla="*/ 1445715 w 2256312"/>
              <a:gd name="connsiteY26" fmla="*/ 55275 h 1839533"/>
              <a:gd name="connsiteX27" fmla="*/ 1543792 w 2256312"/>
              <a:gd name="connsiteY27" fmla="*/ 96897 h 1839533"/>
              <a:gd name="connsiteX28" fmla="*/ 1710047 w 2256312"/>
              <a:gd name="connsiteY28" fmla="*/ 144398 h 1839533"/>
              <a:gd name="connsiteX29" fmla="*/ 1793174 w 2256312"/>
              <a:gd name="connsiteY29" fmla="*/ 185962 h 1839533"/>
              <a:gd name="connsiteX30" fmla="*/ 1864426 w 2256312"/>
              <a:gd name="connsiteY30" fmla="*/ 233463 h 1839533"/>
              <a:gd name="connsiteX31" fmla="*/ 1929740 w 2256312"/>
              <a:gd name="connsiteY31" fmla="*/ 292840 h 1839533"/>
              <a:gd name="connsiteX32" fmla="*/ 2012868 w 2256312"/>
              <a:gd name="connsiteY32" fmla="*/ 346279 h 1839533"/>
              <a:gd name="connsiteX33" fmla="*/ 2143458 w 2256312"/>
              <a:gd name="connsiteY33" fmla="*/ 408596 h 1839533"/>
              <a:gd name="connsiteX34" fmla="*/ 2190862 w 2256312"/>
              <a:gd name="connsiteY34" fmla="*/ 500677 h 1839533"/>
              <a:gd name="connsiteX35" fmla="*/ 2247338 w 2256312"/>
              <a:gd name="connsiteY35" fmla="*/ 625368 h 1839533"/>
              <a:gd name="connsiteX36" fmla="*/ 2256312 w 2256312"/>
              <a:gd name="connsiteY36" fmla="*/ 779728 h 1839533"/>
              <a:gd name="connsiteX37" fmla="*/ 2250374 w 2256312"/>
              <a:gd name="connsiteY37" fmla="*/ 928170 h 1839533"/>
              <a:gd name="connsiteX38" fmla="*/ 2250374 w 2256312"/>
              <a:gd name="connsiteY38" fmla="*/ 928170 h 1839533"/>
              <a:gd name="connsiteX39" fmla="*/ 2232561 w 2256312"/>
              <a:gd name="connsiteY39" fmla="*/ 993484 h 1839533"/>
              <a:gd name="connsiteX40" fmla="*/ 2196935 w 2256312"/>
              <a:gd name="connsiteY40" fmla="*/ 1035047 h 1839533"/>
              <a:gd name="connsiteX41" fmla="*/ 2155372 w 2256312"/>
              <a:gd name="connsiteY41" fmla="*/ 1112237 h 1839533"/>
              <a:gd name="connsiteX42" fmla="*/ 2143496 w 2256312"/>
              <a:gd name="connsiteY42" fmla="*/ 1159738 h 1839533"/>
              <a:gd name="connsiteX43" fmla="*/ 2167247 w 2256312"/>
              <a:gd name="connsiteY43" fmla="*/ 1236928 h 1839533"/>
              <a:gd name="connsiteX44" fmla="*/ 2167247 w 2256312"/>
              <a:gd name="connsiteY44" fmla="*/ 1361619 h 1839533"/>
              <a:gd name="connsiteX45" fmla="*/ 2131621 w 2256312"/>
              <a:gd name="connsiteY45" fmla="*/ 1462559 h 1839533"/>
              <a:gd name="connsiteX46" fmla="*/ 2090057 w 2256312"/>
              <a:gd name="connsiteY46" fmla="*/ 1533811 h 1839533"/>
              <a:gd name="connsiteX47" fmla="*/ 2024743 w 2256312"/>
              <a:gd name="connsiteY47" fmla="*/ 1566440 h 1839533"/>
              <a:gd name="connsiteX48" fmla="*/ 1926743 w 2256312"/>
              <a:gd name="connsiteY48" fmla="*/ 1839533 h 1839533"/>
              <a:gd name="connsiteX49" fmla="*/ 1837716 w 2256312"/>
              <a:gd name="connsiteY49" fmla="*/ 1830656 h 1839533"/>
              <a:gd name="connsiteX50" fmla="*/ 1876302 w 2256312"/>
              <a:gd name="connsiteY50" fmla="*/ 1688190 h 1839533"/>
              <a:gd name="connsiteX51" fmla="*/ 1911927 w 2256312"/>
              <a:gd name="connsiteY51" fmla="*/ 1557562 h 1839533"/>
              <a:gd name="connsiteX52" fmla="*/ 1900051 w 2256312"/>
              <a:gd name="connsiteY52" fmla="*/ 1462559 h 1839533"/>
              <a:gd name="connsiteX53" fmla="*/ 1923803 w 2256312"/>
              <a:gd name="connsiteY53" fmla="*/ 1361619 h 1839533"/>
              <a:gd name="connsiteX54" fmla="*/ 1989117 w 2256312"/>
              <a:gd name="connsiteY54" fmla="*/ 1254741 h 1839533"/>
              <a:gd name="connsiteX55" fmla="*/ 1983179 w 2256312"/>
              <a:gd name="connsiteY55" fmla="*/ 1201302 h 1839533"/>
              <a:gd name="connsiteX56" fmla="*/ 2015904 w 2256312"/>
              <a:gd name="connsiteY56" fmla="*/ 1109278 h 1839533"/>
              <a:gd name="connsiteX57" fmla="*/ 2048494 w 2256312"/>
              <a:gd name="connsiteY57" fmla="*/ 951920 h 1839533"/>
              <a:gd name="connsiteX58" fmla="*/ 2119746 w 2256312"/>
              <a:gd name="connsiteY58" fmla="*/ 910357 h 1839533"/>
              <a:gd name="connsiteX59" fmla="*/ 2119746 w 2256312"/>
              <a:gd name="connsiteY59" fmla="*/ 910357 h 1839533"/>
              <a:gd name="connsiteX60" fmla="*/ 2137559 w 2256312"/>
              <a:gd name="connsiteY60" fmla="*/ 785666 h 1839533"/>
              <a:gd name="connsiteX61" fmla="*/ 2067815 w 2256312"/>
              <a:gd name="connsiteY61" fmla="*/ 510348 h 1839533"/>
              <a:gd name="connsiteX62" fmla="*/ 1828800 w 2256312"/>
              <a:gd name="connsiteY62" fmla="*/ 381905 h 1839533"/>
              <a:gd name="connsiteX63" fmla="*/ 1389413 w 2256312"/>
              <a:gd name="connsiteY63" fmla="*/ 179966 h 1839533"/>
              <a:gd name="connsiteX64" fmla="*/ 1186179 w 2256312"/>
              <a:gd name="connsiteY64" fmla="*/ 152927 h 1839533"/>
              <a:gd name="connsiteX65" fmla="*/ 976755 w 2256312"/>
              <a:gd name="connsiteY65" fmla="*/ 147337 h 1839533"/>
              <a:gd name="connsiteX66" fmla="*/ 807522 w 2256312"/>
              <a:gd name="connsiteY66" fmla="*/ 144359 h 1839533"/>
              <a:gd name="connsiteX67" fmla="*/ 620535 w 2256312"/>
              <a:gd name="connsiteY67" fmla="*/ 188901 h 1839533"/>
              <a:gd name="connsiteX68" fmla="*/ 439349 w 2256312"/>
              <a:gd name="connsiteY68" fmla="*/ 275007 h 1839533"/>
              <a:gd name="connsiteX69" fmla="*/ 527648 w 2256312"/>
              <a:gd name="connsiteY69" fmla="*/ 360567 h 1839533"/>
              <a:gd name="connsiteX70" fmla="*/ 539555 w 2256312"/>
              <a:gd name="connsiteY70" fmla="*/ 467723 h 1839533"/>
              <a:gd name="connsiteX71" fmla="*/ 338447 w 2256312"/>
              <a:gd name="connsiteY71" fmla="*/ 334403 h 1839533"/>
              <a:gd name="connsiteX72" fmla="*/ 249382 w 2256312"/>
              <a:gd name="connsiteY72" fmla="*/ 423468 h 1839533"/>
              <a:gd name="connsiteX73" fmla="*/ 195943 w 2256312"/>
              <a:gd name="connsiteY73" fmla="*/ 476907 h 1839533"/>
              <a:gd name="connsiteX74" fmla="*/ 207818 w 2256312"/>
              <a:gd name="connsiteY74" fmla="*/ 554097 h 1839533"/>
              <a:gd name="connsiteX75" fmla="*/ 255320 w 2256312"/>
              <a:gd name="connsiteY75" fmla="*/ 625349 h 1839533"/>
              <a:gd name="connsiteX76" fmla="*/ 237507 w 2256312"/>
              <a:gd name="connsiteY76" fmla="*/ 690663 h 1839533"/>
              <a:gd name="connsiteX77" fmla="*/ 201881 w 2256312"/>
              <a:gd name="connsiteY77" fmla="*/ 755977 h 1839533"/>
              <a:gd name="connsiteX78" fmla="*/ 267195 w 2256312"/>
              <a:gd name="connsiteY78" fmla="*/ 744102 h 1839533"/>
              <a:gd name="connsiteX79" fmla="*/ 267195 w 2256312"/>
              <a:gd name="connsiteY79" fmla="*/ 744102 h 1839533"/>
              <a:gd name="connsiteX80" fmla="*/ 267195 w 2256312"/>
              <a:gd name="connsiteY80" fmla="*/ 744102 h 1839533"/>
              <a:gd name="connsiteX81" fmla="*/ 362198 w 2256312"/>
              <a:gd name="connsiteY81" fmla="*/ 672850 h 1839533"/>
              <a:gd name="connsiteX82" fmla="*/ 421574 w 2256312"/>
              <a:gd name="connsiteY82" fmla="*/ 690663 h 1839533"/>
              <a:gd name="connsiteX83" fmla="*/ 445325 w 2256312"/>
              <a:gd name="connsiteY83" fmla="*/ 767853 h 1839533"/>
              <a:gd name="connsiteX84" fmla="*/ 475013 w 2256312"/>
              <a:gd name="connsiteY84" fmla="*/ 874731 h 1839533"/>
              <a:gd name="connsiteX85" fmla="*/ 510639 w 2256312"/>
              <a:gd name="connsiteY85" fmla="*/ 963795 h 1839533"/>
              <a:gd name="connsiteX86" fmla="*/ 528452 w 2256312"/>
              <a:gd name="connsiteY86" fmla="*/ 1040985 h 1839533"/>
              <a:gd name="connsiteX87" fmla="*/ 540327 w 2256312"/>
              <a:gd name="connsiteY87" fmla="*/ 1094424 h 1839533"/>
              <a:gd name="connsiteX88" fmla="*/ 540327 w 2256312"/>
              <a:gd name="connsiteY88" fmla="*/ 1272554 h 1839533"/>
              <a:gd name="connsiteX89" fmla="*/ 510639 w 2256312"/>
              <a:gd name="connsiteY89" fmla="*/ 1367557 h 1839533"/>
              <a:gd name="connsiteX90" fmla="*/ 504701 w 2256312"/>
              <a:gd name="connsiteY90" fmla="*/ 1527873 h 1839533"/>
              <a:gd name="connsiteX91" fmla="*/ 480951 w 2256312"/>
              <a:gd name="connsiteY91" fmla="*/ 1628814 h 1839533"/>
              <a:gd name="connsiteX92" fmla="*/ 480950 w 2256312"/>
              <a:gd name="connsiteY92" fmla="*/ 1711941 h 1839533"/>
              <a:gd name="connsiteX0" fmla="*/ 480950 w 2256312"/>
              <a:gd name="connsiteY0" fmla="*/ 1711941 h 1839533"/>
              <a:gd name="connsiteX1" fmla="*/ 368135 w 2256312"/>
              <a:gd name="connsiteY1" fmla="*/ 1717879 h 1839533"/>
              <a:gd name="connsiteX2" fmla="*/ 302821 w 2256312"/>
              <a:gd name="connsiteY2" fmla="*/ 1717879 h 1839533"/>
              <a:gd name="connsiteX3" fmla="*/ 255320 w 2256312"/>
              <a:gd name="connsiteY3" fmla="*/ 1664440 h 1839533"/>
              <a:gd name="connsiteX4" fmla="*/ 190005 w 2256312"/>
              <a:gd name="connsiteY4" fmla="*/ 1670377 h 1839533"/>
              <a:gd name="connsiteX5" fmla="*/ 83127 w 2256312"/>
              <a:gd name="connsiteY5" fmla="*/ 1664440 h 1839533"/>
              <a:gd name="connsiteX6" fmla="*/ 65314 w 2256312"/>
              <a:gd name="connsiteY6" fmla="*/ 1575375 h 1839533"/>
              <a:gd name="connsiteX7" fmla="*/ 47501 w 2256312"/>
              <a:gd name="connsiteY7" fmla="*/ 1302242 h 1839533"/>
              <a:gd name="connsiteX8" fmla="*/ 0 w 2256312"/>
              <a:gd name="connsiteY8" fmla="*/ 1236928 h 1839533"/>
              <a:gd name="connsiteX9" fmla="*/ 5938 w 2256312"/>
              <a:gd name="connsiteY9" fmla="*/ 1011297 h 1839533"/>
              <a:gd name="connsiteX10" fmla="*/ 53439 w 2256312"/>
              <a:gd name="connsiteY10" fmla="*/ 773790 h 1839533"/>
              <a:gd name="connsiteX11" fmla="*/ 41564 w 2256312"/>
              <a:gd name="connsiteY11" fmla="*/ 726289 h 1839533"/>
              <a:gd name="connsiteX12" fmla="*/ 11875 w 2256312"/>
              <a:gd name="connsiteY12" fmla="*/ 660975 h 1839533"/>
              <a:gd name="connsiteX13" fmla="*/ 5938 w 2256312"/>
              <a:gd name="connsiteY13" fmla="*/ 571909 h 1839533"/>
              <a:gd name="connsiteX14" fmla="*/ 53439 w 2256312"/>
              <a:gd name="connsiteY14" fmla="*/ 506595 h 1839533"/>
              <a:gd name="connsiteX15" fmla="*/ 83127 w 2256312"/>
              <a:gd name="connsiteY15" fmla="*/ 447219 h 1839533"/>
              <a:gd name="connsiteX16" fmla="*/ 225631 w 2256312"/>
              <a:gd name="connsiteY16" fmla="*/ 286902 h 1839533"/>
              <a:gd name="connsiteX17" fmla="*/ 255319 w 2256312"/>
              <a:gd name="connsiteY17" fmla="*/ 251277 h 1839533"/>
              <a:gd name="connsiteX18" fmla="*/ 264256 w 2256312"/>
              <a:gd name="connsiteY18" fmla="*/ 212652 h 1839533"/>
              <a:gd name="connsiteX19" fmla="*/ 403761 w 2256312"/>
              <a:gd name="connsiteY19" fmla="*/ 126604 h 1839533"/>
              <a:gd name="connsiteX20" fmla="*/ 593457 w 2256312"/>
              <a:gd name="connsiteY20" fmla="*/ 51658 h 1839533"/>
              <a:gd name="connsiteX21" fmla="*/ 790426 w 2256312"/>
              <a:gd name="connsiteY21" fmla="*/ 22588 h 1839533"/>
              <a:gd name="connsiteX22" fmla="*/ 807697 w 2256312"/>
              <a:gd name="connsiteY22" fmla="*/ 10772 h 1839533"/>
              <a:gd name="connsiteX23" fmla="*/ 875853 w 2256312"/>
              <a:gd name="connsiteY23" fmla="*/ 1893 h 1839533"/>
              <a:gd name="connsiteX24" fmla="*/ 1070017 w 2256312"/>
              <a:gd name="connsiteY24" fmla="*/ 1024 h 1839533"/>
              <a:gd name="connsiteX25" fmla="*/ 1240972 w 2256312"/>
              <a:gd name="connsiteY25" fmla="*/ 13770 h 1839533"/>
              <a:gd name="connsiteX26" fmla="*/ 1445715 w 2256312"/>
              <a:gd name="connsiteY26" fmla="*/ 55275 h 1839533"/>
              <a:gd name="connsiteX27" fmla="*/ 1543792 w 2256312"/>
              <a:gd name="connsiteY27" fmla="*/ 96897 h 1839533"/>
              <a:gd name="connsiteX28" fmla="*/ 1710047 w 2256312"/>
              <a:gd name="connsiteY28" fmla="*/ 144398 h 1839533"/>
              <a:gd name="connsiteX29" fmla="*/ 1793174 w 2256312"/>
              <a:gd name="connsiteY29" fmla="*/ 185962 h 1839533"/>
              <a:gd name="connsiteX30" fmla="*/ 1864426 w 2256312"/>
              <a:gd name="connsiteY30" fmla="*/ 233463 h 1839533"/>
              <a:gd name="connsiteX31" fmla="*/ 1929740 w 2256312"/>
              <a:gd name="connsiteY31" fmla="*/ 292840 h 1839533"/>
              <a:gd name="connsiteX32" fmla="*/ 2012868 w 2256312"/>
              <a:gd name="connsiteY32" fmla="*/ 346279 h 1839533"/>
              <a:gd name="connsiteX33" fmla="*/ 2143458 w 2256312"/>
              <a:gd name="connsiteY33" fmla="*/ 408596 h 1839533"/>
              <a:gd name="connsiteX34" fmla="*/ 2190862 w 2256312"/>
              <a:gd name="connsiteY34" fmla="*/ 500677 h 1839533"/>
              <a:gd name="connsiteX35" fmla="*/ 2247338 w 2256312"/>
              <a:gd name="connsiteY35" fmla="*/ 625368 h 1839533"/>
              <a:gd name="connsiteX36" fmla="*/ 2256312 w 2256312"/>
              <a:gd name="connsiteY36" fmla="*/ 779728 h 1839533"/>
              <a:gd name="connsiteX37" fmla="*/ 2250374 w 2256312"/>
              <a:gd name="connsiteY37" fmla="*/ 928170 h 1839533"/>
              <a:gd name="connsiteX38" fmla="*/ 2250374 w 2256312"/>
              <a:gd name="connsiteY38" fmla="*/ 928170 h 1839533"/>
              <a:gd name="connsiteX39" fmla="*/ 2232561 w 2256312"/>
              <a:gd name="connsiteY39" fmla="*/ 993484 h 1839533"/>
              <a:gd name="connsiteX40" fmla="*/ 2196935 w 2256312"/>
              <a:gd name="connsiteY40" fmla="*/ 1035047 h 1839533"/>
              <a:gd name="connsiteX41" fmla="*/ 2155372 w 2256312"/>
              <a:gd name="connsiteY41" fmla="*/ 1112237 h 1839533"/>
              <a:gd name="connsiteX42" fmla="*/ 2143496 w 2256312"/>
              <a:gd name="connsiteY42" fmla="*/ 1159738 h 1839533"/>
              <a:gd name="connsiteX43" fmla="*/ 2167247 w 2256312"/>
              <a:gd name="connsiteY43" fmla="*/ 1236928 h 1839533"/>
              <a:gd name="connsiteX44" fmla="*/ 2167247 w 2256312"/>
              <a:gd name="connsiteY44" fmla="*/ 1361619 h 1839533"/>
              <a:gd name="connsiteX45" fmla="*/ 2131621 w 2256312"/>
              <a:gd name="connsiteY45" fmla="*/ 1462559 h 1839533"/>
              <a:gd name="connsiteX46" fmla="*/ 2090057 w 2256312"/>
              <a:gd name="connsiteY46" fmla="*/ 1533811 h 1839533"/>
              <a:gd name="connsiteX47" fmla="*/ 2024743 w 2256312"/>
              <a:gd name="connsiteY47" fmla="*/ 1566440 h 1839533"/>
              <a:gd name="connsiteX48" fmla="*/ 1926743 w 2256312"/>
              <a:gd name="connsiteY48" fmla="*/ 1839533 h 1839533"/>
              <a:gd name="connsiteX49" fmla="*/ 1837716 w 2256312"/>
              <a:gd name="connsiteY49" fmla="*/ 1830656 h 1839533"/>
              <a:gd name="connsiteX50" fmla="*/ 1876302 w 2256312"/>
              <a:gd name="connsiteY50" fmla="*/ 1688190 h 1839533"/>
              <a:gd name="connsiteX51" fmla="*/ 1911927 w 2256312"/>
              <a:gd name="connsiteY51" fmla="*/ 1557562 h 1839533"/>
              <a:gd name="connsiteX52" fmla="*/ 1900051 w 2256312"/>
              <a:gd name="connsiteY52" fmla="*/ 1462559 h 1839533"/>
              <a:gd name="connsiteX53" fmla="*/ 1923803 w 2256312"/>
              <a:gd name="connsiteY53" fmla="*/ 1361619 h 1839533"/>
              <a:gd name="connsiteX54" fmla="*/ 1989117 w 2256312"/>
              <a:gd name="connsiteY54" fmla="*/ 1254741 h 1839533"/>
              <a:gd name="connsiteX55" fmla="*/ 1983179 w 2256312"/>
              <a:gd name="connsiteY55" fmla="*/ 1201302 h 1839533"/>
              <a:gd name="connsiteX56" fmla="*/ 2015904 w 2256312"/>
              <a:gd name="connsiteY56" fmla="*/ 1109278 h 1839533"/>
              <a:gd name="connsiteX57" fmla="*/ 2048494 w 2256312"/>
              <a:gd name="connsiteY57" fmla="*/ 951920 h 1839533"/>
              <a:gd name="connsiteX58" fmla="*/ 2119746 w 2256312"/>
              <a:gd name="connsiteY58" fmla="*/ 910357 h 1839533"/>
              <a:gd name="connsiteX59" fmla="*/ 2119746 w 2256312"/>
              <a:gd name="connsiteY59" fmla="*/ 910357 h 1839533"/>
              <a:gd name="connsiteX60" fmla="*/ 2137559 w 2256312"/>
              <a:gd name="connsiteY60" fmla="*/ 785666 h 1839533"/>
              <a:gd name="connsiteX61" fmla="*/ 2067815 w 2256312"/>
              <a:gd name="connsiteY61" fmla="*/ 510348 h 1839533"/>
              <a:gd name="connsiteX62" fmla="*/ 1828800 w 2256312"/>
              <a:gd name="connsiteY62" fmla="*/ 381905 h 1839533"/>
              <a:gd name="connsiteX63" fmla="*/ 1389413 w 2256312"/>
              <a:gd name="connsiteY63" fmla="*/ 179966 h 1839533"/>
              <a:gd name="connsiteX64" fmla="*/ 1186179 w 2256312"/>
              <a:gd name="connsiteY64" fmla="*/ 152927 h 1839533"/>
              <a:gd name="connsiteX65" fmla="*/ 976755 w 2256312"/>
              <a:gd name="connsiteY65" fmla="*/ 147337 h 1839533"/>
              <a:gd name="connsiteX66" fmla="*/ 807522 w 2256312"/>
              <a:gd name="connsiteY66" fmla="*/ 144359 h 1839533"/>
              <a:gd name="connsiteX67" fmla="*/ 620535 w 2256312"/>
              <a:gd name="connsiteY67" fmla="*/ 188901 h 1839533"/>
              <a:gd name="connsiteX68" fmla="*/ 439349 w 2256312"/>
              <a:gd name="connsiteY68" fmla="*/ 275007 h 1839533"/>
              <a:gd name="connsiteX69" fmla="*/ 527648 w 2256312"/>
              <a:gd name="connsiteY69" fmla="*/ 360567 h 1839533"/>
              <a:gd name="connsiteX70" fmla="*/ 338447 w 2256312"/>
              <a:gd name="connsiteY70" fmla="*/ 334403 h 1839533"/>
              <a:gd name="connsiteX71" fmla="*/ 249382 w 2256312"/>
              <a:gd name="connsiteY71" fmla="*/ 423468 h 1839533"/>
              <a:gd name="connsiteX72" fmla="*/ 195943 w 2256312"/>
              <a:gd name="connsiteY72" fmla="*/ 476907 h 1839533"/>
              <a:gd name="connsiteX73" fmla="*/ 207818 w 2256312"/>
              <a:gd name="connsiteY73" fmla="*/ 554097 h 1839533"/>
              <a:gd name="connsiteX74" fmla="*/ 255320 w 2256312"/>
              <a:gd name="connsiteY74" fmla="*/ 625349 h 1839533"/>
              <a:gd name="connsiteX75" fmla="*/ 237507 w 2256312"/>
              <a:gd name="connsiteY75" fmla="*/ 690663 h 1839533"/>
              <a:gd name="connsiteX76" fmla="*/ 201881 w 2256312"/>
              <a:gd name="connsiteY76" fmla="*/ 755977 h 1839533"/>
              <a:gd name="connsiteX77" fmla="*/ 267195 w 2256312"/>
              <a:gd name="connsiteY77" fmla="*/ 744102 h 1839533"/>
              <a:gd name="connsiteX78" fmla="*/ 267195 w 2256312"/>
              <a:gd name="connsiteY78" fmla="*/ 744102 h 1839533"/>
              <a:gd name="connsiteX79" fmla="*/ 267195 w 2256312"/>
              <a:gd name="connsiteY79" fmla="*/ 744102 h 1839533"/>
              <a:gd name="connsiteX80" fmla="*/ 362198 w 2256312"/>
              <a:gd name="connsiteY80" fmla="*/ 672850 h 1839533"/>
              <a:gd name="connsiteX81" fmla="*/ 421574 w 2256312"/>
              <a:gd name="connsiteY81" fmla="*/ 690663 h 1839533"/>
              <a:gd name="connsiteX82" fmla="*/ 445325 w 2256312"/>
              <a:gd name="connsiteY82" fmla="*/ 767853 h 1839533"/>
              <a:gd name="connsiteX83" fmla="*/ 475013 w 2256312"/>
              <a:gd name="connsiteY83" fmla="*/ 874731 h 1839533"/>
              <a:gd name="connsiteX84" fmla="*/ 510639 w 2256312"/>
              <a:gd name="connsiteY84" fmla="*/ 963795 h 1839533"/>
              <a:gd name="connsiteX85" fmla="*/ 528452 w 2256312"/>
              <a:gd name="connsiteY85" fmla="*/ 1040985 h 1839533"/>
              <a:gd name="connsiteX86" fmla="*/ 540327 w 2256312"/>
              <a:gd name="connsiteY86" fmla="*/ 1094424 h 1839533"/>
              <a:gd name="connsiteX87" fmla="*/ 540327 w 2256312"/>
              <a:gd name="connsiteY87" fmla="*/ 1272554 h 1839533"/>
              <a:gd name="connsiteX88" fmla="*/ 510639 w 2256312"/>
              <a:gd name="connsiteY88" fmla="*/ 1367557 h 1839533"/>
              <a:gd name="connsiteX89" fmla="*/ 504701 w 2256312"/>
              <a:gd name="connsiteY89" fmla="*/ 1527873 h 1839533"/>
              <a:gd name="connsiteX90" fmla="*/ 480951 w 2256312"/>
              <a:gd name="connsiteY90" fmla="*/ 1628814 h 1839533"/>
              <a:gd name="connsiteX91" fmla="*/ 480950 w 2256312"/>
              <a:gd name="connsiteY91" fmla="*/ 1711941 h 1839533"/>
              <a:gd name="connsiteX0" fmla="*/ 480950 w 2256312"/>
              <a:gd name="connsiteY0" fmla="*/ 1711941 h 1839533"/>
              <a:gd name="connsiteX1" fmla="*/ 368135 w 2256312"/>
              <a:gd name="connsiteY1" fmla="*/ 1717879 h 1839533"/>
              <a:gd name="connsiteX2" fmla="*/ 302821 w 2256312"/>
              <a:gd name="connsiteY2" fmla="*/ 1717879 h 1839533"/>
              <a:gd name="connsiteX3" fmla="*/ 255320 w 2256312"/>
              <a:gd name="connsiteY3" fmla="*/ 1664440 h 1839533"/>
              <a:gd name="connsiteX4" fmla="*/ 190005 w 2256312"/>
              <a:gd name="connsiteY4" fmla="*/ 1670377 h 1839533"/>
              <a:gd name="connsiteX5" fmla="*/ 83127 w 2256312"/>
              <a:gd name="connsiteY5" fmla="*/ 1664440 h 1839533"/>
              <a:gd name="connsiteX6" fmla="*/ 65314 w 2256312"/>
              <a:gd name="connsiteY6" fmla="*/ 1575375 h 1839533"/>
              <a:gd name="connsiteX7" fmla="*/ 47501 w 2256312"/>
              <a:gd name="connsiteY7" fmla="*/ 1302242 h 1839533"/>
              <a:gd name="connsiteX8" fmla="*/ 0 w 2256312"/>
              <a:gd name="connsiteY8" fmla="*/ 1236928 h 1839533"/>
              <a:gd name="connsiteX9" fmla="*/ 5938 w 2256312"/>
              <a:gd name="connsiteY9" fmla="*/ 1011297 h 1839533"/>
              <a:gd name="connsiteX10" fmla="*/ 53439 w 2256312"/>
              <a:gd name="connsiteY10" fmla="*/ 773790 h 1839533"/>
              <a:gd name="connsiteX11" fmla="*/ 41564 w 2256312"/>
              <a:gd name="connsiteY11" fmla="*/ 726289 h 1839533"/>
              <a:gd name="connsiteX12" fmla="*/ 11875 w 2256312"/>
              <a:gd name="connsiteY12" fmla="*/ 660975 h 1839533"/>
              <a:gd name="connsiteX13" fmla="*/ 5938 w 2256312"/>
              <a:gd name="connsiteY13" fmla="*/ 571909 h 1839533"/>
              <a:gd name="connsiteX14" fmla="*/ 53439 w 2256312"/>
              <a:gd name="connsiteY14" fmla="*/ 506595 h 1839533"/>
              <a:gd name="connsiteX15" fmla="*/ 83127 w 2256312"/>
              <a:gd name="connsiteY15" fmla="*/ 447219 h 1839533"/>
              <a:gd name="connsiteX16" fmla="*/ 225631 w 2256312"/>
              <a:gd name="connsiteY16" fmla="*/ 286902 h 1839533"/>
              <a:gd name="connsiteX17" fmla="*/ 255319 w 2256312"/>
              <a:gd name="connsiteY17" fmla="*/ 251277 h 1839533"/>
              <a:gd name="connsiteX18" fmla="*/ 264256 w 2256312"/>
              <a:gd name="connsiteY18" fmla="*/ 212652 h 1839533"/>
              <a:gd name="connsiteX19" fmla="*/ 403761 w 2256312"/>
              <a:gd name="connsiteY19" fmla="*/ 126604 h 1839533"/>
              <a:gd name="connsiteX20" fmla="*/ 593457 w 2256312"/>
              <a:gd name="connsiteY20" fmla="*/ 51658 h 1839533"/>
              <a:gd name="connsiteX21" fmla="*/ 790426 w 2256312"/>
              <a:gd name="connsiteY21" fmla="*/ 22588 h 1839533"/>
              <a:gd name="connsiteX22" fmla="*/ 807697 w 2256312"/>
              <a:gd name="connsiteY22" fmla="*/ 10772 h 1839533"/>
              <a:gd name="connsiteX23" fmla="*/ 875853 w 2256312"/>
              <a:gd name="connsiteY23" fmla="*/ 1893 h 1839533"/>
              <a:gd name="connsiteX24" fmla="*/ 1070017 w 2256312"/>
              <a:gd name="connsiteY24" fmla="*/ 1024 h 1839533"/>
              <a:gd name="connsiteX25" fmla="*/ 1240972 w 2256312"/>
              <a:gd name="connsiteY25" fmla="*/ 13770 h 1839533"/>
              <a:gd name="connsiteX26" fmla="*/ 1445715 w 2256312"/>
              <a:gd name="connsiteY26" fmla="*/ 55275 h 1839533"/>
              <a:gd name="connsiteX27" fmla="*/ 1543792 w 2256312"/>
              <a:gd name="connsiteY27" fmla="*/ 96897 h 1839533"/>
              <a:gd name="connsiteX28" fmla="*/ 1710047 w 2256312"/>
              <a:gd name="connsiteY28" fmla="*/ 144398 h 1839533"/>
              <a:gd name="connsiteX29" fmla="*/ 1793174 w 2256312"/>
              <a:gd name="connsiteY29" fmla="*/ 185962 h 1839533"/>
              <a:gd name="connsiteX30" fmla="*/ 1864426 w 2256312"/>
              <a:gd name="connsiteY30" fmla="*/ 233463 h 1839533"/>
              <a:gd name="connsiteX31" fmla="*/ 1929740 w 2256312"/>
              <a:gd name="connsiteY31" fmla="*/ 292840 h 1839533"/>
              <a:gd name="connsiteX32" fmla="*/ 2012868 w 2256312"/>
              <a:gd name="connsiteY32" fmla="*/ 346279 h 1839533"/>
              <a:gd name="connsiteX33" fmla="*/ 2143458 w 2256312"/>
              <a:gd name="connsiteY33" fmla="*/ 408596 h 1839533"/>
              <a:gd name="connsiteX34" fmla="*/ 2190862 w 2256312"/>
              <a:gd name="connsiteY34" fmla="*/ 500677 h 1839533"/>
              <a:gd name="connsiteX35" fmla="*/ 2247338 w 2256312"/>
              <a:gd name="connsiteY35" fmla="*/ 625368 h 1839533"/>
              <a:gd name="connsiteX36" fmla="*/ 2256312 w 2256312"/>
              <a:gd name="connsiteY36" fmla="*/ 779728 h 1839533"/>
              <a:gd name="connsiteX37" fmla="*/ 2250374 w 2256312"/>
              <a:gd name="connsiteY37" fmla="*/ 928170 h 1839533"/>
              <a:gd name="connsiteX38" fmla="*/ 2250374 w 2256312"/>
              <a:gd name="connsiteY38" fmla="*/ 928170 h 1839533"/>
              <a:gd name="connsiteX39" fmla="*/ 2232561 w 2256312"/>
              <a:gd name="connsiteY39" fmla="*/ 993484 h 1839533"/>
              <a:gd name="connsiteX40" fmla="*/ 2196935 w 2256312"/>
              <a:gd name="connsiteY40" fmla="*/ 1035047 h 1839533"/>
              <a:gd name="connsiteX41" fmla="*/ 2155372 w 2256312"/>
              <a:gd name="connsiteY41" fmla="*/ 1112237 h 1839533"/>
              <a:gd name="connsiteX42" fmla="*/ 2143496 w 2256312"/>
              <a:gd name="connsiteY42" fmla="*/ 1159738 h 1839533"/>
              <a:gd name="connsiteX43" fmla="*/ 2167247 w 2256312"/>
              <a:gd name="connsiteY43" fmla="*/ 1236928 h 1839533"/>
              <a:gd name="connsiteX44" fmla="*/ 2167247 w 2256312"/>
              <a:gd name="connsiteY44" fmla="*/ 1361619 h 1839533"/>
              <a:gd name="connsiteX45" fmla="*/ 2131621 w 2256312"/>
              <a:gd name="connsiteY45" fmla="*/ 1462559 h 1839533"/>
              <a:gd name="connsiteX46" fmla="*/ 2090057 w 2256312"/>
              <a:gd name="connsiteY46" fmla="*/ 1533811 h 1839533"/>
              <a:gd name="connsiteX47" fmla="*/ 2024743 w 2256312"/>
              <a:gd name="connsiteY47" fmla="*/ 1566440 h 1839533"/>
              <a:gd name="connsiteX48" fmla="*/ 1926743 w 2256312"/>
              <a:gd name="connsiteY48" fmla="*/ 1839533 h 1839533"/>
              <a:gd name="connsiteX49" fmla="*/ 1837716 w 2256312"/>
              <a:gd name="connsiteY49" fmla="*/ 1830656 h 1839533"/>
              <a:gd name="connsiteX50" fmla="*/ 1876302 w 2256312"/>
              <a:gd name="connsiteY50" fmla="*/ 1688190 h 1839533"/>
              <a:gd name="connsiteX51" fmla="*/ 1911927 w 2256312"/>
              <a:gd name="connsiteY51" fmla="*/ 1557562 h 1839533"/>
              <a:gd name="connsiteX52" fmla="*/ 1900051 w 2256312"/>
              <a:gd name="connsiteY52" fmla="*/ 1462559 h 1839533"/>
              <a:gd name="connsiteX53" fmla="*/ 1923803 w 2256312"/>
              <a:gd name="connsiteY53" fmla="*/ 1361619 h 1839533"/>
              <a:gd name="connsiteX54" fmla="*/ 1989117 w 2256312"/>
              <a:gd name="connsiteY54" fmla="*/ 1254741 h 1839533"/>
              <a:gd name="connsiteX55" fmla="*/ 1983179 w 2256312"/>
              <a:gd name="connsiteY55" fmla="*/ 1201302 h 1839533"/>
              <a:gd name="connsiteX56" fmla="*/ 2015904 w 2256312"/>
              <a:gd name="connsiteY56" fmla="*/ 1109278 h 1839533"/>
              <a:gd name="connsiteX57" fmla="*/ 2048494 w 2256312"/>
              <a:gd name="connsiteY57" fmla="*/ 951920 h 1839533"/>
              <a:gd name="connsiteX58" fmla="*/ 2119746 w 2256312"/>
              <a:gd name="connsiteY58" fmla="*/ 910357 h 1839533"/>
              <a:gd name="connsiteX59" fmla="*/ 2119746 w 2256312"/>
              <a:gd name="connsiteY59" fmla="*/ 910357 h 1839533"/>
              <a:gd name="connsiteX60" fmla="*/ 2137559 w 2256312"/>
              <a:gd name="connsiteY60" fmla="*/ 785666 h 1839533"/>
              <a:gd name="connsiteX61" fmla="*/ 2067815 w 2256312"/>
              <a:gd name="connsiteY61" fmla="*/ 510348 h 1839533"/>
              <a:gd name="connsiteX62" fmla="*/ 1828800 w 2256312"/>
              <a:gd name="connsiteY62" fmla="*/ 381905 h 1839533"/>
              <a:gd name="connsiteX63" fmla="*/ 1389413 w 2256312"/>
              <a:gd name="connsiteY63" fmla="*/ 179966 h 1839533"/>
              <a:gd name="connsiteX64" fmla="*/ 1186179 w 2256312"/>
              <a:gd name="connsiteY64" fmla="*/ 152927 h 1839533"/>
              <a:gd name="connsiteX65" fmla="*/ 976755 w 2256312"/>
              <a:gd name="connsiteY65" fmla="*/ 147337 h 1839533"/>
              <a:gd name="connsiteX66" fmla="*/ 807522 w 2256312"/>
              <a:gd name="connsiteY66" fmla="*/ 144359 h 1839533"/>
              <a:gd name="connsiteX67" fmla="*/ 620535 w 2256312"/>
              <a:gd name="connsiteY67" fmla="*/ 188901 h 1839533"/>
              <a:gd name="connsiteX68" fmla="*/ 439349 w 2256312"/>
              <a:gd name="connsiteY68" fmla="*/ 275007 h 1839533"/>
              <a:gd name="connsiteX69" fmla="*/ 382391 w 2256312"/>
              <a:gd name="connsiteY69" fmla="*/ 320085 h 1839533"/>
              <a:gd name="connsiteX70" fmla="*/ 338447 w 2256312"/>
              <a:gd name="connsiteY70" fmla="*/ 334403 h 1839533"/>
              <a:gd name="connsiteX71" fmla="*/ 249382 w 2256312"/>
              <a:gd name="connsiteY71" fmla="*/ 423468 h 1839533"/>
              <a:gd name="connsiteX72" fmla="*/ 195943 w 2256312"/>
              <a:gd name="connsiteY72" fmla="*/ 476907 h 1839533"/>
              <a:gd name="connsiteX73" fmla="*/ 207818 w 2256312"/>
              <a:gd name="connsiteY73" fmla="*/ 554097 h 1839533"/>
              <a:gd name="connsiteX74" fmla="*/ 255320 w 2256312"/>
              <a:gd name="connsiteY74" fmla="*/ 625349 h 1839533"/>
              <a:gd name="connsiteX75" fmla="*/ 237507 w 2256312"/>
              <a:gd name="connsiteY75" fmla="*/ 690663 h 1839533"/>
              <a:gd name="connsiteX76" fmla="*/ 201881 w 2256312"/>
              <a:gd name="connsiteY76" fmla="*/ 755977 h 1839533"/>
              <a:gd name="connsiteX77" fmla="*/ 267195 w 2256312"/>
              <a:gd name="connsiteY77" fmla="*/ 744102 h 1839533"/>
              <a:gd name="connsiteX78" fmla="*/ 267195 w 2256312"/>
              <a:gd name="connsiteY78" fmla="*/ 744102 h 1839533"/>
              <a:gd name="connsiteX79" fmla="*/ 267195 w 2256312"/>
              <a:gd name="connsiteY79" fmla="*/ 744102 h 1839533"/>
              <a:gd name="connsiteX80" fmla="*/ 362198 w 2256312"/>
              <a:gd name="connsiteY80" fmla="*/ 672850 h 1839533"/>
              <a:gd name="connsiteX81" fmla="*/ 421574 w 2256312"/>
              <a:gd name="connsiteY81" fmla="*/ 690663 h 1839533"/>
              <a:gd name="connsiteX82" fmla="*/ 445325 w 2256312"/>
              <a:gd name="connsiteY82" fmla="*/ 767853 h 1839533"/>
              <a:gd name="connsiteX83" fmla="*/ 475013 w 2256312"/>
              <a:gd name="connsiteY83" fmla="*/ 874731 h 1839533"/>
              <a:gd name="connsiteX84" fmla="*/ 510639 w 2256312"/>
              <a:gd name="connsiteY84" fmla="*/ 963795 h 1839533"/>
              <a:gd name="connsiteX85" fmla="*/ 528452 w 2256312"/>
              <a:gd name="connsiteY85" fmla="*/ 1040985 h 1839533"/>
              <a:gd name="connsiteX86" fmla="*/ 540327 w 2256312"/>
              <a:gd name="connsiteY86" fmla="*/ 1094424 h 1839533"/>
              <a:gd name="connsiteX87" fmla="*/ 540327 w 2256312"/>
              <a:gd name="connsiteY87" fmla="*/ 1272554 h 1839533"/>
              <a:gd name="connsiteX88" fmla="*/ 510639 w 2256312"/>
              <a:gd name="connsiteY88" fmla="*/ 1367557 h 1839533"/>
              <a:gd name="connsiteX89" fmla="*/ 504701 w 2256312"/>
              <a:gd name="connsiteY89" fmla="*/ 1527873 h 1839533"/>
              <a:gd name="connsiteX90" fmla="*/ 480951 w 2256312"/>
              <a:gd name="connsiteY90" fmla="*/ 1628814 h 1839533"/>
              <a:gd name="connsiteX91" fmla="*/ 480950 w 2256312"/>
              <a:gd name="connsiteY91" fmla="*/ 1711941 h 1839533"/>
              <a:gd name="connsiteX0" fmla="*/ 480950 w 2256312"/>
              <a:gd name="connsiteY0" fmla="*/ 1711941 h 1839533"/>
              <a:gd name="connsiteX1" fmla="*/ 368135 w 2256312"/>
              <a:gd name="connsiteY1" fmla="*/ 1717879 h 1839533"/>
              <a:gd name="connsiteX2" fmla="*/ 302821 w 2256312"/>
              <a:gd name="connsiteY2" fmla="*/ 1717879 h 1839533"/>
              <a:gd name="connsiteX3" fmla="*/ 255320 w 2256312"/>
              <a:gd name="connsiteY3" fmla="*/ 1664440 h 1839533"/>
              <a:gd name="connsiteX4" fmla="*/ 190005 w 2256312"/>
              <a:gd name="connsiteY4" fmla="*/ 1670377 h 1839533"/>
              <a:gd name="connsiteX5" fmla="*/ 83127 w 2256312"/>
              <a:gd name="connsiteY5" fmla="*/ 1664440 h 1839533"/>
              <a:gd name="connsiteX6" fmla="*/ 65314 w 2256312"/>
              <a:gd name="connsiteY6" fmla="*/ 1575375 h 1839533"/>
              <a:gd name="connsiteX7" fmla="*/ 47501 w 2256312"/>
              <a:gd name="connsiteY7" fmla="*/ 1302242 h 1839533"/>
              <a:gd name="connsiteX8" fmla="*/ 0 w 2256312"/>
              <a:gd name="connsiteY8" fmla="*/ 1236928 h 1839533"/>
              <a:gd name="connsiteX9" fmla="*/ 5938 w 2256312"/>
              <a:gd name="connsiteY9" fmla="*/ 1011297 h 1839533"/>
              <a:gd name="connsiteX10" fmla="*/ 53439 w 2256312"/>
              <a:gd name="connsiteY10" fmla="*/ 773790 h 1839533"/>
              <a:gd name="connsiteX11" fmla="*/ 41564 w 2256312"/>
              <a:gd name="connsiteY11" fmla="*/ 726289 h 1839533"/>
              <a:gd name="connsiteX12" fmla="*/ 11875 w 2256312"/>
              <a:gd name="connsiteY12" fmla="*/ 660975 h 1839533"/>
              <a:gd name="connsiteX13" fmla="*/ 5938 w 2256312"/>
              <a:gd name="connsiteY13" fmla="*/ 571909 h 1839533"/>
              <a:gd name="connsiteX14" fmla="*/ 53439 w 2256312"/>
              <a:gd name="connsiteY14" fmla="*/ 506595 h 1839533"/>
              <a:gd name="connsiteX15" fmla="*/ 83127 w 2256312"/>
              <a:gd name="connsiteY15" fmla="*/ 447219 h 1839533"/>
              <a:gd name="connsiteX16" fmla="*/ 225631 w 2256312"/>
              <a:gd name="connsiteY16" fmla="*/ 286902 h 1839533"/>
              <a:gd name="connsiteX17" fmla="*/ 255319 w 2256312"/>
              <a:gd name="connsiteY17" fmla="*/ 251277 h 1839533"/>
              <a:gd name="connsiteX18" fmla="*/ 264256 w 2256312"/>
              <a:gd name="connsiteY18" fmla="*/ 212652 h 1839533"/>
              <a:gd name="connsiteX19" fmla="*/ 403761 w 2256312"/>
              <a:gd name="connsiteY19" fmla="*/ 126604 h 1839533"/>
              <a:gd name="connsiteX20" fmla="*/ 593457 w 2256312"/>
              <a:gd name="connsiteY20" fmla="*/ 51658 h 1839533"/>
              <a:gd name="connsiteX21" fmla="*/ 790426 w 2256312"/>
              <a:gd name="connsiteY21" fmla="*/ 22588 h 1839533"/>
              <a:gd name="connsiteX22" fmla="*/ 807697 w 2256312"/>
              <a:gd name="connsiteY22" fmla="*/ 10772 h 1839533"/>
              <a:gd name="connsiteX23" fmla="*/ 875853 w 2256312"/>
              <a:gd name="connsiteY23" fmla="*/ 1893 h 1839533"/>
              <a:gd name="connsiteX24" fmla="*/ 1070017 w 2256312"/>
              <a:gd name="connsiteY24" fmla="*/ 1024 h 1839533"/>
              <a:gd name="connsiteX25" fmla="*/ 1240972 w 2256312"/>
              <a:gd name="connsiteY25" fmla="*/ 13770 h 1839533"/>
              <a:gd name="connsiteX26" fmla="*/ 1445715 w 2256312"/>
              <a:gd name="connsiteY26" fmla="*/ 55275 h 1839533"/>
              <a:gd name="connsiteX27" fmla="*/ 1543792 w 2256312"/>
              <a:gd name="connsiteY27" fmla="*/ 96897 h 1839533"/>
              <a:gd name="connsiteX28" fmla="*/ 1710047 w 2256312"/>
              <a:gd name="connsiteY28" fmla="*/ 144398 h 1839533"/>
              <a:gd name="connsiteX29" fmla="*/ 1793174 w 2256312"/>
              <a:gd name="connsiteY29" fmla="*/ 185962 h 1839533"/>
              <a:gd name="connsiteX30" fmla="*/ 1864426 w 2256312"/>
              <a:gd name="connsiteY30" fmla="*/ 233463 h 1839533"/>
              <a:gd name="connsiteX31" fmla="*/ 1929740 w 2256312"/>
              <a:gd name="connsiteY31" fmla="*/ 292840 h 1839533"/>
              <a:gd name="connsiteX32" fmla="*/ 2012868 w 2256312"/>
              <a:gd name="connsiteY32" fmla="*/ 346279 h 1839533"/>
              <a:gd name="connsiteX33" fmla="*/ 2143458 w 2256312"/>
              <a:gd name="connsiteY33" fmla="*/ 408596 h 1839533"/>
              <a:gd name="connsiteX34" fmla="*/ 2190862 w 2256312"/>
              <a:gd name="connsiteY34" fmla="*/ 500677 h 1839533"/>
              <a:gd name="connsiteX35" fmla="*/ 2247338 w 2256312"/>
              <a:gd name="connsiteY35" fmla="*/ 625368 h 1839533"/>
              <a:gd name="connsiteX36" fmla="*/ 2256312 w 2256312"/>
              <a:gd name="connsiteY36" fmla="*/ 779728 h 1839533"/>
              <a:gd name="connsiteX37" fmla="*/ 2250374 w 2256312"/>
              <a:gd name="connsiteY37" fmla="*/ 928170 h 1839533"/>
              <a:gd name="connsiteX38" fmla="*/ 2250374 w 2256312"/>
              <a:gd name="connsiteY38" fmla="*/ 928170 h 1839533"/>
              <a:gd name="connsiteX39" fmla="*/ 2232561 w 2256312"/>
              <a:gd name="connsiteY39" fmla="*/ 993484 h 1839533"/>
              <a:gd name="connsiteX40" fmla="*/ 2196935 w 2256312"/>
              <a:gd name="connsiteY40" fmla="*/ 1035047 h 1839533"/>
              <a:gd name="connsiteX41" fmla="*/ 2155372 w 2256312"/>
              <a:gd name="connsiteY41" fmla="*/ 1112237 h 1839533"/>
              <a:gd name="connsiteX42" fmla="*/ 2143496 w 2256312"/>
              <a:gd name="connsiteY42" fmla="*/ 1159738 h 1839533"/>
              <a:gd name="connsiteX43" fmla="*/ 2167247 w 2256312"/>
              <a:gd name="connsiteY43" fmla="*/ 1236928 h 1839533"/>
              <a:gd name="connsiteX44" fmla="*/ 2167247 w 2256312"/>
              <a:gd name="connsiteY44" fmla="*/ 1361619 h 1839533"/>
              <a:gd name="connsiteX45" fmla="*/ 2131621 w 2256312"/>
              <a:gd name="connsiteY45" fmla="*/ 1462559 h 1839533"/>
              <a:gd name="connsiteX46" fmla="*/ 2090057 w 2256312"/>
              <a:gd name="connsiteY46" fmla="*/ 1533811 h 1839533"/>
              <a:gd name="connsiteX47" fmla="*/ 2024743 w 2256312"/>
              <a:gd name="connsiteY47" fmla="*/ 1566440 h 1839533"/>
              <a:gd name="connsiteX48" fmla="*/ 1926743 w 2256312"/>
              <a:gd name="connsiteY48" fmla="*/ 1839533 h 1839533"/>
              <a:gd name="connsiteX49" fmla="*/ 1837716 w 2256312"/>
              <a:gd name="connsiteY49" fmla="*/ 1830656 h 1839533"/>
              <a:gd name="connsiteX50" fmla="*/ 1876302 w 2256312"/>
              <a:gd name="connsiteY50" fmla="*/ 1688190 h 1839533"/>
              <a:gd name="connsiteX51" fmla="*/ 1911927 w 2256312"/>
              <a:gd name="connsiteY51" fmla="*/ 1557562 h 1839533"/>
              <a:gd name="connsiteX52" fmla="*/ 1900051 w 2256312"/>
              <a:gd name="connsiteY52" fmla="*/ 1462559 h 1839533"/>
              <a:gd name="connsiteX53" fmla="*/ 1923803 w 2256312"/>
              <a:gd name="connsiteY53" fmla="*/ 1361619 h 1839533"/>
              <a:gd name="connsiteX54" fmla="*/ 1989117 w 2256312"/>
              <a:gd name="connsiteY54" fmla="*/ 1254741 h 1839533"/>
              <a:gd name="connsiteX55" fmla="*/ 1983179 w 2256312"/>
              <a:gd name="connsiteY55" fmla="*/ 1201302 h 1839533"/>
              <a:gd name="connsiteX56" fmla="*/ 2015904 w 2256312"/>
              <a:gd name="connsiteY56" fmla="*/ 1109278 h 1839533"/>
              <a:gd name="connsiteX57" fmla="*/ 2048494 w 2256312"/>
              <a:gd name="connsiteY57" fmla="*/ 951920 h 1839533"/>
              <a:gd name="connsiteX58" fmla="*/ 2119746 w 2256312"/>
              <a:gd name="connsiteY58" fmla="*/ 910357 h 1839533"/>
              <a:gd name="connsiteX59" fmla="*/ 2119746 w 2256312"/>
              <a:gd name="connsiteY59" fmla="*/ 910357 h 1839533"/>
              <a:gd name="connsiteX60" fmla="*/ 2137559 w 2256312"/>
              <a:gd name="connsiteY60" fmla="*/ 785666 h 1839533"/>
              <a:gd name="connsiteX61" fmla="*/ 2067815 w 2256312"/>
              <a:gd name="connsiteY61" fmla="*/ 510348 h 1839533"/>
              <a:gd name="connsiteX62" fmla="*/ 1828800 w 2256312"/>
              <a:gd name="connsiteY62" fmla="*/ 381905 h 1839533"/>
              <a:gd name="connsiteX63" fmla="*/ 1389413 w 2256312"/>
              <a:gd name="connsiteY63" fmla="*/ 179966 h 1839533"/>
              <a:gd name="connsiteX64" fmla="*/ 1186179 w 2256312"/>
              <a:gd name="connsiteY64" fmla="*/ 152927 h 1839533"/>
              <a:gd name="connsiteX65" fmla="*/ 976755 w 2256312"/>
              <a:gd name="connsiteY65" fmla="*/ 147337 h 1839533"/>
              <a:gd name="connsiteX66" fmla="*/ 807522 w 2256312"/>
              <a:gd name="connsiteY66" fmla="*/ 144359 h 1839533"/>
              <a:gd name="connsiteX67" fmla="*/ 620535 w 2256312"/>
              <a:gd name="connsiteY67" fmla="*/ 188901 h 1839533"/>
              <a:gd name="connsiteX68" fmla="*/ 439349 w 2256312"/>
              <a:gd name="connsiteY68" fmla="*/ 275007 h 1839533"/>
              <a:gd name="connsiteX69" fmla="*/ 382391 w 2256312"/>
              <a:gd name="connsiteY69" fmla="*/ 320085 h 1839533"/>
              <a:gd name="connsiteX70" fmla="*/ 333684 w 2256312"/>
              <a:gd name="connsiteY70" fmla="*/ 329641 h 1839533"/>
              <a:gd name="connsiteX71" fmla="*/ 249382 w 2256312"/>
              <a:gd name="connsiteY71" fmla="*/ 423468 h 1839533"/>
              <a:gd name="connsiteX72" fmla="*/ 195943 w 2256312"/>
              <a:gd name="connsiteY72" fmla="*/ 476907 h 1839533"/>
              <a:gd name="connsiteX73" fmla="*/ 207818 w 2256312"/>
              <a:gd name="connsiteY73" fmla="*/ 554097 h 1839533"/>
              <a:gd name="connsiteX74" fmla="*/ 255320 w 2256312"/>
              <a:gd name="connsiteY74" fmla="*/ 625349 h 1839533"/>
              <a:gd name="connsiteX75" fmla="*/ 237507 w 2256312"/>
              <a:gd name="connsiteY75" fmla="*/ 690663 h 1839533"/>
              <a:gd name="connsiteX76" fmla="*/ 201881 w 2256312"/>
              <a:gd name="connsiteY76" fmla="*/ 755977 h 1839533"/>
              <a:gd name="connsiteX77" fmla="*/ 267195 w 2256312"/>
              <a:gd name="connsiteY77" fmla="*/ 744102 h 1839533"/>
              <a:gd name="connsiteX78" fmla="*/ 267195 w 2256312"/>
              <a:gd name="connsiteY78" fmla="*/ 744102 h 1839533"/>
              <a:gd name="connsiteX79" fmla="*/ 267195 w 2256312"/>
              <a:gd name="connsiteY79" fmla="*/ 744102 h 1839533"/>
              <a:gd name="connsiteX80" fmla="*/ 362198 w 2256312"/>
              <a:gd name="connsiteY80" fmla="*/ 672850 h 1839533"/>
              <a:gd name="connsiteX81" fmla="*/ 421574 w 2256312"/>
              <a:gd name="connsiteY81" fmla="*/ 690663 h 1839533"/>
              <a:gd name="connsiteX82" fmla="*/ 445325 w 2256312"/>
              <a:gd name="connsiteY82" fmla="*/ 767853 h 1839533"/>
              <a:gd name="connsiteX83" fmla="*/ 475013 w 2256312"/>
              <a:gd name="connsiteY83" fmla="*/ 874731 h 1839533"/>
              <a:gd name="connsiteX84" fmla="*/ 510639 w 2256312"/>
              <a:gd name="connsiteY84" fmla="*/ 963795 h 1839533"/>
              <a:gd name="connsiteX85" fmla="*/ 528452 w 2256312"/>
              <a:gd name="connsiteY85" fmla="*/ 1040985 h 1839533"/>
              <a:gd name="connsiteX86" fmla="*/ 540327 w 2256312"/>
              <a:gd name="connsiteY86" fmla="*/ 1094424 h 1839533"/>
              <a:gd name="connsiteX87" fmla="*/ 540327 w 2256312"/>
              <a:gd name="connsiteY87" fmla="*/ 1272554 h 1839533"/>
              <a:gd name="connsiteX88" fmla="*/ 510639 w 2256312"/>
              <a:gd name="connsiteY88" fmla="*/ 1367557 h 1839533"/>
              <a:gd name="connsiteX89" fmla="*/ 504701 w 2256312"/>
              <a:gd name="connsiteY89" fmla="*/ 1527873 h 1839533"/>
              <a:gd name="connsiteX90" fmla="*/ 480951 w 2256312"/>
              <a:gd name="connsiteY90" fmla="*/ 1628814 h 1839533"/>
              <a:gd name="connsiteX91" fmla="*/ 480950 w 2256312"/>
              <a:gd name="connsiteY91" fmla="*/ 1711941 h 1839533"/>
              <a:gd name="connsiteX0" fmla="*/ 480950 w 2256312"/>
              <a:gd name="connsiteY0" fmla="*/ 1711941 h 1839533"/>
              <a:gd name="connsiteX1" fmla="*/ 368135 w 2256312"/>
              <a:gd name="connsiteY1" fmla="*/ 1717879 h 1839533"/>
              <a:gd name="connsiteX2" fmla="*/ 302821 w 2256312"/>
              <a:gd name="connsiteY2" fmla="*/ 1717879 h 1839533"/>
              <a:gd name="connsiteX3" fmla="*/ 255320 w 2256312"/>
              <a:gd name="connsiteY3" fmla="*/ 1664440 h 1839533"/>
              <a:gd name="connsiteX4" fmla="*/ 190005 w 2256312"/>
              <a:gd name="connsiteY4" fmla="*/ 1670377 h 1839533"/>
              <a:gd name="connsiteX5" fmla="*/ 83127 w 2256312"/>
              <a:gd name="connsiteY5" fmla="*/ 1664440 h 1839533"/>
              <a:gd name="connsiteX6" fmla="*/ 65314 w 2256312"/>
              <a:gd name="connsiteY6" fmla="*/ 1575375 h 1839533"/>
              <a:gd name="connsiteX7" fmla="*/ 47501 w 2256312"/>
              <a:gd name="connsiteY7" fmla="*/ 1302242 h 1839533"/>
              <a:gd name="connsiteX8" fmla="*/ 0 w 2256312"/>
              <a:gd name="connsiteY8" fmla="*/ 1236928 h 1839533"/>
              <a:gd name="connsiteX9" fmla="*/ 5938 w 2256312"/>
              <a:gd name="connsiteY9" fmla="*/ 1011297 h 1839533"/>
              <a:gd name="connsiteX10" fmla="*/ 53439 w 2256312"/>
              <a:gd name="connsiteY10" fmla="*/ 773790 h 1839533"/>
              <a:gd name="connsiteX11" fmla="*/ 41564 w 2256312"/>
              <a:gd name="connsiteY11" fmla="*/ 726289 h 1839533"/>
              <a:gd name="connsiteX12" fmla="*/ 11875 w 2256312"/>
              <a:gd name="connsiteY12" fmla="*/ 660975 h 1839533"/>
              <a:gd name="connsiteX13" fmla="*/ 5938 w 2256312"/>
              <a:gd name="connsiteY13" fmla="*/ 571909 h 1839533"/>
              <a:gd name="connsiteX14" fmla="*/ 53439 w 2256312"/>
              <a:gd name="connsiteY14" fmla="*/ 506595 h 1839533"/>
              <a:gd name="connsiteX15" fmla="*/ 83127 w 2256312"/>
              <a:gd name="connsiteY15" fmla="*/ 447219 h 1839533"/>
              <a:gd name="connsiteX16" fmla="*/ 225631 w 2256312"/>
              <a:gd name="connsiteY16" fmla="*/ 286902 h 1839533"/>
              <a:gd name="connsiteX17" fmla="*/ 255319 w 2256312"/>
              <a:gd name="connsiteY17" fmla="*/ 251277 h 1839533"/>
              <a:gd name="connsiteX18" fmla="*/ 264256 w 2256312"/>
              <a:gd name="connsiteY18" fmla="*/ 212652 h 1839533"/>
              <a:gd name="connsiteX19" fmla="*/ 403761 w 2256312"/>
              <a:gd name="connsiteY19" fmla="*/ 126604 h 1839533"/>
              <a:gd name="connsiteX20" fmla="*/ 593457 w 2256312"/>
              <a:gd name="connsiteY20" fmla="*/ 51658 h 1839533"/>
              <a:gd name="connsiteX21" fmla="*/ 790426 w 2256312"/>
              <a:gd name="connsiteY21" fmla="*/ 22588 h 1839533"/>
              <a:gd name="connsiteX22" fmla="*/ 807697 w 2256312"/>
              <a:gd name="connsiteY22" fmla="*/ 10772 h 1839533"/>
              <a:gd name="connsiteX23" fmla="*/ 875853 w 2256312"/>
              <a:gd name="connsiteY23" fmla="*/ 1893 h 1839533"/>
              <a:gd name="connsiteX24" fmla="*/ 1070017 w 2256312"/>
              <a:gd name="connsiteY24" fmla="*/ 1024 h 1839533"/>
              <a:gd name="connsiteX25" fmla="*/ 1240972 w 2256312"/>
              <a:gd name="connsiteY25" fmla="*/ 13770 h 1839533"/>
              <a:gd name="connsiteX26" fmla="*/ 1445715 w 2256312"/>
              <a:gd name="connsiteY26" fmla="*/ 55275 h 1839533"/>
              <a:gd name="connsiteX27" fmla="*/ 1543792 w 2256312"/>
              <a:gd name="connsiteY27" fmla="*/ 96897 h 1839533"/>
              <a:gd name="connsiteX28" fmla="*/ 1710047 w 2256312"/>
              <a:gd name="connsiteY28" fmla="*/ 144398 h 1839533"/>
              <a:gd name="connsiteX29" fmla="*/ 1793174 w 2256312"/>
              <a:gd name="connsiteY29" fmla="*/ 185962 h 1839533"/>
              <a:gd name="connsiteX30" fmla="*/ 1864426 w 2256312"/>
              <a:gd name="connsiteY30" fmla="*/ 233463 h 1839533"/>
              <a:gd name="connsiteX31" fmla="*/ 1929740 w 2256312"/>
              <a:gd name="connsiteY31" fmla="*/ 292840 h 1839533"/>
              <a:gd name="connsiteX32" fmla="*/ 2012868 w 2256312"/>
              <a:gd name="connsiteY32" fmla="*/ 346279 h 1839533"/>
              <a:gd name="connsiteX33" fmla="*/ 2143458 w 2256312"/>
              <a:gd name="connsiteY33" fmla="*/ 408596 h 1839533"/>
              <a:gd name="connsiteX34" fmla="*/ 2190862 w 2256312"/>
              <a:gd name="connsiteY34" fmla="*/ 500677 h 1839533"/>
              <a:gd name="connsiteX35" fmla="*/ 2247338 w 2256312"/>
              <a:gd name="connsiteY35" fmla="*/ 625368 h 1839533"/>
              <a:gd name="connsiteX36" fmla="*/ 2256312 w 2256312"/>
              <a:gd name="connsiteY36" fmla="*/ 779728 h 1839533"/>
              <a:gd name="connsiteX37" fmla="*/ 2250374 w 2256312"/>
              <a:gd name="connsiteY37" fmla="*/ 928170 h 1839533"/>
              <a:gd name="connsiteX38" fmla="*/ 2250374 w 2256312"/>
              <a:gd name="connsiteY38" fmla="*/ 928170 h 1839533"/>
              <a:gd name="connsiteX39" fmla="*/ 2232561 w 2256312"/>
              <a:gd name="connsiteY39" fmla="*/ 993484 h 1839533"/>
              <a:gd name="connsiteX40" fmla="*/ 2196935 w 2256312"/>
              <a:gd name="connsiteY40" fmla="*/ 1035047 h 1839533"/>
              <a:gd name="connsiteX41" fmla="*/ 2155372 w 2256312"/>
              <a:gd name="connsiteY41" fmla="*/ 1112237 h 1839533"/>
              <a:gd name="connsiteX42" fmla="*/ 2143496 w 2256312"/>
              <a:gd name="connsiteY42" fmla="*/ 1159738 h 1839533"/>
              <a:gd name="connsiteX43" fmla="*/ 2167247 w 2256312"/>
              <a:gd name="connsiteY43" fmla="*/ 1236928 h 1839533"/>
              <a:gd name="connsiteX44" fmla="*/ 2167247 w 2256312"/>
              <a:gd name="connsiteY44" fmla="*/ 1361619 h 1839533"/>
              <a:gd name="connsiteX45" fmla="*/ 2131621 w 2256312"/>
              <a:gd name="connsiteY45" fmla="*/ 1462559 h 1839533"/>
              <a:gd name="connsiteX46" fmla="*/ 2090057 w 2256312"/>
              <a:gd name="connsiteY46" fmla="*/ 1533811 h 1839533"/>
              <a:gd name="connsiteX47" fmla="*/ 2024743 w 2256312"/>
              <a:gd name="connsiteY47" fmla="*/ 1566440 h 1839533"/>
              <a:gd name="connsiteX48" fmla="*/ 1926743 w 2256312"/>
              <a:gd name="connsiteY48" fmla="*/ 1839533 h 1839533"/>
              <a:gd name="connsiteX49" fmla="*/ 1837716 w 2256312"/>
              <a:gd name="connsiteY49" fmla="*/ 1830656 h 1839533"/>
              <a:gd name="connsiteX50" fmla="*/ 1876302 w 2256312"/>
              <a:gd name="connsiteY50" fmla="*/ 1688190 h 1839533"/>
              <a:gd name="connsiteX51" fmla="*/ 1911927 w 2256312"/>
              <a:gd name="connsiteY51" fmla="*/ 1557562 h 1839533"/>
              <a:gd name="connsiteX52" fmla="*/ 1900051 w 2256312"/>
              <a:gd name="connsiteY52" fmla="*/ 1462559 h 1839533"/>
              <a:gd name="connsiteX53" fmla="*/ 1923803 w 2256312"/>
              <a:gd name="connsiteY53" fmla="*/ 1361619 h 1839533"/>
              <a:gd name="connsiteX54" fmla="*/ 1989117 w 2256312"/>
              <a:gd name="connsiteY54" fmla="*/ 1254741 h 1839533"/>
              <a:gd name="connsiteX55" fmla="*/ 1983179 w 2256312"/>
              <a:gd name="connsiteY55" fmla="*/ 1201302 h 1839533"/>
              <a:gd name="connsiteX56" fmla="*/ 2015904 w 2256312"/>
              <a:gd name="connsiteY56" fmla="*/ 1109278 h 1839533"/>
              <a:gd name="connsiteX57" fmla="*/ 2048494 w 2256312"/>
              <a:gd name="connsiteY57" fmla="*/ 951920 h 1839533"/>
              <a:gd name="connsiteX58" fmla="*/ 2119746 w 2256312"/>
              <a:gd name="connsiteY58" fmla="*/ 910357 h 1839533"/>
              <a:gd name="connsiteX59" fmla="*/ 2119746 w 2256312"/>
              <a:gd name="connsiteY59" fmla="*/ 910357 h 1839533"/>
              <a:gd name="connsiteX60" fmla="*/ 2137559 w 2256312"/>
              <a:gd name="connsiteY60" fmla="*/ 785666 h 1839533"/>
              <a:gd name="connsiteX61" fmla="*/ 2067815 w 2256312"/>
              <a:gd name="connsiteY61" fmla="*/ 510348 h 1839533"/>
              <a:gd name="connsiteX62" fmla="*/ 1828800 w 2256312"/>
              <a:gd name="connsiteY62" fmla="*/ 381905 h 1839533"/>
              <a:gd name="connsiteX63" fmla="*/ 1389413 w 2256312"/>
              <a:gd name="connsiteY63" fmla="*/ 179966 h 1839533"/>
              <a:gd name="connsiteX64" fmla="*/ 1186179 w 2256312"/>
              <a:gd name="connsiteY64" fmla="*/ 152927 h 1839533"/>
              <a:gd name="connsiteX65" fmla="*/ 976755 w 2256312"/>
              <a:gd name="connsiteY65" fmla="*/ 147337 h 1839533"/>
              <a:gd name="connsiteX66" fmla="*/ 807522 w 2256312"/>
              <a:gd name="connsiteY66" fmla="*/ 144359 h 1839533"/>
              <a:gd name="connsiteX67" fmla="*/ 620535 w 2256312"/>
              <a:gd name="connsiteY67" fmla="*/ 188901 h 1839533"/>
              <a:gd name="connsiteX68" fmla="*/ 439349 w 2256312"/>
              <a:gd name="connsiteY68" fmla="*/ 275007 h 1839533"/>
              <a:gd name="connsiteX69" fmla="*/ 382391 w 2256312"/>
              <a:gd name="connsiteY69" fmla="*/ 320085 h 1839533"/>
              <a:gd name="connsiteX70" fmla="*/ 333684 w 2256312"/>
              <a:gd name="connsiteY70" fmla="*/ 329641 h 1839533"/>
              <a:gd name="connsiteX71" fmla="*/ 244620 w 2256312"/>
              <a:gd name="connsiteY71" fmla="*/ 406799 h 1839533"/>
              <a:gd name="connsiteX72" fmla="*/ 195943 w 2256312"/>
              <a:gd name="connsiteY72" fmla="*/ 476907 h 1839533"/>
              <a:gd name="connsiteX73" fmla="*/ 207818 w 2256312"/>
              <a:gd name="connsiteY73" fmla="*/ 554097 h 1839533"/>
              <a:gd name="connsiteX74" fmla="*/ 255320 w 2256312"/>
              <a:gd name="connsiteY74" fmla="*/ 625349 h 1839533"/>
              <a:gd name="connsiteX75" fmla="*/ 237507 w 2256312"/>
              <a:gd name="connsiteY75" fmla="*/ 690663 h 1839533"/>
              <a:gd name="connsiteX76" fmla="*/ 201881 w 2256312"/>
              <a:gd name="connsiteY76" fmla="*/ 755977 h 1839533"/>
              <a:gd name="connsiteX77" fmla="*/ 267195 w 2256312"/>
              <a:gd name="connsiteY77" fmla="*/ 744102 h 1839533"/>
              <a:gd name="connsiteX78" fmla="*/ 267195 w 2256312"/>
              <a:gd name="connsiteY78" fmla="*/ 744102 h 1839533"/>
              <a:gd name="connsiteX79" fmla="*/ 267195 w 2256312"/>
              <a:gd name="connsiteY79" fmla="*/ 744102 h 1839533"/>
              <a:gd name="connsiteX80" fmla="*/ 362198 w 2256312"/>
              <a:gd name="connsiteY80" fmla="*/ 672850 h 1839533"/>
              <a:gd name="connsiteX81" fmla="*/ 421574 w 2256312"/>
              <a:gd name="connsiteY81" fmla="*/ 690663 h 1839533"/>
              <a:gd name="connsiteX82" fmla="*/ 445325 w 2256312"/>
              <a:gd name="connsiteY82" fmla="*/ 767853 h 1839533"/>
              <a:gd name="connsiteX83" fmla="*/ 475013 w 2256312"/>
              <a:gd name="connsiteY83" fmla="*/ 874731 h 1839533"/>
              <a:gd name="connsiteX84" fmla="*/ 510639 w 2256312"/>
              <a:gd name="connsiteY84" fmla="*/ 963795 h 1839533"/>
              <a:gd name="connsiteX85" fmla="*/ 528452 w 2256312"/>
              <a:gd name="connsiteY85" fmla="*/ 1040985 h 1839533"/>
              <a:gd name="connsiteX86" fmla="*/ 540327 w 2256312"/>
              <a:gd name="connsiteY86" fmla="*/ 1094424 h 1839533"/>
              <a:gd name="connsiteX87" fmla="*/ 540327 w 2256312"/>
              <a:gd name="connsiteY87" fmla="*/ 1272554 h 1839533"/>
              <a:gd name="connsiteX88" fmla="*/ 510639 w 2256312"/>
              <a:gd name="connsiteY88" fmla="*/ 1367557 h 1839533"/>
              <a:gd name="connsiteX89" fmla="*/ 504701 w 2256312"/>
              <a:gd name="connsiteY89" fmla="*/ 1527873 h 1839533"/>
              <a:gd name="connsiteX90" fmla="*/ 480951 w 2256312"/>
              <a:gd name="connsiteY90" fmla="*/ 1628814 h 1839533"/>
              <a:gd name="connsiteX91" fmla="*/ 480950 w 2256312"/>
              <a:gd name="connsiteY91" fmla="*/ 1711941 h 1839533"/>
              <a:gd name="connsiteX0" fmla="*/ 480950 w 2256312"/>
              <a:gd name="connsiteY0" fmla="*/ 1711941 h 1839533"/>
              <a:gd name="connsiteX1" fmla="*/ 368135 w 2256312"/>
              <a:gd name="connsiteY1" fmla="*/ 1717879 h 1839533"/>
              <a:gd name="connsiteX2" fmla="*/ 302821 w 2256312"/>
              <a:gd name="connsiteY2" fmla="*/ 1717879 h 1839533"/>
              <a:gd name="connsiteX3" fmla="*/ 255320 w 2256312"/>
              <a:gd name="connsiteY3" fmla="*/ 1664440 h 1839533"/>
              <a:gd name="connsiteX4" fmla="*/ 190005 w 2256312"/>
              <a:gd name="connsiteY4" fmla="*/ 1670377 h 1839533"/>
              <a:gd name="connsiteX5" fmla="*/ 83127 w 2256312"/>
              <a:gd name="connsiteY5" fmla="*/ 1664440 h 1839533"/>
              <a:gd name="connsiteX6" fmla="*/ 65314 w 2256312"/>
              <a:gd name="connsiteY6" fmla="*/ 1575375 h 1839533"/>
              <a:gd name="connsiteX7" fmla="*/ 47501 w 2256312"/>
              <a:gd name="connsiteY7" fmla="*/ 1302242 h 1839533"/>
              <a:gd name="connsiteX8" fmla="*/ 0 w 2256312"/>
              <a:gd name="connsiteY8" fmla="*/ 1236928 h 1839533"/>
              <a:gd name="connsiteX9" fmla="*/ 5938 w 2256312"/>
              <a:gd name="connsiteY9" fmla="*/ 1011297 h 1839533"/>
              <a:gd name="connsiteX10" fmla="*/ 53439 w 2256312"/>
              <a:gd name="connsiteY10" fmla="*/ 773790 h 1839533"/>
              <a:gd name="connsiteX11" fmla="*/ 41564 w 2256312"/>
              <a:gd name="connsiteY11" fmla="*/ 726289 h 1839533"/>
              <a:gd name="connsiteX12" fmla="*/ 11875 w 2256312"/>
              <a:gd name="connsiteY12" fmla="*/ 660975 h 1839533"/>
              <a:gd name="connsiteX13" fmla="*/ 5938 w 2256312"/>
              <a:gd name="connsiteY13" fmla="*/ 571909 h 1839533"/>
              <a:gd name="connsiteX14" fmla="*/ 53439 w 2256312"/>
              <a:gd name="connsiteY14" fmla="*/ 506595 h 1839533"/>
              <a:gd name="connsiteX15" fmla="*/ 83127 w 2256312"/>
              <a:gd name="connsiteY15" fmla="*/ 447219 h 1839533"/>
              <a:gd name="connsiteX16" fmla="*/ 225631 w 2256312"/>
              <a:gd name="connsiteY16" fmla="*/ 286902 h 1839533"/>
              <a:gd name="connsiteX17" fmla="*/ 255319 w 2256312"/>
              <a:gd name="connsiteY17" fmla="*/ 251277 h 1839533"/>
              <a:gd name="connsiteX18" fmla="*/ 264256 w 2256312"/>
              <a:gd name="connsiteY18" fmla="*/ 212652 h 1839533"/>
              <a:gd name="connsiteX19" fmla="*/ 403761 w 2256312"/>
              <a:gd name="connsiteY19" fmla="*/ 126604 h 1839533"/>
              <a:gd name="connsiteX20" fmla="*/ 593457 w 2256312"/>
              <a:gd name="connsiteY20" fmla="*/ 51658 h 1839533"/>
              <a:gd name="connsiteX21" fmla="*/ 790426 w 2256312"/>
              <a:gd name="connsiteY21" fmla="*/ 22588 h 1839533"/>
              <a:gd name="connsiteX22" fmla="*/ 807697 w 2256312"/>
              <a:gd name="connsiteY22" fmla="*/ 10772 h 1839533"/>
              <a:gd name="connsiteX23" fmla="*/ 875853 w 2256312"/>
              <a:gd name="connsiteY23" fmla="*/ 1893 h 1839533"/>
              <a:gd name="connsiteX24" fmla="*/ 1070017 w 2256312"/>
              <a:gd name="connsiteY24" fmla="*/ 1024 h 1839533"/>
              <a:gd name="connsiteX25" fmla="*/ 1240972 w 2256312"/>
              <a:gd name="connsiteY25" fmla="*/ 13770 h 1839533"/>
              <a:gd name="connsiteX26" fmla="*/ 1445715 w 2256312"/>
              <a:gd name="connsiteY26" fmla="*/ 55275 h 1839533"/>
              <a:gd name="connsiteX27" fmla="*/ 1543792 w 2256312"/>
              <a:gd name="connsiteY27" fmla="*/ 96897 h 1839533"/>
              <a:gd name="connsiteX28" fmla="*/ 1710047 w 2256312"/>
              <a:gd name="connsiteY28" fmla="*/ 144398 h 1839533"/>
              <a:gd name="connsiteX29" fmla="*/ 1793174 w 2256312"/>
              <a:gd name="connsiteY29" fmla="*/ 185962 h 1839533"/>
              <a:gd name="connsiteX30" fmla="*/ 1864426 w 2256312"/>
              <a:gd name="connsiteY30" fmla="*/ 233463 h 1839533"/>
              <a:gd name="connsiteX31" fmla="*/ 1929740 w 2256312"/>
              <a:gd name="connsiteY31" fmla="*/ 292840 h 1839533"/>
              <a:gd name="connsiteX32" fmla="*/ 2012868 w 2256312"/>
              <a:gd name="connsiteY32" fmla="*/ 346279 h 1839533"/>
              <a:gd name="connsiteX33" fmla="*/ 2143458 w 2256312"/>
              <a:gd name="connsiteY33" fmla="*/ 408596 h 1839533"/>
              <a:gd name="connsiteX34" fmla="*/ 2190862 w 2256312"/>
              <a:gd name="connsiteY34" fmla="*/ 500677 h 1839533"/>
              <a:gd name="connsiteX35" fmla="*/ 2247338 w 2256312"/>
              <a:gd name="connsiteY35" fmla="*/ 625368 h 1839533"/>
              <a:gd name="connsiteX36" fmla="*/ 2256312 w 2256312"/>
              <a:gd name="connsiteY36" fmla="*/ 779728 h 1839533"/>
              <a:gd name="connsiteX37" fmla="*/ 2250374 w 2256312"/>
              <a:gd name="connsiteY37" fmla="*/ 928170 h 1839533"/>
              <a:gd name="connsiteX38" fmla="*/ 2250374 w 2256312"/>
              <a:gd name="connsiteY38" fmla="*/ 928170 h 1839533"/>
              <a:gd name="connsiteX39" fmla="*/ 2232561 w 2256312"/>
              <a:gd name="connsiteY39" fmla="*/ 993484 h 1839533"/>
              <a:gd name="connsiteX40" fmla="*/ 2196935 w 2256312"/>
              <a:gd name="connsiteY40" fmla="*/ 1035047 h 1839533"/>
              <a:gd name="connsiteX41" fmla="*/ 2155372 w 2256312"/>
              <a:gd name="connsiteY41" fmla="*/ 1112237 h 1839533"/>
              <a:gd name="connsiteX42" fmla="*/ 2143496 w 2256312"/>
              <a:gd name="connsiteY42" fmla="*/ 1159738 h 1839533"/>
              <a:gd name="connsiteX43" fmla="*/ 2167247 w 2256312"/>
              <a:gd name="connsiteY43" fmla="*/ 1236928 h 1839533"/>
              <a:gd name="connsiteX44" fmla="*/ 2167247 w 2256312"/>
              <a:gd name="connsiteY44" fmla="*/ 1361619 h 1839533"/>
              <a:gd name="connsiteX45" fmla="*/ 2131621 w 2256312"/>
              <a:gd name="connsiteY45" fmla="*/ 1462559 h 1839533"/>
              <a:gd name="connsiteX46" fmla="*/ 2090057 w 2256312"/>
              <a:gd name="connsiteY46" fmla="*/ 1533811 h 1839533"/>
              <a:gd name="connsiteX47" fmla="*/ 2024743 w 2256312"/>
              <a:gd name="connsiteY47" fmla="*/ 1566440 h 1839533"/>
              <a:gd name="connsiteX48" fmla="*/ 1926743 w 2256312"/>
              <a:gd name="connsiteY48" fmla="*/ 1839533 h 1839533"/>
              <a:gd name="connsiteX49" fmla="*/ 1837716 w 2256312"/>
              <a:gd name="connsiteY49" fmla="*/ 1830656 h 1839533"/>
              <a:gd name="connsiteX50" fmla="*/ 1876302 w 2256312"/>
              <a:gd name="connsiteY50" fmla="*/ 1688190 h 1839533"/>
              <a:gd name="connsiteX51" fmla="*/ 1911927 w 2256312"/>
              <a:gd name="connsiteY51" fmla="*/ 1557562 h 1839533"/>
              <a:gd name="connsiteX52" fmla="*/ 1900051 w 2256312"/>
              <a:gd name="connsiteY52" fmla="*/ 1462559 h 1839533"/>
              <a:gd name="connsiteX53" fmla="*/ 1923803 w 2256312"/>
              <a:gd name="connsiteY53" fmla="*/ 1361619 h 1839533"/>
              <a:gd name="connsiteX54" fmla="*/ 1989117 w 2256312"/>
              <a:gd name="connsiteY54" fmla="*/ 1254741 h 1839533"/>
              <a:gd name="connsiteX55" fmla="*/ 1983179 w 2256312"/>
              <a:gd name="connsiteY55" fmla="*/ 1201302 h 1839533"/>
              <a:gd name="connsiteX56" fmla="*/ 2015904 w 2256312"/>
              <a:gd name="connsiteY56" fmla="*/ 1109278 h 1839533"/>
              <a:gd name="connsiteX57" fmla="*/ 2048494 w 2256312"/>
              <a:gd name="connsiteY57" fmla="*/ 951920 h 1839533"/>
              <a:gd name="connsiteX58" fmla="*/ 2119746 w 2256312"/>
              <a:gd name="connsiteY58" fmla="*/ 910357 h 1839533"/>
              <a:gd name="connsiteX59" fmla="*/ 2119746 w 2256312"/>
              <a:gd name="connsiteY59" fmla="*/ 910357 h 1839533"/>
              <a:gd name="connsiteX60" fmla="*/ 2137559 w 2256312"/>
              <a:gd name="connsiteY60" fmla="*/ 785666 h 1839533"/>
              <a:gd name="connsiteX61" fmla="*/ 2067815 w 2256312"/>
              <a:gd name="connsiteY61" fmla="*/ 510348 h 1839533"/>
              <a:gd name="connsiteX62" fmla="*/ 1828800 w 2256312"/>
              <a:gd name="connsiteY62" fmla="*/ 381905 h 1839533"/>
              <a:gd name="connsiteX63" fmla="*/ 1389413 w 2256312"/>
              <a:gd name="connsiteY63" fmla="*/ 179966 h 1839533"/>
              <a:gd name="connsiteX64" fmla="*/ 1186179 w 2256312"/>
              <a:gd name="connsiteY64" fmla="*/ 152927 h 1839533"/>
              <a:gd name="connsiteX65" fmla="*/ 976755 w 2256312"/>
              <a:gd name="connsiteY65" fmla="*/ 147337 h 1839533"/>
              <a:gd name="connsiteX66" fmla="*/ 807522 w 2256312"/>
              <a:gd name="connsiteY66" fmla="*/ 144359 h 1839533"/>
              <a:gd name="connsiteX67" fmla="*/ 620535 w 2256312"/>
              <a:gd name="connsiteY67" fmla="*/ 188901 h 1839533"/>
              <a:gd name="connsiteX68" fmla="*/ 439349 w 2256312"/>
              <a:gd name="connsiteY68" fmla="*/ 275007 h 1839533"/>
              <a:gd name="connsiteX69" fmla="*/ 382391 w 2256312"/>
              <a:gd name="connsiteY69" fmla="*/ 320085 h 1839533"/>
              <a:gd name="connsiteX70" fmla="*/ 333684 w 2256312"/>
              <a:gd name="connsiteY70" fmla="*/ 329641 h 1839533"/>
              <a:gd name="connsiteX71" fmla="*/ 244620 w 2256312"/>
              <a:gd name="connsiteY71" fmla="*/ 406799 h 1839533"/>
              <a:gd name="connsiteX72" fmla="*/ 195943 w 2256312"/>
              <a:gd name="connsiteY72" fmla="*/ 476907 h 1839533"/>
              <a:gd name="connsiteX73" fmla="*/ 207818 w 2256312"/>
              <a:gd name="connsiteY73" fmla="*/ 554097 h 1839533"/>
              <a:gd name="connsiteX74" fmla="*/ 255320 w 2256312"/>
              <a:gd name="connsiteY74" fmla="*/ 625349 h 1839533"/>
              <a:gd name="connsiteX75" fmla="*/ 237507 w 2256312"/>
              <a:gd name="connsiteY75" fmla="*/ 690663 h 1839533"/>
              <a:gd name="connsiteX76" fmla="*/ 201881 w 2256312"/>
              <a:gd name="connsiteY76" fmla="*/ 755977 h 1839533"/>
              <a:gd name="connsiteX77" fmla="*/ 267195 w 2256312"/>
              <a:gd name="connsiteY77" fmla="*/ 744102 h 1839533"/>
              <a:gd name="connsiteX78" fmla="*/ 267195 w 2256312"/>
              <a:gd name="connsiteY78" fmla="*/ 744102 h 1839533"/>
              <a:gd name="connsiteX79" fmla="*/ 267195 w 2256312"/>
              <a:gd name="connsiteY79" fmla="*/ 744102 h 1839533"/>
              <a:gd name="connsiteX80" fmla="*/ 362198 w 2256312"/>
              <a:gd name="connsiteY80" fmla="*/ 672850 h 1839533"/>
              <a:gd name="connsiteX81" fmla="*/ 421574 w 2256312"/>
              <a:gd name="connsiteY81" fmla="*/ 690663 h 1839533"/>
              <a:gd name="connsiteX82" fmla="*/ 445325 w 2256312"/>
              <a:gd name="connsiteY82" fmla="*/ 767853 h 1839533"/>
              <a:gd name="connsiteX83" fmla="*/ 475013 w 2256312"/>
              <a:gd name="connsiteY83" fmla="*/ 874731 h 1839533"/>
              <a:gd name="connsiteX84" fmla="*/ 510639 w 2256312"/>
              <a:gd name="connsiteY84" fmla="*/ 963795 h 1839533"/>
              <a:gd name="connsiteX85" fmla="*/ 528452 w 2256312"/>
              <a:gd name="connsiteY85" fmla="*/ 1040985 h 1839533"/>
              <a:gd name="connsiteX86" fmla="*/ 540327 w 2256312"/>
              <a:gd name="connsiteY86" fmla="*/ 1094424 h 1839533"/>
              <a:gd name="connsiteX87" fmla="*/ 540327 w 2256312"/>
              <a:gd name="connsiteY87" fmla="*/ 1272554 h 1839533"/>
              <a:gd name="connsiteX88" fmla="*/ 510639 w 2256312"/>
              <a:gd name="connsiteY88" fmla="*/ 1367557 h 1839533"/>
              <a:gd name="connsiteX89" fmla="*/ 504701 w 2256312"/>
              <a:gd name="connsiteY89" fmla="*/ 1527873 h 1839533"/>
              <a:gd name="connsiteX90" fmla="*/ 480951 w 2256312"/>
              <a:gd name="connsiteY90" fmla="*/ 1628814 h 1839533"/>
              <a:gd name="connsiteX91" fmla="*/ 480950 w 2256312"/>
              <a:gd name="connsiteY91" fmla="*/ 1711941 h 1839533"/>
              <a:gd name="connsiteX0" fmla="*/ 480950 w 2256312"/>
              <a:gd name="connsiteY0" fmla="*/ 1711941 h 1839533"/>
              <a:gd name="connsiteX1" fmla="*/ 368135 w 2256312"/>
              <a:gd name="connsiteY1" fmla="*/ 1717879 h 1839533"/>
              <a:gd name="connsiteX2" fmla="*/ 302821 w 2256312"/>
              <a:gd name="connsiteY2" fmla="*/ 1717879 h 1839533"/>
              <a:gd name="connsiteX3" fmla="*/ 255320 w 2256312"/>
              <a:gd name="connsiteY3" fmla="*/ 1664440 h 1839533"/>
              <a:gd name="connsiteX4" fmla="*/ 190005 w 2256312"/>
              <a:gd name="connsiteY4" fmla="*/ 1670377 h 1839533"/>
              <a:gd name="connsiteX5" fmla="*/ 83127 w 2256312"/>
              <a:gd name="connsiteY5" fmla="*/ 1664440 h 1839533"/>
              <a:gd name="connsiteX6" fmla="*/ 65314 w 2256312"/>
              <a:gd name="connsiteY6" fmla="*/ 1575375 h 1839533"/>
              <a:gd name="connsiteX7" fmla="*/ 47501 w 2256312"/>
              <a:gd name="connsiteY7" fmla="*/ 1302242 h 1839533"/>
              <a:gd name="connsiteX8" fmla="*/ 0 w 2256312"/>
              <a:gd name="connsiteY8" fmla="*/ 1236928 h 1839533"/>
              <a:gd name="connsiteX9" fmla="*/ 5938 w 2256312"/>
              <a:gd name="connsiteY9" fmla="*/ 1011297 h 1839533"/>
              <a:gd name="connsiteX10" fmla="*/ 53439 w 2256312"/>
              <a:gd name="connsiteY10" fmla="*/ 773790 h 1839533"/>
              <a:gd name="connsiteX11" fmla="*/ 41564 w 2256312"/>
              <a:gd name="connsiteY11" fmla="*/ 726289 h 1839533"/>
              <a:gd name="connsiteX12" fmla="*/ 11875 w 2256312"/>
              <a:gd name="connsiteY12" fmla="*/ 660975 h 1839533"/>
              <a:gd name="connsiteX13" fmla="*/ 5938 w 2256312"/>
              <a:gd name="connsiteY13" fmla="*/ 571909 h 1839533"/>
              <a:gd name="connsiteX14" fmla="*/ 53439 w 2256312"/>
              <a:gd name="connsiteY14" fmla="*/ 506595 h 1839533"/>
              <a:gd name="connsiteX15" fmla="*/ 83127 w 2256312"/>
              <a:gd name="connsiteY15" fmla="*/ 447219 h 1839533"/>
              <a:gd name="connsiteX16" fmla="*/ 225631 w 2256312"/>
              <a:gd name="connsiteY16" fmla="*/ 286902 h 1839533"/>
              <a:gd name="connsiteX17" fmla="*/ 255319 w 2256312"/>
              <a:gd name="connsiteY17" fmla="*/ 251277 h 1839533"/>
              <a:gd name="connsiteX18" fmla="*/ 264256 w 2256312"/>
              <a:gd name="connsiteY18" fmla="*/ 212652 h 1839533"/>
              <a:gd name="connsiteX19" fmla="*/ 403761 w 2256312"/>
              <a:gd name="connsiteY19" fmla="*/ 126604 h 1839533"/>
              <a:gd name="connsiteX20" fmla="*/ 593457 w 2256312"/>
              <a:gd name="connsiteY20" fmla="*/ 51658 h 1839533"/>
              <a:gd name="connsiteX21" fmla="*/ 790426 w 2256312"/>
              <a:gd name="connsiteY21" fmla="*/ 22588 h 1839533"/>
              <a:gd name="connsiteX22" fmla="*/ 807697 w 2256312"/>
              <a:gd name="connsiteY22" fmla="*/ 10772 h 1839533"/>
              <a:gd name="connsiteX23" fmla="*/ 875853 w 2256312"/>
              <a:gd name="connsiteY23" fmla="*/ 1893 h 1839533"/>
              <a:gd name="connsiteX24" fmla="*/ 1070017 w 2256312"/>
              <a:gd name="connsiteY24" fmla="*/ 1024 h 1839533"/>
              <a:gd name="connsiteX25" fmla="*/ 1240972 w 2256312"/>
              <a:gd name="connsiteY25" fmla="*/ 13770 h 1839533"/>
              <a:gd name="connsiteX26" fmla="*/ 1445715 w 2256312"/>
              <a:gd name="connsiteY26" fmla="*/ 55275 h 1839533"/>
              <a:gd name="connsiteX27" fmla="*/ 1543792 w 2256312"/>
              <a:gd name="connsiteY27" fmla="*/ 96897 h 1839533"/>
              <a:gd name="connsiteX28" fmla="*/ 1710047 w 2256312"/>
              <a:gd name="connsiteY28" fmla="*/ 144398 h 1839533"/>
              <a:gd name="connsiteX29" fmla="*/ 1793174 w 2256312"/>
              <a:gd name="connsiteY29" fmla="*/ 185962 h 1839533"/>
              <a:gd name="connsiteX30" fmla="*/ 1864426 w 2256312"/>
              <a:gd name="connsiteY30" fmla="*/ 233463 h 1839533"/>
              <a:gd name="connsiteX31" fmla="*/ 1929740 w 2256312"/>
              <a:gd name="connsiteY31" fmla="*/ 292840 h 1839533"/>
              <a:gd name="connsiteX32" fmla="*/ 2012868 w 2256312"/>
              <a:gd name="connsiteY32" fmla="*/ 346279 h 1839533"/>
              <a:gd name="connsiteX33" fmla="*/ 2143458 w 2256312"/>
              <a:gd name="connsiteY33" fmla="*/ 408596 h 1839533"/>
              <a:gd name="connsiteX34" fmla="*/ 2190862 w 2256312"/>
              <a:gd name="connsiteY34" fmla="*/ 500677 h 1839533"/>
              <a:gd name="connsiteX35" fmla="*/ 2247338 w 2256312"/>
              <a:gd name="connsiteY35" fmla="*/ 625368 h 1839533"/>
              <a:gd name="connsiteX36" fmla="*/ 2256312 w 2256312"/>
              <a:gd name="connsiteY36" fmla="*/ 779728 h 1839533"/>
              <a:gd name="connsiteX37" fmla="*/ 2250374 w 2256312"/>
              <a:gd name="connsiteY37" fmla="*/ 928170 h 1839533"/>
              <a:gd name="connsiteX38" fmla="*/ 2250374 w 2256312"/>
              <a:gd name="connsiteY38" fmla="*/ 928170 h 1839533"/>
              <a:gd name="connsiteX39" fmla="*/ 2232561 w 2256312"/>
              <a:gd name="connsiteY39" fmla="*/ 993484 h 1839533"/>
              <a:gd name="connsiteX40" fmla="*/ 2196935 w 2256312"/>
              <a:gd name="connsiteY40" fmla="*/ 1035047 h 1839533"/>
              <a:gd name="connsiteX41" fmla="*/ 2155372 w 2256312"/>
              <a:gd name="connsiteY41" fmla="*/ 1112237 h 1839533"/>
              <a:gd name="connsiteX42" fmla="*/ 2143496 w 2256312"/>
              <a:gd name="connsiteY42" fmla="*/ 1159738 h 1839533"/>
              <a:gd name="connsiteX43" fmla="*/ 2167247 w 2256312"/>
              <a:gd name="connsiteY43" fmla="*/ 1236928 h 1839533"/>
              <a:gd name="connsiteX44" fmla="*/ 2167247 w 2256312"/>
              <a:gd name="connsiteY44" fmla="*/ 1361619 h 1839533"/>
              <a:gd name="connsiteX45" fmla="*/ 2131621 w 2256312"/>
              <a:gd name="connsiteY45" fmla="*/ 1462559 h 1839533"/>
              <a:gd name="connsiteX46" fmla="*/ 2090057 w 2256312"/>
              <a:gd name="connsiteY46" fmla="*/ 1533811 h 1839533"/>
              <a:gd name="connsiteX47" fmla="*/ 2024743 w 2256312"/>
              <a:gd name="connsiteY47" fmla="*/ 1566440 h 1839533"/>
              <a:gd name="connsiteX48" fmla="*/ 1926743 w 2256312"/>
              <a:gd name="connsiteY48" fmla="*/ 1839533 h 1839533"/>
              <a:gd name="connsiteX49" fmla="*/ 1837716 w 2256312"/>
              <a:gd name="connsiteY49" fmla="*/ 1830656 h 1839533"/>
              <a:gd name="connsiteX50" fmla="*/ 1876302 w 2256312"/>
              <a:gd name="connsiteY50" fmla="*/ 1688190 h 1839533"/>
              <a:gd name="connsiteX51" fmla="*/ 1911927 w 2256312"/>
              <a:gd name="connsiteY51" fmla="*/ 1557562 h 1839533"/>
              <a:gd name="connsiteX52" fmla="*/ 1900051 w 2256312"/>
              <a:gd name="connsiteY52" fmla="*/ 1462559 h 1839533"/>
              <a:gd name="connsiteX53" fmla="*/ 1923803 w 2256312"/>
              <a:gd name="connsiteY53" fmla="*/ 1361619 h 1839533"/>
              <a:gd name="connsiteX54" fmla="*/ 1989117 w 2256312"/>
              <a:gd name="connsiteY54" fmla="*/ 1254741 h 1839533"/>
              <a:gd name="connsiteX55" fmla="*/ 1983179 w 2256312"/>
              <a:gd name="connsiteY55" fmla="*/ 1201302 h 1839533"/>
              <a:gd name="connsiteX56" fmla="*/ 2015904 w 2256312"/>
              <a:gd name="connsiteY56" fmla="*/ 1109278 h 1839533"/>
              <a:gd name="connsiteX57" fmla="*/ 2048494 w 2256312"/>
              <a:gd name="connsiteY57" fmla="*/ 951920 h 1839533"/>
              <a:gd name="connsiteX58" fmla="*/ 2119746 w 2256312"/>
              <a:gd name="connsiteY58" fmla="*/ 910357 h 1839533"/>
              <a:gd name="connsiteX59" fmla="*/ 2119746 w 2256312"/>
              <a:gd name="connsiteY59" fmla="*/ 910357 h 1839533"/>
              <a:gd name="connsiteX60" fmla="*/ 2137559 w 2256312"/>
              <a:gd name="connsiteY60" fmla="*/ 785666 h 1839533"/>
              <a:gd name="connsiteX61" fmla="*/ 2067815 w 2256312"/>
              <a:gd name="connsiteY61" fmla="*/ 510348 h 1839533"/>
              <a:gd name="connsiteX62" fmla="*/ 1828800 w 2256312"/>
              <a:gd name="connsiteY62" fmla="*/ 381905 h 1839533"/>
              <a:gd name="connsiteX63" fmla="*/ 1389413 w 2256312"/>
              <a:gd name="connsiteY63" fmla="*/ 179966 h 1839533"/>
              <a:gd name="connsiteX64" fmla="*/ 1186179 w 2256312"/>
              <a:gd name="connsiteY64" fmla="*/ 152927 h 1839533"/>
              <a:gd name="connsiteX65" fmla="*/ 976755 w 2256312"/>
              <a:gd name="connsiteY65" fmla="*/ 147337 h 1839533"/>
              <a:gd name="connsiteX66" fmla="*/ 807522 w 2256312"/>
              <a:gd name="connsiteY66" fmla="*/ 144359 h 1839533"/>
              <a:gd name="connsiteX67" fmla="*/ 620535 w 2256312"/>
              <a:gd name="connsiteY67" fmla="*/ 188901 h 1839533"/>
              <a:gd name="connsiteX68" fmla="*/ 439349 w 2256312"/>
              <a:gd name="connsiteY68" fmla="*/ 275007 h 1839533"/>
              <a:gd name="connsiteX69" fmla="*/ 382391 w 2256312"/>
              <a:gd name="connsiteY69" fmla="*/ 320085 h 1839533"/>
              <a:gd name="connsiteX70" fmla="*/ 333684 w 2256312"/>
              <a:gd name="connsiteY70" fmla="*/ 329641 h 1839533"/>
              <a:gd name="connsiteX71" fmla="*/ 244620 w 2256312"/>
              <a:gd name="connsiteY71" fmla="*/ 406799 h 1839533"/>
              <a:gd name="connsiteX72" fmla="*/ 188799 w 2256312"/>
              <a:gd name="connsiteY72" fmla="*/ 476907 h 1839533"/>
              <a:gd name="connsiteX73" fmla="*/ 207818 w 2256312"/>
              <a:gd name="connsiteY73" fmla="*/ 554097 h 1839533"/>
              <a:gd name="connsiteX74" fmla="*/ 255320 w 2256312"/>
              <a:gd name="connsiteY74" fmla="*/ 625349 h 1839533"/>
              <a:gd name="connsiteX75" fmla="*/ 237507 w 2256312"/>
              <a:gd name="connsiteY75" fmla="*/ 690663 h 1839533"/>
              <a:gd name="connsiteX76" fmla="*/ 201881 w 2256312"/>
              <a:gd name="connsiteY76" fmla="*/ 755977 h 1839533"/>
              <a:gd name="connsiteX77" fmla="*/ 267195 w 2256312"/>
              <a:gd name="connsiteY77" fmla="*/ 744102 h 1839533"/>
              <a:gd name="connsiteX78" fmla="*/ 267195 w 2256312"/>
              <a:gd name="connsiteY78" fmla="*/ 744102 h 1839533"/>
              <a:gd name="connsiteX79" fmla="*/ 267195 w 2256312"/>
              <a:gd name="connsiteY79" fmla="*/ 744102 h 1839533"/>
              <a:gd name="connsiteX80" fmla="*/ 362198 w 2256312"/>
              <a:gd name="connsiteY80" fmla="*/ 672850 h 1839533"/>
              <a:gd name="connsiteX81" fmla="*/ 421574 w 2256312"/>
              <a:gd name="connsiteY81" fmla="*/ 690663 h 1839533"/>
              <a:gd name="connsiteX82" fmla="*/ 445325 w 2256312"/>
              <a:gd name="connsiteY82" fmla="*/ 767853 h 1839533"/>
              <a:gd name="connsiteX83" fmla="*/ 475013 w 2256312"/>
              <a:gd name="connsiteY83" fmla="*/ 874731 h 1839533"/>
              <a:gd name="connsiteX84" fmla="*/ 510639 w 2256312"/>
              <a:gd name="connsiteY84" fmla="*/ 963795 h 1839533"/>
              <a:gd name="connsiteX85" fmla="*/ 528452 w 2256312"/>
              <a:gd name="connsiteY85" fmla="*/ 1040985 h 1839533"/>
              <a:gd name="connsiteX86" fmla="*/ 540327 w 2256312"/>
              <a:gd name="connsiteY86" fmla="*/ 1094424 h 1839533"/>
              <a:gd name="connsiteX87" fmla="*/ 540327 w 2256312"/>
              <a:gd name="connsiteY87" fmla="*/ 1272554 h 1839533"/>
              <a:gd name="connsiteX88" fmla="*/ 510639 w 2256312"/>
              <a:gd name="connsiteY88" fmla="*/ 1367557 h 1839533"/>
              <a:gd name="connsiteX89" fmla="*/ 504701 w 2256312"/>
              <a:gd name="connsiteY89" fmla="*/ 1527873 h 1839533"/>
              <a:gd name="connsiteX90" fmla="*/ 480951 w 2256312"/>
              <a:gd name="connsiteY90" fmla="*/ 1628814 h 1839533"/>
              <a:gd name="connsiteX91" fmla="*/ 480950 w 2256312"/>
              <a:gd name="connsiteY91" fmla="*/ 1711941 h 1839533"/>
              <a:gd name="connsiteX0" fmla="*/ 480950 w 2256312"/>
              <a:gd name="connsiteY0" fmla="*/ 1711941 h 1839533"/>
              <a:gd name="connsiteX1" fmla="*/ 368135 w 2256312"/>
              <a:gd name="connsiteY1" fmla="*/ 1717879 h 1839533"/>
              <a:gd name="connsiteX2" fmla="*/ 302821 w 2256312"/>
              <a:gd name="connsiteY2" fmla="*/ 1717879 h 1839533"/>
              <a:gd name="connsiteX3" fmla="*/ 255320 w 2256312"/>
              <a:gd name="connsiteY3" fmla="*/ 1664440 h 1839533"/>
              <a:gd name="connsiteX4" fmla="*/ 190005 w 2256312"/>
              <a:gd name="connsiteY4" fmla="*/ 1670377 h 1839533"/>
              <a:gd name="connsiteX5" fmla="*/ 83127 w 2256312"/>
              <a:gd name="connsiteY5" fmla="*/ 1664440 h 1839533"/>
              <a:gd name="connsiteX6" fmla="*/ 65314 w 2256312"/>
              <a:gd name="connsiteY6" fmla="*/ 1575375 h 1839533"/>
              <a:gd name="connsiteX7" fmla="*/ 47501 w 2256312"/>
              <a:gd name="connsiteY7" fmla="*/ 1302242 h 1839533"/>
              <a:gd name="connsiteX8" fmla="*/ 0 w 2256312"/>
              <a:gd name="connsiteY8" fmla="*/ 1236928 h 1839533"/>
              <a:gd name="connsiteX9" fmla="*/ 5938 w 2256312"/>
              <a:gd name="connsiteY9" fmla="*/ 1011297 h 1839533"/>
              <a:gd name="connsiteX10" fmla="*/ 53439 w 2256312"/>
              <a:gd name="connsiteY10" fmla="*/ 773790 h 1839533"/>
              <a:gd name="connsiteX11" fmla="*/ 41564 w 2256312"/>
              <a:gd name="connsiteY11" fmla="*/ 726289 h 1839533"/>
              <a:gd name="connsiteX12" fmla="*/ 11875 w 2256312"/>
              <a:gd name="connsiteY12" fmla="*/ 660975 h 1839533"/>
              <a:gd name="connsiteX13" fmla="*/ 5938 w 2256312"/>
              <a:gd name="connsiteY13" fmla="*/ 571909 h 1839533"/>
              <a:gd name="connsiteX14" fmla="*/ 53439 w 2256312"/>
              <a:gd name="connsiteY14" fmla="*/ 506595 h 1839533"/>
              <a:gd name="connsiteX15" fmla="*/ 83127 w 2256312"/>
              <a:gd name="connsiteY15" fmla="*/ 447219 h 1839533"/>
              <a:gd name="connsiteX16" fmla="*/ 225631 w 2256312"/>
              <a:gd name="connsiteY16" fmla="*/ 286902 h 1839533"/>
              <a:gd name="connsiteX17" fmla="*/ 255319 w 2256312"/>
              <a:gd name="connsiteY17" fmla="*/ 251277 h 1839533"/>
              <a:gd name="connsiteX18" fmla="*/ 264256 w 2256312"/>
              <a:gd name="connsiteY18" fmla="*/ 212652 h 1839533"/>
              <a:gd name="connsiteX19" fmla="*/ 403761 w 2256312"/>
              <a:gd name="connsiteY19" fmla="*/ 126604 h 1839533"/>
              <a:gd name="connsiteX20" fmla="*/ 593457 w 2256312"/>
              <a:gd name="connsiteY20" fmla="*/ 51658 h 1839533"/>
              <a:gd name="connsiteX21" fmla="*/ 790426 w 2256312"/>
              <a:gd name="connsiteY21" fmla="*/ 22588 h 1839533"/>
              <a:gd name="connsiteX22" fmla="*/ 807697 w 2256312"/>
              <a:gd name="connsiteY22" fmla="*/ 10772 h 1839533"/>
              <a:gd name="connsiteX23" fmla="*/ 875853 w 2256312"/>
              <a:gd name="connsiteY23" fmla="*/ 1893 h 1839533"/>
              <a:gd name="connsiteX24" fmla="*/ 1070017 w 2256312"/>
              <a:gd name="connsiteY24" fmla="*/ 1024 h 1839533"/>
              <a:gd name="connsiteX25" fmla="*/ 1240972 w 2256312"/>
              <a:gd name="connsiteY25" fmla="*/ 13770 h 1839533"/>
              <a:gd name="connsiteX26" fmla="*/ 1445715 w 2256312"/>
              <a:gd name="connsiteY26" fmla="*/ 55275 h 1839533"/>
              <a:gd name="connsiteX27" fmla="*/ 1543792 w 2256312"/>
              <a:gd name="connsiteY27" fmla="*/ 96897 h 1839533"/>
              <a:gd name="connsiteX28" fmla="*/ 1710047 w 2256312"/>
              <a:gd name="connsiteY28" fmla="*/ 144398 h 1839533"/>
              <a:gd name="connsiteX29" fmla="*/ 1793174 w 2256312"/>
              <a:gd name="connsiteY29" fmla="*/ 185962 h 1839533"/>
              <a:gd name="connsiteX30" fmla="*/ 1864426 w 2256312"/>
              <a:gd name="connsiteY30" fmla="*/ 233463 h 1839533"/>
              <a:gd name="connsiteX31" fmla="*/ 1929740 w 2256312"/>
              <a:gd name="connsiteY31" fmla="*/ 292840 h 1839533"/>
              <a:gd name="connsiteX32" fmla="*/ 2012868 w 2256312"/>
              <a:gd name="connsiteY32" fmla="*/ 346279 h 1839533"/>
              <a:gd name="connsiteX33" fmla="*/ 2143458 w 2256312"/>
              <a:gd name="connsiteY33" fmla="*/ 408596 h 1839533"/>
              <a:gd name="connsiteX34" fmla="*/ 2190862 w 2256312"/>
              <a:gd name="connsiteY34" fmla="*/ 500677 h 1839533"/>
              <a:gd name="connsiteX35" fmla="*/ 2247338 w 2256312"/>
              <a:gd name="connsiteY35" fmla="*/ 625368 h 1839533"/>
              <a:gd name="connsiteX36" fmla="*/ 2256312 w 2256312"/>
              <a:gd name="connsiteY36" fmla="*/ 779728 h 1839533"/>
              <a:gd name="connsiteX37" fmla="*/ 2250374 w 2256312"/>
              <a:gd name="connsiteY37" fmla="*/ 928170 h 1839533"/>
              <a:gd name="connsiteX38" fmla="*/ 2250374 w 2256312"/>
              <a:gd name="connsiteY38" fmla="*/ 928170 h 1839533"/>
              <a:gd name="connsiteX39" fmla="*/ 2232561 w 2256312"/>
              <a:gd name="connsiteY39" fmla="*/ 993484 h 1839533"/>
              <a:gd name="connsiteX40" fmla="*/ 2196935 w 2256312"/>
              <a:gd name="connsiteY40" fmla="*/ 1035047 h 1839533"/>
              <a:gd name="connsiteX41" fmla="*/ 2155372 w 2256312"/>
              <a:gd name="connsiteY41" fmla="*/ 1112237 h 1839533"/>
              <a:gd name="connsiteX42" fmla="*/ 2143496 w 2256312"/>
              <a:gd name="connsiteY42" fmla="*/ 1159738 h 1839533"/>
              <a:gd name="connsiteX43" fmla="*/ 2167247 w 2256312"/>
              <a:gd name="connsiteY43" fmla="*/ 1236928 h 1839533"/>
              <a:gd name="connsiteX44" fmla="*/ 2167247 w 2256312"/>
              <a:gd name="connsiteY44" fmla="*/ 1361619 h 1839533"/>
              <a:gd name="connsiteX45" fmla="*/ 2131621 w 2256312"/>
              <a:gd name="connsiteY45" fmla="*/ 1462559 h 1839533"/>
              <a:gd name="connsiteX46" fmla="*/ 2090057 w 2256312"/>
              <a:gd name="connsiteY46" fmla="*/ 1533811 h 1839533"/>
              <a:gd name="connsiteX47" fmla="*/ 2024743 w 2256312"/>
              <a:gd name="connsiteY47" fmla="*/ 1566440 h 1839533"/>
              <a:gd name="connsiteX48" fmla="*/ 1926743 w 2256312"/>
              <a:gd name="connsiteY48" fmla="*/ 1839533 h 1839533"/>
              <a:gd name="connsiteX49" fmla="*/ 1837716 w 2256312"/>
              <a:gd name="connsiteY49" fmla="*/ 1830656 h 1839533"/>
              <a:gd name="connsiteX50" fmla="*/ 1876302 w 2256312"/>
              <a:gd name="connsiteY50" fmla="*/ 1688190 h 1839533"/>
              <a:gd name="connsiteX51" fmla="*/ 1911927 w 2256312"/>
              <a:gd name="connsiteY51" fmla="*/ 1557562 h 1839533"/>
              <a:gd name="connsiteX52" fmla="*/ 1900051 w 2256312"/>
              <a:gd name="connsiteY52" fmla="*/ 1462559 h 1839533"/>
              <a:gd name="connsiteX53" fmla="*/ 1923803 w 2256312"/>
              <a:gd name="connsiteY53" fmla="*/ 1361619 h 1839533"/>
              <a:gd name="connsiteX54" fmla="*/ 1989117 w 2256312"/>
              <a:gd name="connsiteY54" fmla="*/ 1254741 h 1839533"/>
              <a:gd name="connsiteX55" fmla="*/ 1983179 w 2256312"/>
              <a:gd name="connsiteY55" fmla="*/ 1201302 h 1839533"/>
              <a:gd name="connsiteX56" fmla="*/ 2015904 w 2256312"/>
              <a:gd name="connsiteY56" fmla="*/ 1109278 h 1839533"/>
              <a:gd name="connsiteX57" fmla="*/ 2048494 w 2256312"/>
              <a:gd name="connsiteY57" fmla="*/ 951920 h 1839533"/>
              <a:gd name="connsiteX58" fmla="*/ 2119746 w 2256312"/>
              <a:gd name="connsiteY58" fmla="*/ 910357 h 1839533"/>
              <a:gd name="connsiteX59" fmla="*/ 2119746 w 2256312"/>
              <a:gd name="connsiteY59" fmla="*/ 910357 h 1839533"/>
              <a:gd name="connsiteX60" fmla="*/ 2137559 w 2256312"/>
              <a:gd name="connsiteY60" fmla="*/ 785666 h 1839533"/>
              <a:gd name="connsiteX61" fmla="*/ 2067815 w 2256312"/>
              <a:gd name="connsiteY61" fmla="*/ 510348 h 1839533"/>
              <a:gd name="connsiteX62" fmla="*/ 1828800 w 2256312"/>
              <a:gd name="connsiteY62" fmla="*/ 381905 h 1839533"/>
              <a:gd name="connsiteX63" fmla="*/ 1389413 w 2256312"/>
              <a:gd name="connsiteY63" fmla="*/ 179966 h 1839533"/>
              <a:gd name="connsiteX64" fmla="*/ 1186179 w 2256312"/>
              <a:gd name="connsiteY64" fmla="*/ 152927 h 1839533"/>
              <a:gd name="connsiteX65" fmla="*/ 976755 w 2256312"/>
              <a:gd name="connsiteY65" fmla="*/ 147337 h 1839533"/>
              <a:gd name="connsiteX66" fmla="*/ 807522 w 2256312"/>
              <a:gd name="connsiteY66" fmla="*/ 144359 h 1839533"/>
              <a:gd name="connsiteX67" fmla="*/ 620535 w 2256312"/>
              <a:gd name="connsiteY67" fmla="*/ 188901 h 1839533"/>
              <a:gd name="connsiteX68" fmla="*/ 439349 w 2256312"/>
              <a:gd name="connsiteY68" fmla="*/ 275007 h 1839533"/>
              <a:gd name="connsiteX69" fmla="*/ 382391 w 2256312"/>
              <a:gd name="connsiteY69" fmla="*/ 320085 h 1839533"/>
              <a:gd name="connsiteX70" fmla="*/ 333684 w 2256312"/>
              <a:gd name="connsiteY70" fmla="*/ 329641 h 1839533"/>
              <a:gd name="connsiteX71" fmla="*/ 244620 w 2256312"/>
              <a:gd name="connsiteY71" fmla="*/ 406799 h 1839533"/>
              <a:gd name="connsiteX72" fmla="*/ 188799 w 2256312"/>
              <a:gd name="connsiteY72" fmla="*/ 476907 h 1839533"/>
              <a:gd name="connsiteX73" fmla="*/ 193531 w 2256312"/>
              <a:gd name="connsiteY73" fmla="*/ 549335 h 1839533"/>
              <a:gd name="connsiteX74" fmla="*/ 255320 w 2256312"/>
              <a:gd name="connsiteY74" fmla="*/ 625349 h 1839533"/>
              <a:gd name="connsiteX75" fmla="*/ 237507 w 2256312"/>
              <a:gd name="connsiteY75" fmla="*/ 690663 h 1839533"/>
              <a:gd name="connsiteX76" fmla="*/ 201881 w 2256312"/>
              <a:gd name="connsiteY76" fmla="*/ 755977 h 1839533"/>
              <a:gd name="connsiteX77" fmla="*/ 267195 w 2256312"/>
              <a:gd name="connsiteY77" fmla="*/ 744102 h 1839533"/>
              <a:gd name="connsiteX78" fmla="*/ 267195 w 2256312"/>
              <a:gd name="connsiteY78" fmla="*/ 744102 h 1839533"/>
              <a:gd name="connsiteX79" fmla="*/ 267195 w 2256312"/>
              <a:gd name="connsiteY79" fmla="*/ 744102 h 1839533"/>
              <a:gd name="connsiteX80" fmla="*/ 362198 w 2256312"/>
              <a:gd name="connsiteY80" fmla="*/ 672850 h 1839533"/>
              <a:gd name="connsiteX81" fmla="*/ 421574 w 2256312"/>
              <a:gd name="connsiteY81" fmla="*/ 690663 h 1839533"/>
              <a:gd name="connsiteX82" fmla="*/ 445325 w 2256312"/>
              <a:gd name="connsiteY82" fmla="*/ 767853 h 1839533"/>
              <a:gd name="connsiteX83" fmla="*/ 475013 w 2256312"/>
              <a:gd name="connsiteY83" fmla="*/ 874731 h 1839533"/>
              <a:gd name="connsiteX84" fmla="*/ 510639 w 2256312"/>
              <a:gd name="connsiteY84" fmla="*/ 963795 h 1839533"/>
              <a:gd name="connsiteX85" fmla="*/ 528452 w 2256312"/>
              <a:gd name="connsiteY85" fmla="*/ 1040985 h 1839533"/>
              <a:gd name="connsiteX86" fmla="*/ 540327 w 2256312"/>
              <a:gd name="connsiteY86" fmla="*/ 1094424 h 1839533"/>
              <a:gd name="connsiteX87" fmla="*/ 540327 w 2256312"/>
              <a:gd name="connsiteY87" fmla="*/ 1272554 h 1839533"/>
              <a:gd name="connsiteX88" fmla="*/ 510639 w 2256312"/>
              <a:gd name="connsiteY88" fmla="*/ 1367557 h 1839533"/>
              <a:gd name="connsiteX89" fmla="*/ 504701 w 2256312"/>
              <a:gd name="connsiteY89" fmla="*/ 1527873 h 1839533"/>
              <a:gd name="connsiteX90" fmla="*/ 480951 w 2256312"/>
              <a:gd name="connsiteY90" fmla="*/ 1628814 h 1839533"/>
              <a:gd name="connsiteX91" fmla="*/ 480950 w 2256312"/>
              <a:gd name="connsiteY91" fmla="*/ 1711941 h 1839533"/>
              <a:gd name="connsiteX0" fmla="*/ 480950 w 2256312"/>
              <a:gd name="connsiteY0" fmla="*/ 1711941 h 1839533"/>
              <a:gd name="connsiteX1" fmla="*/ 368135 w 2256312"/>
              <a:gd name="connsiteY1" fmla="*/ 1717879 h 1839533"/>
              <a:gd name="connsiteX2" fmla="*/ 302821 w 2256312"/>
              <a:gd name="connsiteY2" fmla="*/ 1717879 h 1839533"/>
              <a:gd name="connsiteX3" fmla="*/ 255320 w 2256312"/>
              <a:gd name="connsiteY3" fmla="*/ 1664440 h 1839533"/>
              <a:gd name="connsiteX4" fmla="*/ 190005 w 2256312"/>
              <a:gd name="connsiteY4" fmla="*/ 1670377 h 1839533"/>
              <a:gd name="connsiteX5" fmla="*/ 83127 w 2256312"/>
              <a:gd name="connsiteY5" fmla="*/ 1664440 h 1839533"/>
              <a:gd name="connsiteX6" fmla="*/ 65314 w 2256312"/>
              <a:gd name="connsiteY6" fmla="*/ 1575375 h 1839533"/>
              <a:gd name="connsiteX7" fmla="*/ 47501 w 2256312"/>
              <a:gd name="connsiteY7" fmla="*/ 1302242 h 1839533"/>
              <a:gd name="connsiteX8" fmla="*/ 0 w 2256312"/>
              <a:gd name="connsiteY8" fmla="*/ 1236928 h 1839533"/>
              <a:gd name="connsiteX9" fmla="*/ 5938 w 2256312"/>
              <a:gd name="connsiteY9" fmla="*/ 1011297 h 1839533"/>
              <a:gd name="connsiteX10" fmla="*/ 53439 w 2256312"/>
              <a:gd name="connsiteY10" fmla="*/ 773790 h 1839533"/>
              <a:gd name="connsiteX11" fmla="*/ 41564 w 2256312"/>
              <a:gd name="connsiteY11" fmla="*/ 726289 h 1839533"/>
              <a:gd name="connsiteX12" fmla="*/ 11875 w 2256312"/>
              <a:gd name="connsiteY12" fmla="*/ 660975 h 1839533"/>
              <a:gd name="connsiteX13" fmla="*/ 5938 w 2256312"/>
              <a:gd name="connsiteY13" fmla="*/ 571909 h 1839533"/>
              <a:gd name="connsiteX14" fmla="*/ 53439 w 2256312"/>
              <a:gd name="connsiteY14" fmla="*/ 506595 h 1839533"/>
              <a:gd name="connsiteX15" fmla="*/ 83127 w 2256312"/>
              <a:gd name="connsiteY15" fmla="*/ 447219 h 1839533"/>
              <a:gd name="connsiteX16" fmla="*/ 225631 w 2256312"/>
              <a:gd name="connsiteY16" fmla="*/ 286902 h 1839533"/>
              <a:gd name="connsiteX17" fmla="*/ 255319 w 2256312"/>
              <a:gd name="connsiteY17" fmla="*/ 251277 h 1839533"/>
              <a:gd name="connsiteX18" fmla="*/ 264256 w 2256312"/>
              <a:gd name="connsiteY18" fmla="*/ 212652 h 1839533"/>
              <a:gd name="connsiteX19" fmla="*/ 403761 w 2256312"/>
              <a:gd name="connsiteY19" fmla="*/ 126604 h 1839533"/>
              <a:gd name="connsiteX20" fmla="*/ 593457 w 2256312"/>
              <a:gd name="connsiteY20" fmla="*/ 51658 h 1839533"/>
              <a:gd name="connsiteX21" fmla="*/ 790426 w 2256312"/>
              <a:gd name="connsiteY21" fmla="*/ 22588 h 1839533"/>
              <a:gd name="connsiteX22" fmla="*/ 807697 w 2256312"/>
              <a:gd name="connsiteY22" fmla="*/ 10772 h 1839533"/>
              <a:gd name="connsiteX23" fmla="*/ 875853 w 2256312"/>
              <a:gd name="connsiteY23" fmla="*/ 1893 h 1839533"/>
              <a:gd name="connsiteX24" fmla="*/ 1070017 w 2256312"/>
              <a:gd name="connsiteY24" fmla="*/ 1024 h 1839533"/>
              <a:gd name="connsiteX25" fmla="*/ 1240972 w 2256312"/>
              <a:gd name="connsiteY25" fmla="*/ 13770 h 1839533"/>
              <a:gd name="connsiteX26" fmla="*/ 1445715 w 2256312"/>
              <a:gd name="connsiteY26" fmla="*/ 55275 h 1839533"/>
              <a:gd name="connsiteX27" fmla="*/ 1543792 w 2256312"/>
              <a:gd name="connsiteY27" fmla="*/ 96897 h 1839533"/>
              <a:gd name="connsiteX28" fmla="*/ 1710047 w 2256312"/>
              <a:gd name="connsiteY28" fmla="*/ 144398 h 1839533"/>
              <a:gd name="connsiteX29" fmla="*/ 1793174 w 2256312"/>
              <a:gd name="connsiteY29" fmla="*/ 185962 h 1839533"/>
              <a:gd name="connsiteX30" fmla="*/ 1864426 w 2256312"/>
              <a:gd name="connsiteY30" fmla="*/ 233463 h 1839533"/>
              <a:gd name="connsiteX31" fmla="*/ 1929740 w 2256312"/>
              <a:gd name="connsiteY31" fmla="*/ 292840 h 1839533"/>
              <a:gd name="connsiteX32" fmla="*/ 2012868 w 2256312"/>
              <a:gd name="connsiteY32" fmla="*/ 346279 h 1839533"/>
              <a:gd name="connsiteX33" fmla="*/ 2143458 w 2256312"/>
              <a:gd name="connsiteY33" fmla="*/ 408596 h 1839533"/>
              <a:gd name="connsiteX34" fmla="*/ 2190862 w 2256312"/>
              <a:gd name="connsiteY34" fmla="*/ 500677 h 1839533"/>
              <a:gd name="connsiteX35" fmla="*/ 2247338 w 2256312"/>
              <a:gd name="connsiteY35" fmla="*/ 625368 h 1839533"/>
              <a:gd name="connsiteX36" fmla="*/ 2256312 w 2256312"/>
              <a:gd name="connsiteY36" fmla="*/ 779728 h 1839533"/>
              <a:gd name="connsiteX37" fmla="*/ 2250374 w 2256312"/>
              <a:gd name="connsiteY37" fmla="*/ 928170 h 1839533"/>
              <a:gd name="connsiteX38" fmla="*/ 2250374 w 2256312"/>
              <a:gd name="connsiteY38" fmla="*/ 928170 h 1839533"/>
              <a:gd name="connsiteX39" fmla="*/ 2232561 w 2256312"/>
              <a:gd name="connsiteY39" fmla="*/ 993484 h 1839533"/>
              <a:gd name="connsiteX40" fmla="*/ 2196935 w 2256312"/>
              <a:gd name="connsiteY40" fmla="*/ 1035047 h 1839533"/>
              <a:gd name="connsiteX41" fmla="*/ 2155372 w 2256312"/>
              <a:gd name="connsiteY41" fmla="*/ 1112237 h 1839533"/>
              <a:gd name="connsiteX42" fmla="*/ 2143496 w 2256312"/>
              <a:gd name="connsiteY42" fmla="*/ 1159738 h 1839533"/>
              <a:gd name="connsiteX43" fmla="*/ 2167247 w 2256312"/>
              <a:gd name="connsiteY43" fmla="*/ 1236928 h 1839533"/>
              <a:gd name="connsiteX44" fmla="*/ 2167247 w 2256312"/>
              <a:gd name="connsiteY44" fmla="*/ 1361619 h 1839533"/>
              <a:gd name="connsiteX45" fmla="*/ 2131621 w 2256312"/>
              <a:gd name="connsiteY45" fmla="*/ 1462559 h 1839533"/>
              <a:gd name="connsiteX46" fmla="*/ 2090057 w 2256312"/>
              <a:gd name="connsiteY46" fmla="*/ 1533811 h 1839533"/>
              <a:gd name="connsiteX47" fmla="*/ 2024743 w 2256312"/>
              <a:gd name="connsiteY47" fmla="*/ 1566440 h 1839533"/>
              <a:gd name="connsiteX48" fmla="*/ 1926743 w 2256312"/>
              <a:gd name="connsiteY48" fmla="*/ 1839533 h 1839533"/>
              <a:gd name="connsiteX49" fmla="*/ 1837716 w 2256312"/>
              <a:gd name="connsiteY49" fmla="*/ 1830656 h 1839533"/>
              <a:gd name="connsiteX50" fmla="*/ 1876302 w 2256312"/>
              <a:gd name="connsiteY50" fmla="*/ 1688190 h 1839533"/>
              <a:gd name="connsiteX51" fmla="*/ 1911927 w 2256312"/>
              <a:gd name="connsiteY51" fmla="*/ 1557562 h 1839533"/>
              <a:gd name="connsiteX52" fmla="*/ 1900051 w 2256312"/>
              <a:gd name="connsiteY52" fmla="*/ 1462559 h 1839533"/>
              <a:gd name="connsiteX53" fmla="*/ 1923803 w 2256312"/>
              <a:gd name="connsiteY53" fmla="*/ 1361619 h 1839533"/>
              <a:gd name="connsiteX54" fmla="*/ 1989117 w 2256312"/>
              <a:gd name="connsiteY54" fmla="*/ 1254741 h 1839533"/>
              <a:gd name="connsiteX55" fmla="*/ 1983179 w 2256312"/>
              <a:gd name="connsiteY55" fmla="*/ 1201302 h 1839533"/>
              <a:gd name="connsiteX56" fmla="*/ 2015904 w 2256312"/>
              <a:gd name="connsiteY56" fmla="*/ 1109278 h 1839533"/>
              <a:gd name="connsiteX57" fmla="*/ 2048494 w 2256312"/>
              <a:gd name="connsiteY57" fmla="*/ 951920 h 1839533"/>
              <a:gd name="connsiteX58" fmla="*/ 2119746 w 2256312"/>
              <a:gd name="connsiteY58" fmla="*/ 910357 h 1839533"/>
              <a:gd name="connsiteX59" fmla="*/ 2119746 w 2256312"/>
              <a:gd name="connsiteY59" fmla="*/ 910357 h 1839533"/>
              <a:gd name="connsiteX60" fmla="*/ 2137559 w 2256312"/>
              <a:gd name="connsiteY60" fmla="*/ 785666 h 1839533"/>
              <a:gd name="connsiteX61" fmla="*/ 2067815 w 2256312"/>
              <a:gd name="connsiteY61" fmla="*/ 510348 h 1839533"/>
              <a:gd name="connsiteX62" fmla="*/ 1828800 w 2256312"/>
              <a:gd name="connsiteY62" fmla="*/ 381905 h 1839533"/>
              <a:gd name="connsiteX63" fmla="*/ 1389413 w 2256312"/>
              <a:gd name="connsiteY63" fmla="*/ 179966 h 1839533"/>
              <a:gd name="connsiteX64" fmla="*/ 1186179 w 2256312"/>
              <a:gd name="connsiteY64" fmla="*/ 152927 h 1839533"/>
              <a:gd name="connsiteX65" fmla="*/ 976755 w 2256312"/>
              <a:gd name="connsiteY65" fmla="*/ 147337 h 1839533"/>
              <a:gd name="connsiteX66" fmla="*/ 807522 w 2256312"/>
              <a:gd name="connsiteY66" fmla="*/ 144359 h 1839533"/>
              <a:gd name="connsiteX67" fmla="*/ 620535 w 2256312"/>
              <a:gd name="connsiteY67" fmla="*/ 188901 h 1839533"/>
              <a:gd name="connsiteX68" fmla="*/ 439349 w 2256312"/>
              <a:gd name="connsiteY68" fmla="*/ 275007 h 1839533"/>
              <a:gd name="connsiteX69" fmla="*/ 382391 w 2256312"/>
              <a:gd name="connsiteY69" fmla="*/ 320085 h 1839533"/>
              <a:gd name="connsiteX70" fmla="*/ 333684 w 2256312"/>
              <a:gd name="connsiteY70" fmla="*/ 329641 h 1839533"/>
              <a:gd name="connsiteX71" fmla="*/ 244620 w 2256312"/>
              <a:gd name="connsiteY71" fmla="*/ 406799 h 1839533"/>
              <a:gd name="connsiteX72" fmla="*/ 188799 w 2256312"/>
              <a:gd name="connsiteY72" fmla="*/ 476907 h 1839533"/>
              <a:gd name="connsiteX73" fmla="*/ 193531 w 2256312"/>
              <a:gd name="connsiteY73" fmla="*/ 549335 h 1839533"/>
              <a:gd name="connsiteX74" fmla="*/ 255320 w 2256312"/>
              <a:gd name="connsiteY74" fmla="*/ 625349 h 1839533"/>
              <a:gd name="connsiteX75" fmla="*/ 237507 w 2256312"/>
              <a:gd name="connsiteY75" fmla="*/ 690663 h 1839533"/>
              <a:gd name="connsiteX76" fmla="*/ 201881 w 2256312"/>
              <a:gd name="connsiteY76" fmla="*/ 755977 h 1839533"/>
              <a:gd name="connsiteX77" fmla="*/ 267195 w 2256312"/>
              <a:gd name="connsiteY77" fmla="*/ 744102 h 1839533"/>
              <a:gd name="connsiteX78" fmla="*/ 267195 w 2256312"/>
              <a:gd name="connsiteY78" fmla="*/ 744102 h 1839533"/>
              <a:gd name="connsiteX79" fmla="*/ 267195 w 2256312"/>
              <a:gd name="connsiteY79" fmla="*/ 744102 h 1839533"/>
              <a:gd name="connsiteX80" fmla="*/ 362198 w 2256312"/>
              <a:gd name="connsiteY80" fmla="*/ 672850 h 1839533"/>
              <a:gd name="connsiteX81" fmla="*/ 421574 w 2256312"/>
              <a:gd name="connsiteY81" fmla="*/ 690663 h 1839533"/>
              <a:gd name="connsiteX82" fmla="*/ 445325 w 2256312"/>
              <a:gd name="connsiteY82" fmla="*/ 767853 h 1839533"/>
              <a:gd name="connsiteX83" fmla="*/ 475013 w 2256312"/>
              <a:gd name="connsiteY83" fmla="*/ 874731 h 1839533"/>
              <a:gd name="connsiteX84" fmla="*/ 510639 w 2256312"/>
              <a:gd name="connsiteY84" fmla="*/ 963795 h 1839533"/>
              <a:gd name="connsiteX85" fmla="*/ 528452 w 2256312"/>
              <a:gd name="connsiteY85" fmla="*/ 1040985 h 1839533"/>
              <a:gd name="connsiteX86" fmla="*/ 540327 w 2256312"/>
              <a:gd name="connsiteY86" fmla="*/ 1094424 h 1839533"/>
              <a:gd name="connsiteX87" fmla="*/ 540327 w 2256312"/>
              <a:gd name="connsiteY87" fmla="*/ 1272554 h 1839533"/>
              <a:gd name="connsiteX88" fmla="*/ 510639 w 2256312"/>
              <a:gd name="connsiteY88" fmla="*/ 1367557 h 1839533"/>
              <a:gd name="connsiteX89" fmla="*/ 504701 w 2256312"/>
              <a:gd name="connsiteY89" fmla="*/ 1527873 h 1839533"/>
              <a:gd name="connsiteX90" fmla="*/ 480951 w 2256312"/>
              <a:gd name="connsiteY90" fmla="*/ 1628814 h 1839533"/>
              <a:gd name="connsiteX91" fmla="*/ 480950 w 2256312"/>
              <a:gd name="connsiteY91" fmla="*/ 1711941 h 1839533"/>
              <a:gd name="connsiteX0" fmla="*/ 480950 w 2256312"/>
              <a:gd name="connsiteY0" fmla="*/ 1711941 h 1839533"/>
              <a:gd name="connsiteX1" fmla="*/ 368135 w 2256312"/>
              <a:gd name="connsiteY1" fmla="*/ 1717879 h 1839533"/>
              <a:gd name="connsiteX2" fmla="*/ 302821 w 2256312"/>
              <a:gd name="connsiteY2" fmla="*/ 1717879 h 1839533"/>
              <a:gd name="connsiteX3" fmla="*/ 255320 w 2256312"/>
              <a:gd name="connsiteY3" fmla="*/ 1664440 h 1839533"/>
              <a:gd name="connsiteX4" fmla="*/ 190005 w 2256312"/>
              <a:gd name="connsiteY4" fmla="*/ 1670377 h 1839533"/>
              <a:gd name="connsiteX5" fmla="*/ 83127 w 2256312"/>
              <a:gd name="connsiteY5" fmla="*/ 1664440 h 1839533"/>
              <a:gd name="connsiteX6" fmla="*/ 65314 w 2256312"/>
              <a:gd name="connsiteY6" fmla="*/ 1575375 h 1839533"/>
              <a:gd name="connsiteX7" fmla="*/ 47501 w 2256312"/>
              <a:gd name="connsiteY7" fmla="*/ 1302242 h 1839533"/>
              <a:gd name="connsiteX8" fmla="*/ 0 w 2256312"/>
              <a:gd name="connsiteY8" fmla="*/ 1236928 h 1839533"/>
              <a:gd name="connsiteX9" fmla="*/ 5938 w 2256312"/>
              <a:gd name="connsiteY9" fmla="*/ 1011297 h 1839533"/>
              <a:gd name="connsiteX10" fmla="*/ 53439 w 2256312"/>
              <a:gd name="connsiteY10" fmla="*/ 773790 h 1839533"/>
              <a:gd name="connsiteX11" fmla="*/ 41564 w 2256312"/>
              <a:gd name="connsiteY11" fmla="*/ 726289 h 1839533"/>
              <a:gd name="connsiteX12" fmla="*/ 11875 w 2256312"/>
              <a:gd name="connsiteY12" fmla="*/ 660975 h 1839533"/>
              <a:gd name="connsiteX13" fmla="*/ 5938 w 2256312"/>
              <a:gd name="connsiteY13" fmla="*/ 571909 h 1839533"/>
              <a:gd name="connsiteX14" fmla="*/ 53439 w 2256312"/>
              <a:gd name="connsiteY14" fmla="*/ 506595 h 1839533"/>
              <a:gd name="connsiteX15" fmla="*/ 83127 w 2256312"/>
              <a:gd name="connsiteY15" fmla="*/ 447219 h 1839533"/>
              <a:gd name="connsiteX16" fmla="*/ 225631 w 2256312"/>
              <a:gd name="connsiteY16" fmla="*/ 286902 h 1839533"/>
              <a:gd name="connsiteX17" fmla="*/ 255319 w 2256312"/>
              <a:gd name="connsiteY17" fmla="*/ 251277 h 1839533"/>
              <a:gd name="connsiteX18" fmla="*/ 264256 w 2256312"/>
              <a:gd name="connsiteY18" fmla="*/ 212652 h 1839533"/>
              <a:gd name="connsiteX19" fmla="*/ 403761 w 2256312"/>
              <a:gd name="connsiteY19" fmla="*/ 126604 h 1839533"/>
              <a:gd name="connsiteX20" fmla="*/ 593457 w 2256312"/>
              <a:gd name="connsiteY20" fmla="*/ 51658 h 1839533"/>
              <a:gd name="connsiteX21" fmla="*/ 790426 w 2256312"/>
              <a:gd name="connsiteY21" fmla="*/ 22588 h 1839533"/>
              <a:gd name="connsiteX22" fmla="*/ 807697 w 2256312"/>
              <a:gd name="connsiteY22" fmla="*/ 10772 h 1839533"/>
              <a:gd name="connsiteX23" fmla="*/ 875853 w 2256312"/>
              <a:gd name="connsiteY23" fmla="*/ 1893 h 1839533"/>
              <a:gd name="connsiteX24" fmla="*/ 1070017 w 2256312"/>
              <a:gd name="connsiteY24" fmla="*/ 1024 h 1839533"/>
              <a:gd name="connsiteX25" fmla="*/ 1240972 w 2256312"/>
              <a:gd name="connsiteY25" fmla="*/ 13770 h 1839533"/>
              <a:gd name="connsiteX26" fmla="*/ 1445715 w 2256312"/>
              <a:gd name="connsiteY26" fmla="*/ 55275 h 1839533"/>
              <a:gd name="connsiteX27" fmla="*/ 1543792 w 2256312"/>
              <a:gd name="connsiteY27" fmla="*/ 96897 h 1839533"/>
              <a:gd name="connsiteX28" fmla="*/ 1710047 w 2256312"/>
              <a:gd name="connsiteY28" fmla="*/ 144398 h 1839533"/>
              <a:gd name="connsiteX29" fmla="*/ 1793174 w 2256312"/>
              <a:gd name="connsiteY29" fmla="*/ 185962 h 1839533"/>
              <a:gd name="connsiteX30" fmla="*/ 1864426 w 2256312"/>
              <a:gd name="connsiteY30" fmla="*/ 233463 h 1839533"/>
              <a:gd name="connsiteX31" fmla="*/ 1929740 w 2256312"/>
              <a:gd name="connsiteY31" fmla="*/ 292840 h 1839533"/>
              <a:gd name="connsiteX32" fmla="*/ 2012868 w 2256312"/>
              <a:gd name="connsiteY32" fmla="*/ 346279 h 1839533"/>
              <a:gd name="connsiteX33" fmla="*/ 2143458 w 2256312"/>
              <a:gd name="connsiteY33" fmla="*/ 408596 h 1839533"/>
              <a:gd name="connsiteX34" fmla="*/ 2190862 w 2256312"/>
              <a:gd name="connsiteY34" fmla="*/ 500677 h 1839533"/>
              <a:gd name="connsiteX35" fmla="*/ 2247338 w 2256312"/>
              <a:gd name="connsiteY35" fmla="*/ 625368 h 1839533"/>
              <a:gd name="connsiteX36" fmla="*/ 2256312 w 2256312"/>
              <a:gd name="connsiteY36" fmla="*/ 779728 h 1839533"/>
              <a:gd name="connsiteX37" fmla="*/ 2250374 w 2256312"/>
              <a:gd name="connsiteY37" fmla="*/ 928170 h 1839533"/>
              <a:gd name="connsiteX38" fmla="*/ 2250374 w 2256312"/>
              <a:gd name="connsiteY38" fmla="*/ 928170 h 1839533"/>
              <a:gd name="connsiteX39" fmla="*/ 2232561 w 2256312"/>
              <a:gd name="connsiteY39" fmla="*/ 993484 h 1839533"/>
              <a:gd name="connsiteX40" fmla="*/ 2196935 w 2256312"/>
              <a:gd name="connsiteY40" fmla="*/ 1035047 h 1839533"/>
              <a:gd name="connsiteX41" fmla="*/ 2155372 w 2256312"/>
              <a:gd name="connsiteY41" fmla="*/ 1112237 h 1839533"/>
              <a:gd name="connsiteX42" fmla="*/ 2143496 w 2256312"/>
              <a:gd name="connsiteY42" fmla="*/ 1159738 h 1839533"/>
              <a:gd name="connsiteX43" fmla="*/ 2167247 w 2256312"/>
              <a:gd name="connsiteY43" fmla="*/ 1236928 h 1839533"/>
              <a:gd name="connsiteX44" fmla="*/ 2167247 w 2256312"/>
              <a:gd name="connsiteY44" fmla="*/ 1361619 h 1839533"/>
              <a:gd name="connsiteX45" fmla="*/ 2131621 w 2256312"/>
              <a:gd name="connsiteY45" fmla="*/ 1462559 h 1839533"/>
              <a:gd name="connsiteX46" fmla="*/ 2090057 w 2256312"/>
              <a:gd name="connsiteY46" fmla="*/ 1533811 h 1839533"/>
              <a:gd name="connsiteX47" fmla="*/ 2024743 w 2256312"/>
              <a:gd name="connsiteY47" fmla="*/ 1566440 h 1839533"/>
              <a:gd name="connsiteX48" fmla="*/ 1926743 w 2256312"/>
              <a:gd name="connsiteY48" fmla="*/ 1839533 h 1839533"/>
              <a:gd name="connsiteX49" fmla="*/ 1837716 w 2256312"/>
              <a:gd name="connsiteY49" fmla="*/ 1830656 h 1839533"/>
              <a:gd name="connsiteX50" fmla="*/ 1876302 w 2256312"/>
              <a:gd name="connsiteY50" fmla="*/ 1688190 h 1839533"/>
              <a:gd name="connsiteX51" fmla="*/ 1911927 w 2256312"/>
              <a:gd name="connsiteY51" fmla="*/ 1557562 h 1839533"/>
              <a:gd name="connsiteX52" fmla="*/ 1900051 w 2256312"/>
              <a:gd name="connsiteY52" fmla="*/ 1462559 h 1839533"/>
              <a:gd name="connsiteX53" fmla="*/ 1923803 w 2256312"/>
              <a:gd name="connsiteY53" fmla="*/ 1361619 h 1839533"/>
              <a:gd name="connsiteX54" fmla="*/ 1989117 w 2256312"/>
              <a:gd name="connsiteY54" fmla="*/ 1254741 h 1839533"/>
              <a:gd name="connsiteX55" fmla="*/ 1983179 w 2256312"/>
              <a:gd name="connsiteY55" fmla="*/ 1201302 h 1839533"/>
              <a:gd name="connsiteX56" fmla="*/ 2015904 w 2256312"/>
              <a:gd name="connsiteY56" fmla="*/ 1109278 h 1839533"/>
              <a:gd name="connsiteX57" fmla="*/ 2048494 w 2256312"/>
              <a:gd name="connsiteY57" fmla="*/ 951920 h 1839533"/>
              <a:gd name="connsiteX58" fmla="*/ 2119746 w 2256312"/>
              <a:gd name="connsiteY58" fmla="*/ 910357 h 1839533"/>
              <a:gd name="connsiteX59" fmla="*/ 2119746 w 2256312"/>
              <a:gd name="connsiteY59" fmla="*/ 910357 h 1839533"/>
              <a:gd name="connsiteX60" fmla="*/ 2137559 w 2256312"/>
              <a:gd name="connsiteY60" fmla="*/ 785666 h 1839533"/>
              <a:gd name="connsiteX61" fmla="*/ 2067815 w 2256312"/>
              <a:gd name="connsiteY61" fmla="*/ 510348 h 1839533"/>
              <a:gd name="connsiteX62" fmla="*/ 1828800 w 2256312"/>
              <a:gd name="connsiteY62" fmla="*/ 381905 h 1839533"/>
              <a:gd name="connsiteX63" fmla="*/ 1389413 w 2256312"/>
              <a:gd name="connsiteY63" fmla="*/ 179966 h 1839533"/>
              <a:gd name="connsiteX64" fmla="*/ 1186179 w 2256312"/>
              <a:gd name="connsiteY64" fmla="*/ 152927 h 1839533"/>
              <a:gd name="connsiteX65" fmla="*/ 976755 w 2256312"/>
              <a:gd name="connsiteY65" fmla="*/ 147337 h 1839533"/>
              <a:gd name="connsiteX66" fmla="*/ 807522 w 2256312"/>
              <a:gd name="connsiteY66" fmla="*/ 144359 h 1839533"/>
              <a:gd name="connsiteX67" fmla="*/ 620535 w 2256312"/>
              <a:gd name="connsiteY67" fmla="*/ 188901 h 1839533"/>
              <a:gd name="connsiteX68" fmla="*/ 439349 w 2256312"/>
              <a:gd name="connsiteY68" fmla="*/ 275007 h 1839533"/>
              <a:gd name="connsiteX69" fmla="*/ 382391 w 2256312"/>
              <a:gd name="connsiteY69" fmla="*/ 320085 h 1839533"/>
              <a:gd name="connsiteX70" fmla="*/ 333684 w 2256312"/>
              <a:gd name="connsiteY70" fmla="*/ 329641 h 1839533"/>
              <a:gd name="connsiteX71" fmla="*/ 244620 w 2256312"/>
              <a:gd name="connsiteY71" fmla="*/ 406799 h 1839533"/>
              <a:gd name="connsiteX72" fmla="*/ 188799 w 2256312"/>
              <a:gd name="connsiteY72" fmla="*/ 476907 h 1839533"/>
              <a:gd name="connsiteX73" fmla="*/ 193531 w 2256312"/>
              <a:gd name="connsiteY73" fmla="*/ 549335 h 1839533"/>
              <a:gd name="connsiteX74" fmla="*/ 250558 w 2256312"/>
              <a:gd name="connsiteY74" fmla="*/ 615824 h 1839533"/>
              <a:gd name="connsiteX75" fmla="*/ 237507 w 2256312"/>
              <a:gd name="connsiteY75" fmla="*/ 690663 h 1839533"/>
              <a:gd name="connsiteX76" fmla="*/ 201881 w 2256312"/>
              <a:gd name="connsiteY76" fmla="*/ 755977 h 1839533"/>
              <a:gd name="connsiteX77" fmla="*/ 267195 w 2256312"/>
              <a:gd name="connsiteY77" fmla="*/ 744102 h 1839533"/>
              <a:gd name="connsiteX78" fmla="*/ 267195 w 2256312"/>
              <a:gd name="connsiteY78" fmla="*/ 744102 h 1839533"/>
              <a:gd name="connsiteX79" fmla="*/ 267195 w 2256312"/>
              <a:gd name="connsiteY79" fmla="*/ 744102 h 1839533"/>
              <a:gd name="connsiteX80" fmla="*/ 362198 w 2256312"/>
              <a:gd name="connsiteY80" fmla="*/ 672850 h 1839533"/>
              <a:gd name="connsiteX81" fmla="*/ 421574 w 2256312"/>
              <a:gd name="connsiteY81" fmla="*/ 690663 h 1839533"/>
              <a:gd name="connsiteX82" fmla="*/ 445325 w 2256312"/>
              <a:gd name="connsiteY82" fmla="*/ 767853 h 1839533"/>
              <a:gd name="connsiteX83" fmla="*/ 475013 w 2256312"/>
              <a:gd name="connsiteY83" fmla="*/ 874731 h 1839533"/>
              <a:gd name="connsiteX84" fmla="*/ 510639 w 2256312"/>
              <a:gd name="connsiteY84" fmla="*/ 963795 h 1839533"/>
              <a:gd name="connsiteX85" fmla="*/ 528452 w 2256312"/>
              <a:gd name="connsiteY85" fmla="*/ 1040985 h 1839533"/>
              <a:gd name="connsiteX86" fmla="*/ 540327 w 2256312"/>
              <a:gd name="connsiteY86" fmla="*/ 1094424 h 1839533"/>
              <a:gd name="connsiteX87" fmla="*/ 540327 w 2256312"/>
              <a:gd name="connsiteY87" fmla="*/ 1272554 h 1839533"/>
              <a:gd name="connsiteX88" fmla="*/ 510639 w 2256312"/>
              <a:gd name="connsiteY88" fmla="*/ 1367557 h 1839533"/>
              <a:gd name="connsiteX89" fmla="*/ 504701 w 2256312"/>
              <a:gd name="connsiteY89" fmla="*/ 1527873 h 1839533"/>
              <a:gd name="connsiteX90" fmla="*/ 480951 w 2256312"/>
              <a:gd name="connsiteY90" fmla="*/ 1628814 h 1839533"/>
              <a:gd name="connsiteX91" fmla="*/ 480950 w 2256312"/>
              <a:gd name="connsiteY91" fmla="*/ 1711941 h 1839533"/>
              <a:gd name="connsiteX0" fmla="*/ 480950 w 2256312"/>
              <a:gd name="connsiteY0" fmla="*/ 1711941 h 1839533"/>
              <a:gd name="connsiteX1" fmla="*/ 368135 w 2256312"/>
              <a:gd name="connsiteY1" fmla="*/ 1717879 h 1839533"/>
              <a:gd name="connsiteX2" fmla="*/ 302821 w 2256312"/>
              <a:gd name="connsiteY2" fmla="*/ 1717879 h 1839533"/>
              <a:gd name="connsiteX3" fmla="*/ 255320 w 2256312"/>
              <a:gd name="connsiteY3" fmla="*/ 1664440 h 1839533"/>
              <a:gd name="connsiteX4" fmla="*/ 190005 w 2256312"/>
              <a:gd name="connsiteY4" fmla="*/ 1670377 h 1839533"/>
              <a:gd name="connsiteX5" fmla="*/ 83127 w 2256312"/>
              <a:gd name="connsiteY5" fmla="*/ 1664440 h 1839533"/>
              <a:gd name="connsiteX6" fmla="*/ 65314 w 2256312"/>
              <a:gd name="connsiteY6" fmla="*/ 1575375 h 1839533"/>
              <a:gd name="connsiteX7" fmla="*/ 47501 w 2256312"/>
              <a:gd name="connsiteY7" fmla="*/ 1302242 h 1839533"/>
              <a:gd name="connsiteX8" fmla="*/ 0 w 2256312"/>
              <a:gd name="connsiteY8" fmla="*/ 1236928 h 1839533"/>
              <a:gd name="connsiteX9" fmla="*/ 5938 w 2256312"/>
              <a:gd name="connsiteY9" fmla="*/ 1011297 h 1839533"/>
              <a:gd name="connsiteX10" fmla="*/ 53439 w 2256312"/>
              <a:gd name="connsiteY10" fmla="*/ 773790 h 1839533"/>
              <a:gd name="connsiteX11" fmla="*/ 41564 w 2256312"/>
              <a:gd name="connsiteY11" fmla="*/ 726289 h 1839533"/>
              <a:gd name="connsiteX12" fmla="*/ 11875 w 2256312"/>
              <a:gd name="connsiteY12" fmla="*/ 660975 h 1839533"/>
              <a:gd name="connsiteX13" fmla="*/ 5938 w 2256312"/>
              <a:gd name="connsiteY13" fmla="*/ 571909 h 1839533"/>
              <a:gd name="connsiteX14" fmla="*/ 53439 w 2256312"/>
              <a:gd name="connsiteY14" fmla="*/ 506595 h 1839533"/>
              <a:gd name="connsiteX15" fmla="*/ 83127 w 2256312"/>
              <a:gd name="connsiteY15" fmla="*/ 447219 h 1839533"/>
              <a:gd name="connsiteX16" fmla="*/ 225631 w 2256312"/>
              <a:gd name="connsiteY16" fmla="*/ 286902 h 1839533"/>
              <a:gd name="connsiteX17" fmla="*/ 255319 w 2256312"/>
              <a:gd name="connsiteY17" fmla="*/ 251277 h 1839533"/>
              <a:gd name="connsiteX18" fmla="*/ 264256 w 2256312"/>
              <a:gd name="connsiteY18" fmla="*/ 212652 h 1839533"/>
              <a:gd name="connsiteX19" fmla="*/ 403761 w 2256312"/>
              <a:gd name="connsiteY19" fmla="*/ 126604 h 1839533"/>
              <a:gd name="connsiteX20" fmla="*/ 593457 w 2256312"/>
              <a:gd name="connsiteY20" fmla="*/ 51658 h 1839533"/>
              <a:gd name="connsiteX21" fmla="*/ 790426 w 2256312"/>
              <a:gd name="connsiteY21" fmla="*/ 22588 h 1839533"/>
              <a:gd name="connsiteX22" fmla="*/ 807697 w 2256312"/>
              <a:gd name="connsiteY22" fmla="*/ 10772 h 1839533"/>
              <a:gd name="connsiteX23" fmla="*/ 875853 w 2256312"/>
              <a:gd name="connsiteY23" fmla="*/ 1893 h 1839533"/>
              <a:gd name="connsiteX24" fmla="*/ 1070017 w 2256312"/>
              <a:gd name="connsiteY24" fmla="*/ 1024 h 1839533"/>
              <a:gd name="connsiteX25" fmla="*/ 1240972 w 2256312"/>
              <a:gd name="connsiteY25" fmla="*/ 13770 h 1839533"/>
              <a:gd name="connsiteX26" fmla="*/ 1445715 w 2256312"/>
              <a:gd name="connsiteY26" fmla="*/ 55275 h 1839533"/>
              <a:gd name="connsiteX27" fmla="*/ 1543792 w 2256312"/>
              <a:gd name="connsiteY27" fmla="*/ 96897 h 1839533"/>
              <a:gd name="connsiteX28" fmla="*/ 1710047 w 2256312"/>
              <a:gd name="connsiteY28" fmla="*/ 144398 h 1839533"/>
              <a:gd name="connsiteX29" fmla="*/ 1793174 w 2256312"/>
              <a:gd name="connsiteY29" fmla="*/ 185962 h 1839533"/>
              <a:gd name="connsiteX30" fmla="*/ 1864426 w 2256312"/>
              <a:gd name="connsiteY30" fmla="*/ 233463 h 1839533"/>
              <a:gd name="connsiteX31" fmla="*/ 1929740 w 2256312"/>
              <a:gd name="connsiteY31" fmla="*/ 292840 h 1839533"/>
              <a:gd name="connsiteX32" fmla="*/ 2012868 w 2256312"/>
              <a:gd name="connsiteY32" fmla="*/ 346279 h 1839533"/>
              <a:gd name="connsiteX33" fmla="*/ 2143458 w 2256312"/>
              <a:gd name="connsiteY33" fmla="*/ 408596 h 1839533"/>
              <a:gd name="connsiteX34" fmla="*/ 2190862 w 2256312"/>
              <a:gd name="connsiteY34" fmla="*/ 500677 h 1839533"/>
              <a:gd name="connsiteX35" fmla="*/ 2247338 w 2256312"/>
              <a:gd name="connsiteY35" fmla="*/ 625368 h 1839533"/>
              <a:gd name="connsiteX36" fmla="*/ 2256312 w 2256312"/>
              <a:gd name="connsiteY36" fmla="*/ 779728 h 1839533"/>
              <a:gd name="connsiteX37" fmla="*/ 2250374 w 2256312"/>
              <a:gd name="connsiteY37" fmla="*/ 928170 h 1839533"/>
              <a:gd name="connsiteX38" fmla="*/ 2250374 w 2256312"/>
              <a:gd name="connsiteY38" fmla="*/ 928170 h 1839533"/>
              <a:gd name="connsiteX39" fmla="*/ 2232561 w 2256312"/>
              <a:gd name="connsiteY39" fmla="*/ 993484 h 1839533"/>
              <a:gd name="connsiteX40" fmla="*/ 2196935 w 2256312"/>
              <a:gd name="connsiteY40" fmla="*/ 1035047 h 1839533"/>
              <a:gd name="connsiteX41" fmla="*/ 2155372 w 2256312"/>
              <a:gd name="connsiteY41" fmla="*/ 1112237 h 1839533"/>
              <a:gd name="connsiteX42" fmla="*/ 2143496 w 2256312"/>
              <a:gd name="connsiteY42" fmla="*/ 1159738 h 1839533"/>
              <a:gd name="connsiteX43" fmla="*/ 2167247 w 2256312"/>
              <a:gd name="connsiteY43" fmla="*/ 1236928 h 1839533"/>
              <a:gd name="connsiteX44" fmla="*/ 2167247 w 2256312"/>
              <a:gd name="connsiteY44" fmla="*/ 1361619 h 1839533"/>
              <a:gd name="connsiteX45" fmla="*/ 2131621 w 2256312"/>
              <a:gd name="connsiteY45" fmla="*/ 1462559 h 1839533"/>
              <a:gd name="connsiteX46" fmla="*/ 2090057 w 2256312"/>
              <a:gd name="connsiteY46" fmla="*/ 1533811 h 1839533"/>
              <a:gd name="connsiteX47" fmla="*/ 2024743 w 2256312"/>
              <a:gd name="connsiteY47" fmla="*/ 1566440 h 1839533"/>
              <a:gd name="connsiteX48" fmla="*/ 1926743 w 2256312"/>
              <a:gd name="connsiteY48" fmla="*/ 1839533 h 1839533"/>
              <a:gd name="connsiteX49" fmla="*/ 1837716 w 2256312"/>
              <a:gd name="connsiteY49" fmla="*/ 1830656 h 1839533"/>
              <a:gd name="connsiteX50" fmla="*/ 1876302 w 2256312"/>
              <a:gd name="connsiteY50" fmla="*/ 1688190 h 1839533"/>
              <a:gd name="connsiteX51" fmla="*/ 1911927 w 2256312"/>
              <a:gd name="connsiteY51" fmla="*/ 1557562 h 1839533"/>
              <a:gd name="connsiteX52" fmla="*/ 1900051 w 2256312"/>
              <a:gd name="connsiteY52" fmla="*/ 1462559 h 1839533"/>
              <a:gd name="connsiteX53" fmla="*/ 1923803 w 2256312"/>
              <a:gd name="connsiteY53" fmla="*/ 1361619 h 1839533"/>
              <a:gd name="connsiteX54" fmla="*/ 1989117 w 2256312"/>
              <a:gd name="connsiteY54" fmla="*/ 1254741 h 1839533"/>
              <a:gd name="connsiteX55" fmla="*/ 1983179 w 2256312"/>
              <a:gd name="connsiteY55" fmla="*/ 1201302 h 1839533"/>
              <a:gd name="connsiteX56" fmla="*/ 2015904 w 2256312"/>
              <a:gd name="connsiteY56" fmla="*/ 1109278 h 1839533"/>
              <a:gd name="connsiteX57" fmla="*/ 2048494 w 2256312"/>
              <a:gd name="connsiteY57" fmla="*/ 951920 h 1839533"/>
              <a:gd name="connsiteX58" fmla="*/ 2119746 w 2256312"/>
              <a:gd name="connsiteY58" fmla="*/ 910357 h 1839533"/>
              <a:gd name="connsiteX59" fmla="*/ 2119746 w 2256312"/>
              <a:gd name="connsiteY59" fmla="*/ 910357 h 1839533"/>
              <a:gd name="connsiteX60" fmla="*/ 2137559 w 2256312"/>
              <a:gd name="connsiteY60" fmla="*/ 785666 h 1839533"/>
              <a:gd name="connsiteX61" fmla="*/ 2067815 w 2256312"/>
              <a:gd name="connsiteY61" fmla="*/ 510348 h 1839533"/>
              <a:gd name="connsiteX62" fmla="*/ 1828800 w 2256312"/>
              <a:gd name="connsiteY62" fmla="*/ 381905 h 1839533"/>
              <a:gd name="connsiteX63" fmla="*/ 1389413 w 2256312"/>
              <a:gd name="connsiteY63" fmla="*/ 179966 h 1839533"/>
              <a:gd name="connsiteX64" fmla="*/ 1186179 w 2256312"/>
              <a:gd name="connsiteY64" fmla="*/ 152927 h 1839533"/>
              <a:gd name="connsiteX65" fmla="*/ 976755 w 2256312"/>
              <a:gd name="connsiteY65" fmla="*/ 147337 h 1839533"/>
              <a:gd name="connsiteX66" fmla="*/ 807522 w 2256312"/>
              <a:gd name="connsiteY66" fmla="*/ 144359 h 1839533"/>
              <a:gd name="connsiteX67" fmla="*/ 620535 w 2256312"/>
              <a:gd name="connsiteY67" fmla="*/ 188901 h 1839533"/>
              <a:gd name="connsiteX68" fmla="*/ 439349 w 2256312"/>
              <a:gd name="connsiteY68" fmla="*/ 275007 h 1839533"/>
              <a:gd name="connsiteX69" fmla="*/ 382391 w 2256312"/>
              <a:gd name="connsiteY69" fmla="*/ 320085 h 1839533"/>
              <a:gd name="connsiteX70" fmla="*/ 333684 w 2256312"/>
              <a:gd name="connsiteY70" fmla="*/ 329641 h 1839533"/>
              <a:gd name="connsiteX71" fmla="*/ 244620 w 2256312"/>
              <a:gd name="connsiteY71" fmla="*/ 406799 h 1839533"/>
              <a:gd name="connsiteX72" fmla="*/ 188799 w 2256312"/>
              <a:gd name="connsiteY72" fmla="*/ 476907 h 1839533"/>
              <a:gd name="connsiteX73" fmla="*/ 193531 w 2256312"/>
              <a:gd name="connsiteY73" fmla="*/ 549335 h 1839533"/>
              <a:gd name="connsiteX74" fmla="*/ 250558 w 2256312"/>
              <a:gd name="connsiteY74" fmla="*/ 615824 h 1839533"/>
              <a:gd name="connsiteX75" fmla="*/ 237507 w 2256312"/>
              <a:gd name="connsiteY75" fmla="*/ 690663 h 1839533"/>
              <a:gd name="connsiteX76" fmla="*/ 201881 w 2256312"/>
              <a:gd name="connsiteY76" fmla="*/ 755977 h 1839533"/>
              <a:gd name="connsiteX77" fmla="*/ 267195 w 2256312"/>
              <a:gd name="connsiteY77" fmla="*/ 744102 h 1839533"/>
              <a:gd name="connsiteX78" fmla="*/ 267195 w 2256312"/>
              <a:gd name="connsiteY78" fmla="*/ 744102 h 1839533"/>
              <a:gd name="connsiteX79" fmla="*/ 267195 w 2256312"/>
              <a:gd name="connsiteY79" fmla="*/ 744102 h 1839533"/>
              <a:gd name="connsiteX80" fmla="*/ 362198 w 2256312"/>
              <a:gd name="connsiteY80" fmla="*/ 672850 h 1839533"/>
              <a:gd name="connsiteX81" fmla="*/ 421574 w 2256312"/>
              <a:gd name="connsiteY81" fmla="*/ 690663 h 1839533"/>
              <a:gd name="connsiteX82" fmla="*/ 445325 w 2256312"/>
              <a:gd name="connsiteY82" fmla="*/ 767853 h 1839533"/>
              <a:gd name="connsiteX83" fmla="*/ 475013 w 2256312"/>
              <a:gd name="connsiteY83" fmla="*/ 874731 h 1839533"/>
              <a:gd name="connsiteX84" fmla="*/ 510639 w 2256312"/>
              <a:gd name="connsiteY84" fmla="*/ 963795 h 1839533"/>
              <a:gd name="connsiteX85" fmla="*/ 528452 w 2256312"/>
              <a:gd name="connsiteY85" fmla="*/ 1040985 h 1839533"/>
              <a:gd name="connsiteX86" fmla="*/ 540327 w 2256312"/>
              <a:gd name="connsiteY86" fmla="*/ 1094424 h 1839533"/>
              <a:gd name="connsiteX87" fmla="*/ 540327 w 2256312"/>
              <a:gd name="connsiteY87" fmla="*/ 1272554 h 1839533"/>
              <a:gd name="connsiteX88" fmla="*/ 510639 w 2256312"/>
              <a:gd name="connsiteY88" fmla="*/ 1367557 h 1839533"/>
              <a:gd name="connsiteX89" fmla="*/ 504701 w 2256312"/>
              <a:gd name="connsiteY89" fmla="*/ 1527873 h 1839533"/>
              <a:gd name="connsiteX90" fmla="*/ 480951 w 2256312"/>
              <a:gd name="connsiteY90" fmla="*/ 1628814 h 1839533"/>
              <a:gd name="connsiteX91" fmla="*/ 480950 w 2256312"/>
              <a:gd name="connsiteY91" fmla="*/ 1711941 h 1839533"/>
              <a:gd name="connsiteX0" fmla="*/ 480950 w 2256312"/>
              <a:gd name="connsiteY0" fmla="*/ 1711941 h 1839533"/>
              <a:gd name="connsiteX1" fmla="*/ 368135 w 2256312"/>
              <a:gd name="connsiteY1" fmla="*/ 1717879 h 1839533"/>
              <a:gd name="connsiteX2" fmla="*/ 302821 w 2256312"/>
              <a:gd name="connsiteY2" fmla="*/ 1717879 h 1839533"/>
              <a:gd name="connsiteX3" fmla="*/ 255320 w 2256312"/>
              <a:gd name="connsiteY3" fmla="*/ 1664440 h 1839533"/>
              <a:gd name="connsiteX4" fmla="*/ 190005 w 2256312"/>
              <a:gd name="connsiteY4" fmla="*/ 1670377 h 1839533"/>
              <a:gd name="connsiteX5" fmla="*/ 83127 w 2256312"/>
              <a:gd name="connsiteY5" fmla="*/ 1664440 h 1839533"/>
              <a:gd name="connsiteX6" fmla="*/ 65314 w 2256312"/>
              <a:gd name="connsiteY6" fmla="*/ 1575375 h 1839533"/>
              <a:gd name="connsiteX7" fmla="*/ 47501 w 2256312"/>
              <a:gd name="connsiteY7" fmla="*/ 1302242 h 1839533"/>
              <a:gd name="connsiteX8" fmla="*/ 0 w 2256312"/>
              <a:gd name="connsiteY8" fmla="*/ 1236928 h 1839533"/>
              <a:gd name="connsiteX9" fmla="*/ 5938 w 2256312"/>
              <a:gd name="connsiteY9" fmla="*/ 1011297 h 1839533"/>
              <a:gd name="connsiteX10" fmla="*/ 53439 w 2256312"/>
              <a:gd name="connsiteY10" fmla="*/ 773790 h 1839533"/>
              <a:gd name="connsiteX11" fmla="*/ 41564 w 2256312"/>
              <a:gd name="connsiteY11" fmla="*/ 726289 h 1839533"/>
              <a:gd name="connsiteX12" fmla="*/ 11875 w 2256312"/>
              <a:gd name="connsiteY12" fmla="*/ 660975 h 1839533"/>
              <a:gd name="connsiteX13" fmla="*/ 5938 w 2256312"/>
              <a:gd name="connsiteY13" fmla="*/ 571909 h 1839533"/>
              <a:gd name="connsiteX14" fmla="*/ 53439 w 2256312"/>
              <a:gd name="connsiteY14" fmla="*/ 506595 h 1839533"/>
              <a:gd name="connsiteX15" fmla="*/ 83127 w 2256312"/>
              <a:gd name="connsiteY15" fmla="*/ 447219 h 1839533"/>
              <a:gd name="connsiteX16" fmla="*/ 225631 w 2256312"/>
              <a:gd name="connsiteY16" fmla="*/ 286902 h 1839533"/>
              <a:gd name="connsiteX17" fmla="*/ 255319 w 2256312"/>
              <a:gd name="connsiteY17" fmla="*/ 251277 h 1839533"/>
              <a:gd name="connsiteX18" fmla="*/ 264256 w 2256312"/>
              <a:gd name="connsiteY18" fmla="*/ 212652 h 1839533"/>
              <a:gd name="connsiteX19" fmla="*/ 403761 w 2256312"/>
              <a:gd name="connsiteY19" fmla="*/ 126604 h 1839533"/>
              <a:gd name="connsiteX20" fmla="*/ 593457 w 2256312"/>
              <a:gd name="connsiteY20" fmla="*/ 51658 h 1839533"/>
              <a:gd name="connsiteX21" fmla="*/ 790426 w 2256312"/>
              <a:gd name="connsiteY21" fmla="*/ 22588 h 1839533"/>
              <a:gd name="connsiteX22" fmla="*/ 807697 w 2256312"/>
              <a:gd name="connsiteY22" fmla="*/ 10772 h 1839533"/>
              <a:gd name="connsiteX23" fmla="*/ 875853 w 2256312"/>
              <a:gd name="connsiteY23" fmla="*/ 1893 h 1839533"/>
              <a:gd name="connsiteX24" fmla="*/ 1070017 w 2256312"/>
              <a:gd name="connsiteY24" fmla="*/ 1024 h 1839533"/>
              <a:gd name="connsiteX25" fmla="*/ 1240972 w 2256312"/>
              <a:gd name="connsiteY25" fmla="*/ 13770 h 1839533"/>
              <a:gd name="connsiteX26" fmla="*/ 1445715 w 2256312"/>
              <a:gd name="connsiteY26" fmla="*/ 55275 h 1839533"/>
              <a:gd name="connsiteX27" fmla="*/ 1543792 w 2256312"/>
              <a:gd name="connsiteY27" fmla="*/ 96897 h 1839533"/>
              <a:gd name="connsiteX28" fmla="*/ 1710047 w 2256312"/>
              <a:gd name="connsiteY28" fmla="*/ 144398 h 1839533"/>
              <a:gd name="connsiteX29" fmla="*/ 1793174 w 2256312"/>
              <a:gd name="connsiteY29" fmla="*/ 185962 h 1839533"/>
              <a:gd name="connsiteX30" fmla="*/ 1864426 w 2256312"/>
              <a:gd name="connsiteY30" fmla="*/ 233463 h 1839533"/>
              <a:gd name="connsiteX31" fmla="*/ 1929740 w 2256312"/>
              <a:gd name="connsiteY31" fmla="*/ 292840 h 1839533"/>
              <a:gd name="connsiteX32" fmla="*/ 2012868 w 2256312"/>
              <a:gd name="connsiteY32" fmla="*/ 346279 h 1839533"/>
              <a:gd name="connsiteX33" fmla="*/ 2143458 w 2256312"/>
              <a:gd name="connsiteY33" fmla="*/ 408596 h 1839533"/>
              <a:gd name="connsiteX34" fmla="*/ 2190862 w 2256312"/>
              <a:gd name="connsiteY34" fmla="*/ 500677 h 1839533"/>
              <a:gd name="connsiteX35" fmla="*/ 2247338 w 2256312"/>
              <a:gd name="connsiteY35" fmla="*/ 625368 h 1839533"/>
              <a:gd name="connsiteX36" fmla="*/ 2256312 w 2256312"/>
              <a:gd name="connsiteY36" fmla="*/ 779728 h 1839533"/>
              <a:gd name="connsiteX37" fmla="*/ 2250374 w 2256312"/>
              <a:gd name="connsiteY37" fmla="*/ 928170 h 1839533"/>
              <a:gd name="connsiteX38" fmla="*/ 2250374 w 2256312"/>
              <a:gd name="connsiteY38" fmla="*/ 928170 h 1839533"/>
              <a:gd name="connsiteX39" fmla="*/ 2232561 w 2256312"/>
              <a:gd name="connsiteY39" fmla="*/ 993484 h 1839533"/>
              <a:gd name="connsiteX40" fmla="*/ 2196935 w 2256312"/>
              <a:gd name="connsiteY40" fmla="*/ 1035047 h 1839533"/>
              <a:gd name="connsiteX41" fmla="*/ 2155372 w 2256312"/>
              <a:gd name="connsiteY41" fmla="*/ 1112237 h 1839533"/>
              <a:gd name="connsiteX42" fmla="*/ 2143496 w 2256312"/>
              <a:gd name="connsiteY42" fmla="*/ 1159738 h 1839533"/>
              <a:gd name="connsiteX43" fmla="*/ 2167247 w 2256312"/>
              <a:gd name="connsiteY43" fmla="*/ 1236928 h 1839533"/>
              <a:gd name="connsiteX44" fmla="*/ 2167247 w 2256312"/>
              <a:gd name="connsiteY44" fmla="*/ 1361619 h 1839533"/>
              <a:gd name="connsiteX45" fmla="*/ 2131621 w 2256312"/>
              <a:gd name="connsiteY45" fmla="*/ 1462559 h 1839533"/>
              <a:gd name="connsiteX46" fmla="*/ 2090057 w 2256312"/>
              <a:gd name="connsiteY46" fmla="*/ 1533811 h 1839533"/>
              <a:gd name="connsiteX47" fmla="*/ 2024743 w 2256312"/>
              <a:gd name="connsiteY47" fmla="*/ 1566440 h 1839533"/>
              <a:gd name="connsiteX48" fmla="*/ 1926743 w 2256312"/>
              <a:gd name="connsiteY48" fmla="*/ 1839533 h 1839533"/>
              <a:gd name="connsiteX49" fmla="*/ 1837716 w 2256312"/>
              <a:gd name="connsiteY49" fmla="*/ 1830656 h 1839533"/>
              <a:gd name="connsiteX50" fmla="*/ 1876302 w 2256312"/>
              <a:gd name="connsiteY50" fmla="*/ 1688190 h 1839533"/>
              <a:gd name="connsiteX51" fmla="*/ 1911927 w 2256312"/>
              <a:gd name="connsiteY51" fmla="*/ 1557562 h 1839533"/>
              <a:gd name="connsiteX52" fmla="*/ 1900051 w 2256312"/>
              <a:gd name="connsiteY52" fmla="*/ 1462559 h 1839533"/>
              <a:gd name="connsiteX53" fmla="*/ 1923803 w 2256312"/>
              <a:gd name="connsiteY53" fmla="*/ 1361619 h 1839533"/>
              <a:gd name="connsiteX54" fmla="*/ 1989117 w 2256312"/>
              <a:gd name="connsiteY54" fmla="*/ 1254741 h 1839533"/>
              <a:gd name="connsiteX55" fmla="*/ 1983179 w 2256312"/>
              <a:gd name="connsiteY55" fmla="*/ 1201302 h 1839533"/>
              <a:gd name="connsiteX56" fmla="*/ 2015904 w 2256312"/>
              <a:gd name="connsiteY56" fmla="*/ 1109278 h 1839533"/>
              <a:gd name="connsiteX57" fmla="*/ 2048494 w 2256312"/>
              <a:gd name="connsiteY57" fmla="*/ 951920 h 1839533"/>
              <a:gd name="connsiteX58" fmla="*/ 2119746 w 2256312"/>
              <a:gd name="connsiteY58" fmla="*/ 910357 h 1839533"/>
              <a:gd name="connsiteX59" fmla="*/ 2119746 w 2256312"/>
              <a:gd name="connsiteY59" fmla="*/ 910357 h 1839533"/>
              <a:gd name="connsiteX60" fmla="*/ 2137559 w 2256312"/>
              <a:gd name="connsiteY60" fmla="*/ 785666 h 1839533"/>
              <a:gd name="connsiteX61" fmla="*/ 2067815 w 2256312"/>
              <a:gd name="connsiteY61" fmla="*/ 510348 h 1839533"/>
              <a:gd name="connsiteX62" fmla="*/ 1828800 w 2256312"/>
              <a:gd name="connsiteY62" fmla="*/ 381905 h 1839533"/>
              <a:gd name="connsiteX63" fmla="*/ 1389413 w 2256312"/>
              <a:gd name="connsiteY63" fmla="*/ 179966 h 1839533"/>
              <a:gd name="connsiteX64" fmla="*/ 1186179 w 2256312"/>
              <a:gd name="connsiteY64" fmla="*/ 152927 h 1839533"/>
              <a:gd name="connsiteX65" fmla="*/ 976755 w 2256312"/>
              <a:gd name="connsiteY65" fmla="*/ 147337 h 1839533"/>
              <a:gd name="connsiteX66" fmla="*/ 807522 w 2256312"/>
              <a:gd name="connsiteY66" fmla="*/ 144359 h 1839533"/>
              <a:gd name="connsiteX67" fmla="*/ 620535 w 2256312"/>
              <a:gd name="connsiteY67" fmla="*/ 188901 h 1839533"/>
              <a:gd name="connsiteX68" fmla="*/ 439349 w 2256312"/>
              <a:gd name="connsiteY68" fmla="*/ 275007 h 1839533"/>
              <a:gd name="connsiteX69" fmla="*/ 382391 w 2256312"/>
              <a:gd name="connsiteY69" fmla="*/ 320085 h 1839533"/>
              <a:gd name="connsiteX70" fmla="*/ 333684 w 2256312"/>
              <a:gd name="connsiteY70" fmla="*/ 329641 h 1839533"/>
              <a:gd name="connsiteX71" fmla="*/ 244620 w 2256312"/>
              <a:gd name="connsiteY71" fmla="*/ 406799 h 1839533"/>
              <a:gd name="connsiteX72" fmla="*/ 188799 w 2256312"/>
              <a:gd name="connsiteY72" fmla="*/ 476907 h 1839533"/>
              <a:gd name="connsiteX73" fmla="*/ 181624 w 2256312"/>
              <a:gd name="connsiteY73" fmla="*/ 542191 h 1839533"/>
              <a:gd name="connsiteX74" fmla="*/ 250558 w 2256312"/>
              <a:gd name="connsiteY74" fmla="*/ 615824 h 1839533"/>
              <a:gd name="connsiteX75" fmla="*/ 237507 w 2256312"/>
              <a:gd name="connsiteY75" fmla="*/ 690663 h 1839533"/>
              <a:gd name="connsiteX76" fmla="*/ 201881 w 2256312"/>
              <a:gd name="connsiteY76" fmla="*/ 755977 h 1839533"/>
              <a:gd name="connsiteX77" fmla="*/ 267195 w 2256312"/>
              <a:gd name="connsiteY77" fmla="*/ 744102 h 1839533"/>
              <a:gd name="connsiteX78" fmla="*/ 267195 w 2256312"/>
              <a:gd name="connsiteY78" fmla="*/ 744102 h 1839533"/>
              <a:gd name="connsiteX79" fmla="*/ 267195 w 2256312"/>
              <a:gd name="connsiteY79" fmla="*/ 744102 h 1839533"/>
              <a:gd name="connsiteX80" fmla="*/ 362198 w 2256312"/>
              <a:gd name="connsiteY80" fmla="*/ 672850 h 1839533"/>
              <a:gd name="connsiteX81" fmla="*/ 421574 w 2256312"/>
              <a:gd name="connsiteY81" fmla="*/ 690663 h 1839533"/>
              <a:gd name="connsiteX82" fmla="*/ 445325 w 2256312"/>
              <a:gd name="connsiteY82" fmla="*/ 767853 h 1839533"/>
              <a:gd name="connsiteX83" fmla="*/ 475013 w 2256312"/>
              <a:gd name="connsiteY83" fmla="*/ 874731 h 1839533"/>
              <a:gd name="connsiteX84" fmla="*/ 510639 w 2256312"/>
              <a:gd name="connsiteY84" fmla="*/ 963795 h 1839533"/>
              <a:gd name="connsiteX85" fmla="*/ 528452 w 2256312"/>
              <a:gd name="connsiteY85" fmla="*/ 1040985 h 1839533"/>
              <a:gd name="connsiteX86" fmla="*/ 540327 w 2256312"/>
              <a:gd name="connsiteY86" fmla="*/ 1094424 h 1839533"/>
              <a:gd name="connsiteX87" fmla="*/ 540327 w 2256312"/>
              <a:gd name="connsiteY87" fmla="*/ 1272554 h 1839533"/>
              <a:gd name="connsiteX88" fmla="*/ 510639 w 2256312"/>
              <a:gd name="connsiteY88" fmla="*/ 1367557 h 1839533"/>
              <a:gd name="connsiteX89" fmla="*/ 504701 w 2256312"/>
              <a:gd name="connsiteY89" fmla="*/ 1527873 h 1839533"/>
              <a:gd name="connsiteX90" fmla="*/ 480951 w 2256312"/>
              <a:gd name="connsiteY90" fmla="*/ 1628814 h 1839533"/>
              <a:gd name="connsiteX91" fmla="*/ 480950 w 2256312"/>
              <a:gd name="connsiteY91" fmla="*/ 1711941 h 1839533"/>
              <a:gd name="connsiteX0" fmla="*/ 480950 w 2256312"/>
              <a:gd name="connsiteY0" fmla="*/ 1711941 h 1839533"/>
              <a:gd name="connsiteX1" fmla="*/ 368135 w 2256312"/>
              <a:gd name="connsiteY1" fmla="*/ 1717879 h 1839533"/>
              <a:gd name="connsiteX2" fmla="*/ 302821 w 2256312"/>
              <a:gd name="connsiteY2" fmla="*/ 1717879 h 1839533"/>
              <a:gd name="connsiteX3" fmla="*/ 255320 w 2256312"/>
              <a:gd name="connsiteY3" fmla="*/ 1664440 h 1839533"/>
              <a:gd name="connsiteX4" fmla="*/ 190005 w 2256312"/>
              <a:gd name="connsiteY4" fmla="*/ 1670377 h 1839533"/>
              <a:gd name="connsiteX5" fmla="*/ 83127 w 2256312"/>
              <a:gd name="connsiteY5" fmla="*/ 1664440 h 1839533"/>
              <a:gd name="connsiteX6" fmla="*/ 65314 w 2256312"/>
              <a:gd name="connsiteY6" fmla="*/ 1575375 h 1839533"/>
              <a:gd name="connsiteX7" fmla="*/ 47501 w 2256312"/>
              <a:gd name="connsiteY7" fmla="*/ 1302242 h 1839533"/>
              <a:gd name="connsiteX8" fmla="*/ 0 w 2256312"/>
              <a:gd name="connsiteY8" fmla="*/ 1236928 h 1839533"/>
              <a:gd name="connsiteX9" fmla="*/ 5938 w 2256312"/>
              <a:gd name="connsiteY9" fmla="*/ 1011297 h 1839533"/>
              <a:gd name="connsiteX10" fmla="*/ 53439 w 2256312"/>
              <a:gd name="connsiteY10" fmla="*/ 773790 h 1839533"/>
              <a:gd name="connsiteX11" fmla="*/ 41564 w 2256312"/>
              <a:gd name="connsiteY11" fmla="*/ 726289 h 1839533"/>
              <a:gd name="connsiteX12" fmla="*/ 11875 w 2256312"/>
              <a:gd name="connsiteY12" fmla="*/ 660975 h 1839533"/>
              <a:gd name="connsiteX13" fmla="*/ 5938 w 2256312"/>
              <a:gd name="connsiteY13" fmla="*/ 571909 h 1839533"/>
              <a:gd name="connsiteX14" fmla="*/ 53439 w 2256312"/>
              <a:gd name="connsiteY14" fmla="*/ 506595 h 1839533"/>
              <a:gd name="connsiteX15" fmla="*/ 83127 w 2256312"/>
              <a:gd name="connsiteY15" fmla="*/ 447219 h 1839533"/>
              <a:gd name="connsiteX16" fmla="*/ 225631 w 2256312"/>
              <a:gd name="connsiteY16" fmla="*/ 286902 h 1839533"/>
              <a:gd name="connsiteX17" fmla="*/ 255319 w 2256312"/>
              <a:gd name="connsiteY17" fmla="*/ 251277 h 1839533"/>
              <a:gd name="connsiteX18" fmla="*/ 264256 w 2256312"/>
              <a:gd name="connsiteY18" fmla="*/ 212652 h 1839533"/>
              <a:gd name="connsiteX19" fmla="*/ 403761 w 2256312"/>
              <a:gd name="connsiteY19" fmla="*/ 126604 h 1839533"/>
              <a:gd name="connsiteX20" fmla="*/ 593457 w 2256312"/>
              <a:gd name="connsiteY20" fmla="*/ 51658 h 1839533"/>
              <a:gd name="connsiteX21" fmla="*/ 790426 w 2256312"/>
              <a:gd name="connsiteY21" fmla="*/ 22588 h 1839533"/>
              <a:gd name="connsiteX22" fmla="*/ 807697 w 2256312"/>
              <a:gd name="connsiteY22" fmla="*/ 10772 h 1839533"/>
              <a:gd name="connsiteX23" fmla="*/ 875853 w 2256312"/>
              <a:gd name="connsiteY23" fmla="*/ 1893 h 1839533"/>
              <a:gd name="connsiteX24" fmla="*/ 1070017 w 2256312"/>
              <a:gd name="connsiteY24" fmla="*/ 1024 h 1839533"/>
              <a:gd name="connsiteX25" fmla="*/ 1240972 w 2256312"/>
              <a:gd name="connsiteY25" fmla="*/ 13770 h 1839533"/>
              <a:gd name="connsiteX26" fmla="*/ 1445715 w 2256312"/>
              <a:gd name="connsiteY26" fmla="*/ 55275 h 1839533"/>
              <a:gd name="connsiteX27" fmla="*/ 1543792 w 2256312"/>
              <a:gd name="connsiteY27" fmla="*/ 96897 h 1839533"/>
              <a:gd name="connsiteX28" fmla="*/ 1710047 w 2256312"/>
              <a:gd name="connsiteY28" fmla="*/ 144398 h 1839533"/>
              <a:gd name="connsiteX29" fmla="*/ 1793174 w 2256312"/>
              <a:gd name="connsiteY29" fmla="*/ 185962 h 1839533"/>
              <a:gd name="connsiteX30" fmla="*/ 1864426 w 2256312"/>
              <a:gd name="connsiteY30" fmla="*/ 233463 h 1839533"/>
              <a:gd name="connsiteX31" fmla="*/ 1929740 w 2256312"/>
              <a:gd name="connsiteY31" fmla="*/ 292840 h 1839533"/>
              <a:gd name="connsiteX32" fmla="*/ 2012868 w 2256312"/>
              <a:gd name="connsiteY32" fmla="*/ 346279 h 1839533"/>
              <a:gd name="connsiteX33" fmla="*/ 2143458 w 2256312"/>
              <a:gd name="connsiteY33" fmla="*/ 408596 h 1839533"/>
              <a:gd name="connsiteX34" fmla="*/ 2190862 w 2256312"/>
              <a:gd name="connsiteY34" fmla="*/ 500677 h 1839533"/>
              <a:gd name="connsiteX35" fmla="*/ 2247338 w 2256312"/>
              <a:gd name="connsiteY35" fmla="*/ 625368 h 1839533"/>
              <a:gd name="connsiteX36" fmla="*/ 2256312 w 2256312"/>
              <a:gd name="connsiteY36" fmla="*/ 779728 h 1839533"/>
              <a:gd name="connsiteX37" fmla="*/ 2250374 w 2256312"/>
              <a:gd name="connsiteY37" fmla="*/ 928170 h 1839533"/>
              <a:gd name="connsiteX38" fmla="*/ 2250374 w 2256312"/>
              <a:gd name="connsiteY38" fmla="*/ 928170 h 1839533"/>
              <a:gd name="connsiteX39" fmla="*/ 2232561 w 2256312"/>
              <a:gd name="connsiteY39" fmla="*/ 993484 h 1839533"/>
              <a:gd name="connsiteX40" fmla="*/ 2196935 w 2256312"/>
              <a:gd name="connsiteY40" fmla="*/ 1035047 h 1839533"/>
              <a:gd name="connsiteX41" fmla="*/ 2155372 w 2256312"/>
              <a:gd name="connsiteY41" fmla="*/ 1112237 h 1839533"/>
              <a:gd name="connsiteX42" fmla="*/ 2143496 w 2256312"/>
              <a:gd name="connsiteY42" fmla="*/ 1159738 h 1839533"/>
              <a:gd name="connsiteX43" fmla="*/ 2167247 w 2256312"/>
              <a:gd name="connsiteY43" fmla="*/ 1236928 h 1839533"/>
              <a:gd name="connsiteX44" fmla="*/ 2167247 w 2256312"/>
              <a:gd name="connsiteY44" fmla="*/ 1361619 h 1839533"/>
              <a:gd name="connsiteX45" fmla="*/ 2131621 w 2256312"/>
              <a:gd name="connsiteY45" fmla="*/ 1462559 h 1839533"/>
              <a:gd name="connsiteX46" fmla="*/ 2090057 w 2256312"/>
              <a:gd name="connsiteY46" fmla="*/ 1533811 h 1839533"/>
              <a:gd name="connsiteX47" fmla="*/ 2024743 w 2256312"/>
              <a:gd name="connsiteY47" fmla="*/ 1566440 h 1839533"/>
              <a:gd name="connsiteX48" fmla="*/ 1926743 w 2256312"/>
              <a:gd name="connsiteY48" fmla="*/ 1839533 h 1839533"/>
              <a:gd name="connsiteX49" fmla="*/ 1837716 w 2256312"/>
              <a:gd name="connsiteY49" fmla="*/ 1830656 h 1839533"/>
              <a:gd name="connsiteX50" fmla="*/ 1876302 w 2256312"/>
              <a:gd name="connsiteY50" fmla="*/ 1688190 h 1839533"/>
              <a:gd name="connsiteX51" fmla="*/ 1911927 w 2256312"/>
              <a:gd name="connsiteY51" fmla="*/ 1557562 h 1839533"/>
              <a:gd name="connsiteX52" fmla="*/ 1900051 w 2256312"/>
              <a:gd name="connsiteY52" fmla="*/ 1462559 h 1839533"/>
              <a:gd name="connsiteX53" fmla="*/ 1923803 w 2256312"/>
              <a:gd name="connsiteY53" fmla="*/ 1361619 h 1839533"/>
              <a:gd name="connsiteX54" fmla="*/ 1989117 w 2256312"/>
              <a:gd name="connsiteY54" fmla="*/ 1254741 h 1839533"/>
              <a:gd name="connsiteX55" fmla="*/ 1983179 w 2256312"/>
              <a:gd name="connsiteY55" fmla="*/ 1201302 h 1839533"/>
              <a:gd name="connsiteX56" fmla="*/ 2015904 w 2256312"/>
              <a:gd name="connsiteY56" fmla="*/ 1109278 h 1839533"/>
              <a:gd name="connsiteX57" fmla="*/ 2048494 w 2256312"/>
              <a:gd name="connsiteY57" fmla="*/ 951920 h 1839533"/>
              <a:gd name="connsiteX58" fmla="*/ 2119746 w 2256312"/>
              <a:gd name="connsiteY58" fmla="*/ 910357 h 1839533"/>
              <a:gd name="connsiteX59" fmla="*/ 2119746 w 2256312"/>
              <a:gd name="connsiteY59" fmla="*/ 910357 h 1839533"/>
              <a:gd name="connsiteX60" fmla="*/ 2137559 w 2256312"/>
              <a:gd name="connsiteY60" fmla="*/ 785666 h 1839533"/>
              <a:gd name="connsiteX61" fmla="*/ 2067815 w 2256312"/>
              <a:gd name="connsiteY61" fmla="*/ 510348 h 1839533"/>
              <a:gd name="connsiteX62" fmla="*/ 1828800 w 2256312"/>
              <a:gd name="connsiteY62" fmla="*/ 381905 h 1839533"/>
              <a:gd name="connsiteX63" fmla="*/ 1389413 w 2256312"/>
              <a:gd name="connsiteY63" fmla="*/ 179966 h 1839533"/>
              <a:gd name="connsiteX64" fmla="*/ 1186179 w 2256312"/>
              <a:gd name="connsiteY64" fmla="*/ 152927 h 1839533"/>
              <a:gd name="connsiteX65" fmla="*/ 976755 w 2256312"/>
              <a:gd name="connsiteY65" fmla="*/ 147337 h 1839533"/>
              <a:gd name="connsiteX66" fmla="*/ 807522 w 2256312"/>
              <a:gd name="connsiteY66" fmla="*/ 144359 h 1839533"/>
              <a:gd name="connsiteX67" fmla="*/ 620535 w 2256312"/>
              <a:gd name="connsiteY67" fmla="*/ 188901 h 1839533"/>
              <a:gd name="connsiteX68" fmla="*/ 439349 w 2256312"/>
              <a:gd name="connsiteY68" fmla="*/ 275007 h 1839533"/>
              <a:gd name="connsiteX69" fmla="*/ 382391 w 2256312"/>
              <a:gd name="connsiteY69" fmla="*/ 320085 h 1839533"/>
              <a:gd name="connsiteX70" fmla="*/ 333684 w 2256312"/>
              <a:gd name="connsiteY70" fmla="*/ 329641 h 1839533"/>
              <a:gd name="connsiteX71" fmla="*/ 244620 w 2256312"/>
              <a:gd name="connsiteY71" fmla="*/ 406799 h 1839533"/>
              <a:gd name="connsiteX72" fmla="*/ 188799 w 2256312"/>
              <a:gd name="connsiteY72" fmla="*/ 476907 h 1839533"/>
              <a:gd name="connsiteX73" fmla="*/ 181624 w 2256312"/>
              <a:gd name="connsiteY73" fmla="*/ 542191 h 1839533"/>
              <a:gd name="connsiteX74" fmla="*/ 219663 w 2256312"/>
              <a:gd name="connsiteY74" fmla="*/ 571507 h 1839533"/>
              <a:gd name="connsiteX75" fmla="*/ 250558 w 2256312"/>
              <a:gd name="connsiteY75" fmla="*/ 615824 h 1839533"/>
              <a:gd name="connsiteX76" fmla="*/ 237507 w 2256312"/>
              <a:gd name="connsiteY76" fmla="*/ 690663 h 1839533"/>
              <a:gd name="connsiteX77" fmla="*/ 201881 w 2256312"/>
              <a:gd name="connsiteY77" fmla="*/ 755977 h 1839533"/>
              <a:gd name="connsiteX78" fmla="*/ 267195 w 2256312"/>
              <a:gd name="connsiteY78" fmla="*/ 744102 h 1839533"/>
              <a:gd name="connsiteX79" fmla="*/ 267195 w 2256312"/>
              <a:gd name="connsiteY79" fmla="*/ 744102 h 1839533"/>
              <a:gd name="connsiteX80" fmla="*/ 267195 w 2256312"/>
              <a:gd name="connsiteY80" fmla="*/ 744102 h 1839533"/>
              <a:gd name="connsiteX81" fmla="*/ 362198 w 2256312"/>
              <a:gd name="connsiteY81" fmla="*/ 672850 h 1839533"/>
              <a:gd name="connsiteX82" fmla="*/ 421574 w 2256312"/>
              <a:gd name="connsiteY82" fmla="*/ 690663 h 1839533"/>
              <a:gd name="connsiteX83" fmla="*/ 445325 w 2256312"/>
              <a:gd name="connsiteY83" fmla="*/ 767853 h 1839533"/>
              <a:gd name="connsiteX84" fmla="*/ 475013 w 2256312"/>
              <a:gd name="connsiteY84" fmla="*/ 874731 h 1839533"/>
              <a:gd name="connsiteX85" fmla="*/ 510639 w 2256312"/>
              <a:gd name="connsiteY85" fmla="*/ 963795 h 1839533"/>
              <a:gd name="connsiteX86" fmla="*/ 528452 w 2256312"/>
              <a:gd name="connsiteY86" fmla="*/ 1040985 h 1839533"/>
              <a:gd name="connsiteX87" fmla="*/ 540327 w 2256312"/>
              <a:gd name="connsiteY87" fmla="*/ 1094424 h 1839533"/>
              <a:gd name="connsiteX88" fmla="*/ 540327 w 2256312"/>
              <a:gd name="connsiteY88" fmla="*/ 1272554 h 1839533"/>
              <a:gd name="connsiteX89" fmla="*/ 510639 w 2256312"/>
              <a:gd name="connsiteY89" fmla="*/ 1367557 h 1839533"/>
              <a:gd name="connsiteX90" fmla="*/ 504701 w 2256312"/>
              <a:gd name="connsiteY90" fmla="*/ 1527873 h 1839533"/>
              <a:gd name="connsiteX91" fmla="*/ 480951 w 2256312"/>
              <a:gd name="connsiteY91" fmla="*/ 1628814 h 1839533"/>
              <a:gd name="connsiteX92" fmla="*/ 480950 w 2256312"/>
              <a:gd name="connsiteY92" fmla="*/ 1711941 h 1839533"/>
              <a:gd name="connsiteX0" fmla="*/ 480950 w 2256312"/>
              <a:gd name="connsiteY0" fmla="*/ 1711941 h 1839533"/>
              <a:gd name="connsiteX1" fmla="*/ 368135 w 2256312"/>
              <a:gd name="connsiteY1" fmla="*/ 1717879 h 1839533"/>
              <a:gd name="connsiteX2" fmla="*/ 302821 w 2256312"/>
              <a:gd name="connsiteY2" fmla="*/ 1717879 h 1839533"/>
              <a:gd name="connsiteX3" fmla="*/ 255320 w 2256312"/>
              <a:gd name="connsiteY3" fmla="*/ 1664440 h 1839533"/>
              <a:gd name="connsiteX4" fmla="*/ 190005 w 2256312"/>
              <a:gd name="connsiteY4" fmla="*/ 1670377 h 1839533"/>
              <a:gd name="connsiteX5" fmla="*/ 83127 w 2256312"/>
              <a:gd name="connsiteY5" fmla="*/ 1664440 h 1839533"/>
              <a:gd name="connsiteX6" fmla="*/ 65314 w 2256312"/>
              <a:gd name="connsiteY6" fmla="*/ 1575375 h 1839533"/>
              <a:gd name="connsiteX7" fmla="*/ 47501 w 2256312"/>
              <a:gd name="connsiteY7" fmla="*/ 1302242 h 1839533"/>
              <a:gd name="connsiteX8" fmla="*/ 0 w 2256312"/>
              <a:gd name="connsiteY8" fmla="*/ 1236928 h 1839533"/>
              <a:gd name="connsiteX9" fmla="*/ 5938 w 2256312"/>
              <a:gd name="connsiteY9" fmla="*/ 1011297 h 1839533"/>
              <a:gd name="connsiteX10" fmla="*/ 53439 w 2256312"/>
              <a:gd name="connsiteY10" fmla="*/ 773790 h 1839533"/>
              <a:gd name="connsiteX11" fmla="*/ 41564 w 2256312"/>
              <a:gd name="connsiteY11" fmla="*/ 726289 h 1839533"/>
              <a:gd name="connsiteX12" fmla="*/ 11875 w 2256312"/>
              <a:gd name="connsiteY12" fmla="*/ 660975 h 1839533"/>
              <a:gd name="connsiteX13" fmla="*/ 5938 w 2256312"/>
              <a:gd name="connsiteY13" fmla="*/ 571909 h 1839533"/>
              <a:gd name="connsiteX14" fmla="*/ 53439 w 2256312"/>
              <a:gd name="connsiteY14" fmla="*/ 506595 h 1839533"/>
              <a:gd name="connsiteX15" fmla="*/ 83127 w 2256312"/>
              <a:gd name="connsiteY15" fmla="*/ 447219 h 1839533"/>
              <a:gd name="connsiteX16" fmla="*/ 225631 w 2256312"/>
              <a:gd name="connsiteY16" fmla="*/ 286902 h 1839533"/>
              <a:gd name="connsiteX17" fmla="*/ 255319 w 2256312"/>
              <a:gd name="connsiteY17" fmla="*/ 251277 h 1839533"/>
              <a:gd name="connsiteX18" fmla="*/ 264256 w 2256312"/>
              <a:gd name="connsiteY18" fmla="*/ 212652 h 1839533"/>
              <a:gd name="connsiteX19" fmla="*/ 403761 w 2256312"/>
              <a:gd name="connsiteY19" fmla="*/ 126604 h 1839533"/>
              <a:gd name="connsiteX20" fmla="*/ 593457 w 2256312"/>
              <a:gd name="connsiteY20" fmla="*/ 51658 h 1839533"/>
              <a:gd name="connsiteX21" fmla="*/ 790426 w 2256312"/>
              <a:gd name="connsiteY21" fmla="*/ 22588 h 1839533"/>
              <a:gd name="connsiteX22" fmla="*/ 807697 w 2256312"/>
              <a:gd name="connsiteY22" fmla="*/ 10772 h 1839533"/>
              <a:gd name="connsiteX23" fmla="*/ 875853 w 2256312"/>
              <a:gd name="connsiteY23" fmla="*/ 1893 h 1839533"/>
              <a:gd name="connsiteX24" fmla="*/ 1070017 w 2256312"/>
              <a:gd name="connsiteY24" fmla="*/ 1024 h 1839533"/>
              <a:gd name="connsiteX25" fmla="*/ 1240972 w 2256312"/>
              <a:gd name="connsiteY25" fmla="*/ 13770 h 1839533"/>
              <a:gd name="connsiteX26" fmla="*/ 1445715 w 2256312"/>
              <a:gd name="connsiteY26" fmla="*/ 55275 h 1839533"/>
              <a:gd name="connsiteX27" fmla="*/ 1543792 w 2256312"/>
              <a:gd name="connsiteY27" fmla="*/ 96897 h 1839533"/>
              <a:gd name="connsiteX28" fmla="*/ 1710047 w 2256312"/>
              <a:gd name="connsiteY28" fmla="*/ 144398 h 1839533"/>
              <a:gd name="connsiteX29" fmla="*/ 1793174 w 2256312"/>
              <a:gd name="connsiteY29" fmla="*/ 185962 h 1839533"/>
              <a:gd name="connsiteX30" fmla="*/ 1864426 w 2256312"/>
              <a:gd name="connsiteY30" fmla="*/ 233463 h 1839533"/>
              <a:gd name="connsiteX31" fmla="*/ 1929740 w 2256312"/>
              <a:gd name="connsiteY31" fmla="*/ 292840 h 1839533"/>
              <a:gd name="connsiteX32" fmla="*/ 2012868 w 2256312"/>
              <a:gd name="connsiteY32" fmla="*/ 346279 h 1839533"/>
              <a:gd name="connsiteX33" fmla="*/ 2143458 w 2256312"/>
              <a:gd name="connsiteY33" fmla="*/ 408596 h 1839533"/>
              <a:gd name="connsiteX34" fmla="*/ 2190862 w 2256312"/>
              <a:gd name="connsiteY34" fmla="*/ 500677 h 1839533"/>
              <a:gd name="connsiteX35" fmla="*/ 2247338 w 2256312"/>
              <a:gd name="connsiteY35" fmla="*/ 625368 h 1839533"/>
              <a:gd name="connsiteX36" fmla="*/ 2256312 w 2256312"/>
              <a:gd name="connsiteY36" fmla="*/ 779728 h 1839533"/>
              <a:gd name="connsiteX37" fmla="*/ 2250374 w 2256312"/>
              <a:gd name="connsiteY37" fmla="*/ 928170 h 1839533"/>
              <a:gd name="connsiteX38" fmla="*/ 2250374 w 2256312"/>
              <a:gd name="connsiteY38" fmla="*/ 928170 h 1839533"/>
              <a:gd name="connsiteX39" fmla="*/ 2232561 w 2256312"/>
              <a:gd name="connsiteY39" fmla="*/ 993484 h 1839533"/>
              <a:gd name="connsiteX40" fmla="*/ 2196935 w 2256312"/>
              <a:gd name="connsiteY40" fmla="*/ 1035047 h 1839533"/>
              <a:gd name="connsiteX41" fmla="*/ 2155372 w 2256312"/>
              <a:gd name="connsiteY41" fmla="*/ 1112237 h 1839533"/>
              <a:gd name="connsiteX42" fmla="*/ 2143496 w 2256312"/>
              <a:gd name="connsiteY42" fmla="*/ 1159738 h 1839533"/>
              <a:gd name="connsiteX43" fmla="*/ 2167247 w 2256312"/>
              <a:gd name="connsiteY43" fmla="*/ 1236928 h 1839533"/>
              <a:gd name="connsiteX44" fmla="*/ 2167247 w 2256312"/>
              <a:gd name="connsiteY44" fmla="*/ 1361619 h 1839533"/>
              <a:gd name="connsiteX45" fmla="*/ 2131621 w 2256312"/>
              <a:gd name="connsiteY45" fmla="*/ 1462559 h 1839533"/>
              <a:gd name="connsiteX46" fmla="*/ 2090057 w 2256312"/>
              <a:gd name="connsiteY46" fmla="*/ 1533811 h 1839533"/>
              <a:gd name="connsiteX47" fmla="*/ 2024743 w 2256312"/>
              <a:gd name="connsiteY47" fmla="*/ 1566440 h 1839533"/>
              <a:gd name="connsiteX48" fmla="*/ 1926743 w 2256312"/>
              <a:gd name="connsiteY48" fmla="*/ 1839533 h 1839533"/>
              <a:gd name="connsiteX49" fmla="*/ 1837716 w 2256312"/>
              <a:gd name="connsiteY49" fmla="*/ 1830656 h 1839533"/>
              <a:gd name="connsiteX50" fmla="*/ 1876302 w 2256312"/>
              <a:gd name="connsiteY50" fmla="*/ 1688190 h 1839533"/>
              <a:gd name="connsiteX51" fmla="*/ 1911927 w 2256312"/>
              <a:gd name="connsiteY51" fmla="*/ 1557562 h 1839533"/>
              <a:gd name="connsiteX52" fmla="*/ 1900051 w 2256312"/>
              <a:gd name="connsiteY52" fmla="*/ 1462559 h 1839533"/>
              <a:gd name="connsiteX53" fmla="*/ 1923803 w 2256312"/>
              <a:gd name="connsiteY53" fmla="*/ 1361619 h 1839533"/>
              <a:gd name="connsiteX54" fmla="*/ 1989117 w 2256312"/>
              <a:gd name="connsiteY54" fmla="*/ 1254741 h 1839533"/>
              <a:gd name="connsiteX55" fmla="*/ 1983179 w 2256312"/>
              <a:gd name="connsiteY55" fmla="*/ 1201302 h 1839533"/>
              <a:gd name="connsiteX56" fmla="*/ 2015904 w 2256312"/>
              <a:gd name="connsiteY56" fmla="*/ 1109278 h 1839533"/>
              <a:gd name="connsiteX57" fmla="*/ 2048494 w 2256312"/>
              <a:gd name="connsiteY57" fmla="*/ 951920 h 1839533"/>
              <a:gd name="connsiteX58" fmla="*/ 2119746 w 2256312"/>
              <a:gd name="connsiteY58" fmla="*/ 910357 h 1839533"/>
              <a:gd name="connsiteX59" fmla="*/ 2119746 w 2256312"/>
              <a:gd name="connsiteY59" fmla="*/ 910357 h 1839533"/>
              <a:gd name="connsiteX60" fmla="*/ 2137559 w 2256312"/>
              <a:gd name="connsiteY60" fmla="*/ 785666 h 1839533"/>
              <a:gd name="connsiteX61" fmla="*/ 2067815 w 2256312"/>
              <a:gd name="connsiteY61" fmla="*/ 510348 h 1839533"/>
              <a:gd name="connsiteX62" fmla="*/ 1828800 w 2256312"/>
              <a:gd name="connsiteY62" fmla="*/ 381905 h 1839533"/>
              <a:gd name="connsiteX63" fmla="*/ 1389413 w 2256312"/>
              <a:gd name="connsiteY63" fmla="*/ 179966 h 1839533"/>
              <a:gd name="connsiteX64" fmla="*/ 1186179 w 2256312"/>
              <a:gd name="connsiteY64" fmla="*/ 152927 h 1839533"/>
              <a:gd name="connsiteX65" fmla="*/ 976755 w 2256312"/>
              <a:gd name="connsiteY65" fmla="*/ 147337 h 1839533"/>
              <a:gd name="connsiteX66" fmla="*/ 807522 w 2256312"/>
              <a:gd name="connsiteY66" fmla="*/ 144359 h 1839533"/>
              <a:gd name="connsiteX67" fmla="*/ 620535 w 2256312"/>
              <a:gd name="connsiteY67" fmla="*/ 188901 h 1839533"/>
              <a:gd name="connsiteX68" fmla="*/ 439349 w 2256312"/>
              <a:gd name="connsiteY68" fmla="*/ 275007 h 1839533"/>
              <a:gd name="connsiteX69" fmla="*/ 382391 w 2256312"/>
              <a:gd name="connsiteY69" fmla="*/ 320085 h 1839533"/>
              <a:gd name="connsiteX70" fmla="*/ 333684 w 2256312"/>
              <a:gd name="connsiteY70" fmla="*/ 329641 h 1839533"/>
              <a:gd name="connsiteX71" fmla="*/ 244620 w 2256312"/>
              <a:gd name="connsiteY71" fmla="*/ 406799 h 1839533"/>
              <a:gd name="connsiteX72" fmla="*/ 188799 w 2256312"/>
              <a:gd name="connsiteY72" fmla="*/ 476907 h 1839533"/>
              <a:gd name="connsiteX73" fmla="*/ 181624 w 2256312"/>
              <a:gd name="connsiteY73" fmla="*/ 542191 h 1839533"/>
              <a:gd name="connsiteX74" fmla="*/ 219663 w 2256312"/>
              <a:gd name="connsiteY74" fmla="*/ 571507 h 1839533"/>
              <a:gd name="connsiteX75" fmla="*/ 250558 w 2256312"/>
              <a:gd name="connsiteY75" fmla="*/ 615824 h 1839533"/>
              <a:gd name="connsiteX76" fmla="*/ 237507 w 2256312"/>
              <a:gd name="connsiteY76" fmla="*/ 690663 h 1839533"/>
              <a:gd name="connsiteX77" fmla="*/ 209025 w 2256312"/>
              <a:gd name="connsiteY77" fmla="*/ 739308 h 1839533"/>
              <a:gd name="connsiteX78" fmla="*/ 267195 w 2256312"/>
              <a:gd name="connsiteY78" fmla="*/ 744102 h 1839533"/>
              <a:gd name="connsiteX79" fmla="*/ 267195 w 2256312"/>
              <a:gd name="connsiteY79" fmla="*/ 744102 h 1839533"/>
              <a:gd name="connsiteX80" fmla="*/ 267195 w 2256312"/>
              <a:gd name="connsiteY80" fmla="*/ 744102 h 1839533"/>
              <a:gd name="connsiteX81" fmla="*/ 362198 w 2256312"/>
              <a:gd name="connsiteY81" fmla="*/ 672850 h 1839533"/>
              <a:gd name="connsiteX82" fmla="*/ 421574 w 2256312"/>
              <a:gd name="connsiteY82" fmla="*/ 690663 h 1839533"/>
              <a:gd name="connsiteX83" fmla="*/ 445325 w 2256312"/>
              <a:gd name="connsiteY83" fmla="*/ 767853 h 1839533"/>
              <a:gd name="connsiteX84" fmla="*/ 475013 w 2256312"/>
              <a:gd name="connsiteY84" fmla="*/ 874731 h 1839533"/>
              <a:gd name="connsiteX85" fmla="*/ 510639 w 2256312"/>
              <a:gd name="connsiteY85" fmla="*/ 963795 h 1839533"/>
              <a:gd name="connsiteX86" fmla="*/ 528452 w 2256312"/>
              <a:gd name="connsiteY86" fmla="*/ 1040985 h 1839533"/>
              <a:gd name="connsiteX87" fmla="*/ 540327 w 2256312"/>
              <a:gd name="connsiteY87" fmla="*/ 1094424 h 1839533"/>
              <a:gd name="connsiteX88" fmla="*/ 540327 w 2256312"/>
              <a:gd name="connsiteY88" fmla="*/ 1272554 h 1839533"/>
              <a:gd name="connsiteX89" fmla="*/ 510639 w 2256312"/>
              <a:gd name="connsiteY89" fmla="*/ 1367557 h 1839533"/>
              <a:gd name="connsiteX90" fmla="*/ 504701 w 2256312"/>
              <a:gd name="connsiteY90" fmla="*/ 1527873 h 1839533"/>
              <a:gd name="connsiteX91" fmla="*/ 480951 w 2256312"/>
              <a:gd name="connsiteY91" fmla="*/ 1628814 h 1839533"/>
              <a:gd name="connsiteX92" fmla="*/ 480950 w 2256312"/>
              <a:gd name="connsiteY92" fmla="*/ 1711941 h 1839533"/>
              <a:gd name="connsiteX0" fmla="*/ 480950 w 2256312"/>
              <a:gd name="connsiteY0" fmla="*/ 1711941 h 1839533"/>
              <a:gd name="connsiteX1" fmla="*/ 368135 w 2256312"/>
              <a:gd name="connsiteY1" fmla="*/ 1717879 h 1839533"/>
              <a:gd name="connsiteX2" fmla="*/ 302821 w 2256312"/>
              <a:gd name="connsiteY2" fmla="*/ 1717879 h 1839533"/>
              <a:gd name="connsiteX3" fmla="*/ 255320 w 2256312"/>
              <a:gd name="connsiteY3" fmla="*/ 1664440 h 1839533"/>
              <a:gd name="connsiteX4" fmla="*/ 190005 w 2256312"/>
              <a:gd name="connsiteY4" fmla="*/ 1670377 h 1839533"/>
              <a:gd name="connsiteX5" fmla="*/ 83127 w 2256312"/>
              <a:gd name="connsiteY5" fmla="*/ 1664440 h 1839533"/>
              <a:gd name="connsiteX6" fmla="*/ 65314 w 2256312"/>
              <a:gd name="connsiteY6" fmla="*/ 1575375 h 1839533"/>
              <a:gd name="connsiteX7" fmla="*/ 47501 w 2256312"/>
              <a:gd name="connsiteY7" fmla="*/ 1302242 h 1839533"/>
              <a:gd name="connsiteX8" fmla="*/ 0 w 2256312"/>
              <a:gd name="connsiteY8" fmla="*/ 1236928 h 1839533"/>
              <a:gd name="connsiteX9" fmla="*/ 5938 w 2256312"/>
              <a:gd name="connsiteY9" fmla="*/ 1011297 h 1839533"/>
              <a:gd name="connsiteX10" fmla="*/ 53439 w 2256312"/>
              <a:gd name="connsiteY10" fmla="*/ 773790 h 1839533"/>
              <a:gd name="connsiteX11" fmla="*/ 41564 w 2256312"/>
              <a:gd name="connsiteY11" fmla="*/ 726289 h 1839533"/>
              <a:gd name="connsiteX12" fmla="*/ 11875 w 2256312"/>
              <a:gd name="connsiteY12" fmla="*/ 660975 h 1839533"/>
              <a:gd name="connsiteX13" fmla="*/ 5938 w 2256312"/>
              <a:gd name="connsiteY13" fmla="*/ 571909 h 1839533"/>
              <a:gd name="connsiteX14" fmla="*/ 53439 w 2256312"/>
              <a:gd name="connsiteY14" fmla="*/ 506595 h 1839533"/>
              <a:gd name="connsiteX15" fmla="*/ 83127 w 2256312"/>
              <a:gd name="connsiteY15" fmla="*/ 447219 h 1839533"/>
              <a:gd name="connsiteX16" fmla="*/ 225631 w 2256312"/>
              <a:gd name="connsiteY16" fmla="*/ 286902 h 1839533"/>
              <a:gd name="connsiteX17" fmla="*/ 255319 w 2256312"/>
              <a:gd name="connsiteY17" fmla="*/ 251277 h 1839533"/>
              <a:gd name="connsiteX18" fmla="*/ 264256 w 2256312"/>
              <a:gd name="connsiteY18" fmla="*/ 212652 h 1839533"/>
              <a:gd name="connsiteX19" fmla="*/ 403761 w 2256312"/>
              <a:gd name="connsiteY19" fmla="*/ 126604 h 1839533"/>
              <a:gd name="connsiteX20" fmla="*/ 593457 w 2256312"/>
              <a:gd name="connsiteY20" fmla="*/ 51658 h 1839533"/>
              <a:gd name="connsiteX21" fmla="*/ 790426 w 2256312"/>
              <a:gd name="connsiteY21" fmla="*/ 22588 h 1839533"/>
              <a:gd name="connsiteX22" fmla="*/ 807697 w 2256312"/>
              <a:gd name="connsiteY22" fmla="*/ 10772 h 1839533"/>
              <a:gd name="connsiteX23" fmla="*/ 875853 w 2256312"/>
              <a:gd name="connsiteY23" fmla="*/ 1893 h 1839533"/>
              <a:gd name="connsiteX24" fmla="*/ 1070017 w 2256312"/>
              <a:gd name="connsiteY24" fmla="*/ 1024 h 1839533"/>
              <a:gd name="connsiteX25" fmla="*/ 1240972 w 2256312"/>
              <a:gd name="connsiteY25" fmla="*/ 13770 h 1839533"/>
              <a:gd name="connsiteX26" fmla="*/ 1445715 w 2256312"/>
              <a:gd name="connsiteY26" fmla="*/ 55275 h 1839533"/>
              <a:gd name="connsiteX27" fmla="*/ 1543792 w 2256312"/>
              <a:gd name="connsiteY27" fmla="*/ 96897 h 1839533"/>
              <a:gd name="connsiteX28" fmla="*/ 1710047 w 2256312"/>
              <a:gd name="connsiteY28" fmla="*/ 144398 h 1839533"/>
              <a:gd name="connsiteX29" fmla="*/ 1793174 w 2256312"/>
              <a:gd name="connsiteY29" fmla="*/ 185962 h 1839533"/>
              <a:gd name="connsiteX30" fmla="*/ 1864426 w 2256312"/>
              <a:gd name="connsiteY30" fmla="*/ 233463 h 1839533"/>
              <a:gd name="connsiteX31" fmla="*/ 1929740 w 2256312"/>
              <a:gd name="connsiteY31" fmla="*/ 292840 h 1839533"/>
              <a:gd name="connsiteX32" fmla="*/ 2012868 w 2256312"/>
              <a:gd name="connsiteY32" fmla="*/ 346279 h 1839533"/>
              <a:gd name="connsiteX33" fmla="*/ 2143458 w 2256312"/>
              <a:gd name="connsiteY33" fmla="*/ 408596 h 1839533"/>
              <a:gd name="connsiteX34" fmla="*/ 2190862 w 2256312"/>
              <a:gd name="connsiteY34" fmla="*/ 500677 h 1839533"/>
              <a:gd name="connsiteX35" fmla="*/ 2247338 w 2256312"/>
              <a:gd name="connsiteY35" fmla="*/ 625368 h 1839533"/>
              <a:gd name="connsiteX36" fmla="*/ 2256312 w 2256312"/>
              <a:gd name="connsiteY36" fmla="*/ 779728 h 1839533"/>
              <a:gd name="connsiteX37" fmla="*/ 2250374 w 2256312"/>
              <a:gd name="connsiteY37" fmla="*/ 928170 h 1839533"/>
              <a:gd name="connsiteX38" fmla="*/ 2250374 w 2256312"/>
              <a:gd name="connsiteY38" fmla="*/ 928170 h 1839533"/>
              <a:gd name="connsiteX39" fmla="*/ 2232561 w 2256312"/>
              <a:gd name="connsiteY39" fmla="*/ 993484 h 1839533"/>
              <a:gd name="connsiteX40" fmla="*/ 2196935 w 2256312"/>
              <a:gd name="connsiteY40" fmla="*/ 1035047 h 1839533"/>
              <a:gd name="connsiteX41" fmla="*/ 2155372 w 2256312"/>
              <a:gd name="connsiteY41" fmla="*/ 1112237 h 1839533"/>
              <a:gd name="connsiteX42" fmla="*/ 2143496 w 2256312"/>
              <a:gd name="connsiteY42" fmla="*/ 1159738 h 1839533"/>
              <a:gd name="connsiteX43" fmla="*/ 2167247 w 2256312"/>
              <a:gd name="connsiteY43" fmla="*/ 1236928 h 1839533"/>
              <a:gd name="connsiteX44" fmla="*/ 2167247 w 2256312"/>
              <a:gd name="connsiteY44" fmla="*/ 1361619 h 1839533"/>
              <a:gd name="connsiteX45" fmla="*/ 2131621 w 2256312"/>
              <a:gd name="connsiteY45" fmla="*/ 1462559 h 1839533"/>
              <a:gd name="connsiteX46" fmla="*/ 2090057 w 2256312"/>
              <a:gd name="connsiteY46" fmla="*/ 1533811 h 1839533"/>
              <a:gd name="connsiteX47" fmla="*/ 2024743 w 2256312"/>
              <a:gd name="connsiteY47" fmla="*/ 1566440 h 1839533"/>
              <a:gd name="connsiteX48" fmla="*/ 1926743 w 2256312"/>
              <a:gd name="connsiteY48" fmla="*/ 1839533 h 1839533"/>
              <a:gd name="connsiteX49" fmla="*/ 1837716 w 2256312"/>
              <a:gd name="connsiteY49" fmla="*/ 1830656 h 1839533"/>
              <a:gd name="connsiteX50" fmla="*/ 1876302 w 2256312"/>
              <a:gd name="connsiteY50" fmla="*/ 1688190 h 1839533"/>
              <a:gd name="connsiteX51" fmla="*/ 1911927 w 2256312"/>
              <a:gd name="connsiteY51" fmla="*/ 1557562 h 1839533"/>
              <a:gd name="connsiteX52" fmla="*/ 1900051 w 2256312"/>
              <a:gd name="connsiteY52" fmla="*/ 1462559 h 1839533"/>
              <a:gd name="connsiteX53" fmla="*/ 1923803 w 2256312"/>
              <a:gd name="connsiteY53" fmla="*/ 1361619 h 1839533"/>
              <a:gd name="connsiteX54" fmla="*/ 1989117 w 2256312"/>
              <a:gd name="connsiteY54" fmla="*/ 1254741 h 1839533"/>
              <a:gd name="connsiteX55" fmla="*/ 1983179 w 2256312"/>
              <a:gd name="connsiteY55" fmla="*/ 1201302 h 1839533"/>
              <a:gd name="connsiteX56" fmla="*/ 2015904 w 2256312"/>
              <a:gd name="connsiteY56" fmla="*/ 1109278 h 1839533"/>
              <a:gd name="connsiteX57" fmla="*/ 2048494 w 2256312"/>
              <a:gd name="connsiteY57" fmla="*/ 951920 h 1839533"/>
              <a:gd name="connsiteX58" fmla="*/ 2119746 w 2256312"/>
              <a:gd name="connsiteY58" fmla="*/ 910357 h 1839533"/>
              <a:gd name="connsiteX59" fmla="*/ 2119746 w 2256312"/>
              <a:gd name="connsiteY59" fmla="*/ 910357 h 1839533"/>
              <a:gd name="connsiteX60" fmla="*/ 2137559 w 2256312"/>
              <a:gd name="connsiteY60" fmla="*/ 785666 h 1839533"/>
              <a:gd name="connsiteX61" fmla="*/ 2067815 w 2256312"/>
              <a:gd name="connsiteY61" fmla="*/ 510348 h 1839533"/>
              <a:gd name="connsiteX62" fmla="*/ 1828800 w 2256312"/>
              <a:gd name="connsiteY62" fmla="*/ 381905 h 1839533"/>
              <a:gd name="connsiteX63" fmla="*/ 1389413 w 2256312"/>
              <a:gd name="connsiteY63" fmla="*/ 179966 h 1839533"/>
              <a:gd name="connsiteX64" fmla="*/ 1186179 w 2256312"/>
              <a:gd name="connsiteY64" fmla="*/ 152927 h 1839533"/>
              <a:gd name="connsiteX65" fmla="*/ 976755 w 2256312"/>
              <a:gd name="connsiteY65" fmla="*/ 147337 h 1839533"/>
              <a:gd name="connsiteX66" fmla="*/ 807522 w 2256312"/>
              <a:gd name="connsiteY66" fmla="*/ 144359 h 1839533"/>
              <a:gd name="connsiteX67" fmla="*/ 620535 w 2256312"/>
              <a:gd name="connsiteY67" fmla="*/ 188901 h 1839533"/>
              <a:gd name="connsiteX68" fmla="*/ 439349 w 2256312"/>
              <a:gd name="connsiteY68" fmla="*/ 275007 h 1839533"/>
              <a:gd name="connsiteX69" fmla="*/ 382391 w 2256312"/>
              <a:gd name="connsiteY69" fmla="*/ 320085 h 1839533"/>
              <a:gd name="connsiteX70" fmla="*/ 333684 w 2256312"/>
              <a:gd name="connsiteY70" fmla="*/ 329641 h 1839533"/>
              <a:gd name="connsiteX71" fmla="*/ 244620 w 2256312"/>
              <a:gd name="connsiteY71" fmla="*/ 406799 h 1839533"/>
              <a:gd name="connsiteX72" fmla="*/ 188799 w 2256312"/>
              <a:gd name="connsiteY72" fmla="*/ 476907 h 1839533"/>
              <a:gd name="connsiteX73" fmla="*/ 181624 w 2256312"/>
              <a:gd name="connsiteY73" fmla="*/ 542191 h 1839533"/>
              <a:gd name="connsiteX74" fmla="*/ 219663 w 2256312"/>
              <a:gd name="connsiteY74" fmla="*/ 571507 h 1839533"/>
              <a:gd name="connsiteX75" fmla="*/ 250558 w 2256312"/>
              <a:gd name="connsiteY75" fmla="*/ 615824 h 1839533"/>
              <a:gd name="connsiteX76" fmla="*/ 237507 w 2256312"/>
              <a:gd name="connsiteY76" fmla="*/ 690663 h 1839533"/>
              <a:gd name="connsiteX77" fmla="*/ 209025 w 2256312"/>
              <a:gd name="connsiteY77" fmla="*/ 739308 h 1839533"/>
              <a:gd name="connsiteX78" fmla="*/ 229188 w 2256312"/>
              <a:gd name="connsiteY78" fmla="*/ 757244 h 1839533"/>
              <a:gd name="connsiteX79" fmla="*/ 267195 w 2256312"/>
              <a:gd name="connsiteY79" fmla="*/ 744102 h 1839533"/>
              <a:gd name="connsiteX80" fmla="*/ 267195 w 2256312"/>
              <a:gd name="connsiteY80" fmla="*/ 744102 h 1839533"/>
              <a:gd name="connsiteX81" fmla="*/ 267195 w 2256312"/>
              <a:gd name="connsiteY81" fmla="*/ 744102 h 1839533"/>
              <a:gd name="connsiteX82" fmla="*/ 362198 w 2256312"/>
              <a:gd name="connsiteY82" fmla="*/ 672850 h 1839533"/>
              <a:gd name="connsiteX83" fmla="*/ 421574 w 2256312"/>
              <a:gd name="connsiteY83" fmla="*/ 690663 h 1839533"/>
              <a:gd name="connsiteX84" fmla="*/ 445325 w 2256312"/>
              <a:gd name="connsiteY84" fmla="*/ 767853 h 1839533"/>
              <a:gd name="connsiteX85" fmla="*/ 475013 w 2256312"/>
              <a:gd name="connsiteY85" fmla="*/ 874731 h 1839533"/>
              <a:gd name="connsiteX86" fmla="*/ 510639 w 2256312"/>
              <a:gd name="connsiteY86" fmla="*/ 963795 h 1839533"/>
              <a:gd name="connsiteX87" fmla="*/ 528452 w 2256312"/>
              <a:gd name="connsiteY87" fmla="*/ 1040985 h 1839533"/>
              <a:gd name="connsiteX88" fmla="*/ 540327 w 2256312"/>
              <a:gd name="connsiteY88" fmla="*/ 1094424 h 1839533"/>
              <a:gd name="connsiteX89" fmla="*/ 540327 w 2256312"/>
              <a:gd name="connsiteY89" fmla="*/ 1272554 h 1839533"/>
              <a:gd name="connsiteX90" fmla="*/ 510639 w 2256312"/>
              <a:gd name="connsiteY90" fmla="*/ 1367557 h 1839533"/>
              <a:gd name="connsiteX91" fmla="*/ 504701 w 2256312"/>
              <a:gd name="connsiteY91" fmla="*/ 1527873 h 1839533"/>
              <a:gd name="connsiteX92" fmla="*/ 480951 w 2256312"/>
              <a:gd name="connsiteY92" fmla="*/ 1628814 h 1839533"/>
              <a:gd name="connsiteX93" fmla="*/ 480950 w 2256312"/>
              <a:gd name="connsiteY93" fmla="*/ 1711941 h 1839533"/>
              <a:gd name="connsiteX0" fmla="*/ 480950 w 2256312"/>
              <a:gd name="connsiteY0" fmla="*/ 1711941 h 1839533"/>
              <a:gd name="connsiteX1" fmla="*/ 368135 w 2256312"/>
              <a:gd name="connsiteY1" fmla="*/ 1717879 h 1839533"/>
              <a:gd name="connsiteX2" fmla="*/ 302821 w 2256312"/>
              <a:gd name="connsiteY2" fmla="*/ 1717879 h 1839533"/>
              <a:gd name="connsiteX3" fmla="*/ 255320 w 2256312"/>
              <a:gd name="connsiteY3" fmla="*/ 1664440 h 1839533"/>
              <a:gd name="connsiteX4" fmla="*/ 190005 w 2256312"/>
              <a:gd name="connsiteY4" fmla="*/ 1670377 h 1839533"/>
              <a:gd name="connsiteX5" fmla="*/ 83127 w 2256312"/>
              <a:gd name="connsiteY5" fmla="*/ 1664440 h 1839533"/>
              <a:gd name="connsiteX6" fmla="*/ 65314 w 2256312"/>
              <a:gd name="connsiteY6" fmla="*/ 1575375 h 1839533"/>
              <a:gd name="connsiteX7" fmla="*/ 47501 w 2256312"/>
              <a:gd name="connsiteY7" fmla="*/ 1302242 h 1839533"/>
              <a:gd name="connsiteX8" fmla="*/ 0 w 2256312"/>
              <a:gd name="connsiteY8" fmla="*/ 1236928 h 1839533"/>
              <a:gd name="connsiteX9" fmla="*/ 5938 w 2256312"/>
              <a:gd name="connsiteY9" fmla="*/ 1011297 h 1839533"/>
              <a:gd name="connsiteX10" fmla="*/ 53439 w 2256312"/>
              <a:gd name="connsiteY10" fmla="*/ 773790 h 1839533"/>
              <a:gd name="connsiteX11" fmla="*/ 41564 w 2256312"/>
              <a:gd name="connsiteY11" fmla="*/ 726289 h 1839533"/>
              <a:gd name="connsiteX12" fmla="*/ 11875 w 2256312"/>
              <a:gd name="connsiteY12" fmla="*/ 660975 h 1839533"/>
              <a:gd name="connsiteX13" fmla="*/ 5938 w 2256312"/>
              <a:gd name="connsiteY13" fmla="*/ 571909 h 1839533"/>
              <a:gd name="connsiteX14" fmla="*/ 53439 w 2256312"/>
              <a:gd name="connsiteY14" fmla="*/ 506595 h 1839533"/>
              <a:gd name="connsiteX15" fmla="*/ 83127 w 2256312"/>
              <a:gd name="connsiteY15" fmla="*/ 447219 h 1839533"/>
              <a:gd name="connsiteX16" fmla="*/ 225631 w 2256312"/>
              <a:gd name="connsiteY16" fmla="*/ 286902 h 1839533"/>
              <a:gd name="connsiteX17" fmla="*/ 255319 w 2256312"/>
              <a:gd name="connsiteY17" fmla="*/ 251277 h 1839533"/>
              <a:gd name="connsiteX18" fmla="*/ 264256 w 2256312"/>
              <a:gd name="connsiteY18" fmla="*/ 212652 h 1839533"/>
              <a:gd name="connsiteX19" fmla="*/ 403761 w 2256312"/>
              <a:gd name="connsiteY19" fmla="*/ 126604 h 1839533"/>
              <a:gd name="connsiteX20" fmla="*/ 593457 w 2256312"/>
              <a:gd name="connsiteY20" fmla="*/ 51658 h 1839533"/>
              <a:gd name="connsiteX21" fmla="*/ 790426 w 2256312"/>
              <a:gd name="connsiteY21" fmla="*/ 22588 h 1839533"/>
              <a:gd name="connsiteX22" fmla="*/ 807697 w 2256312"/>
              <a:gd name="connsiteY22" fmla="*/ 10772 h 1839533"/>
              <a:gd name="connsiteX23" fmla="*/ 875853 w 2256312"/>
              <a:gd name="connsiteY23" fmla="*/ 1893 h 1839533"/>
              <a:gd name="connsiteX24" fmla="*/ 1070017 w 2256312"/>
              <a:gd name="connsiteY24" fmla="*/ 1024 h 1839533"/>
              <a:gd name="connsiteX25" fmla="*/ 1240972 w 2256312"/>
              <a:gd name="connsiteY25" fmla="*/ 13770 h 1839533"/>
              <a:gd name="connsiteX26" fmla="*/ 1445715 w 2256312"/>
              <a:gd name="connsiteY26" fmla="*/ 55275 h 1839533"/>
              <a:gd name="connsiteX27" fmla="*/ 1543792 w 2256312"/>
              <a:gd name="connsiteY27" fmla="*/ 96897 h 1839533"/>
              <a:gd name="connsiteX28" fmla="*/ 1710047 w 2256312"/>
              <a:gd name="connsiteY28" fmla="*/ 144398 h 1839533"/>
              <a:gd name="connsiteX29" fmla="*/ 1793174 w 2256312"/>
              <a:gd name="connsiteY29" fmla="*/ 185962 h 1839533"/>
              <a:gd name="connsiteX30" fmla="*/ 1864426 w 2256312"/>
              <a:gd name="connsiteY30" fmla="*/ 233463 h 1839533"/>
              <a:gd name="connsiteX31" fmla="*/ 1929740 w 2256312"/>
              <a:gd name="connsiteY31" fmla="*/ 292840 h 1839533"/>
              <a:gd name="connsiteX32" fmla="*/ 2012868 w 2256312"/>
              <a:gd name="connsiteY32" fmla="*/ 346279 h 1839533"/>
              <a:gd name="connsiteX33" fmla="*/ 2143458 w 2256312"/>
              <a:gd name="connsiteY33" fmla="*/ 408596 h 1839533"/>
              <a:gd name="connsiteX34" fmla="*/ 2190862 w 2256312"/>
              <a:gd name="connsiteY34" fmla="*/ 500677 h 1839533"/>
              <a:gd name="connsiteX35" fmla="*/ 2247338 w 2256312"/>
              <a:gd name="connsiteY35" fmla="*/ 625368 h 1839533"/>
              <a:gd name="connsiteX36" fmla="*/ 2256312 w 2256312"/>
              <a:gd name="connsiteY36" fmla="*/ 779728 h 1839533"/>
              <a:gd name="connsiteX37" fmla="*/ 2250374 w 2256312"/>
              <a:gd name="connsiteY37" fmla="*/ 928170 h 1839533"/>
              <a:gd name="connsiteX38" fmla="*/ 2250374 w 2256312"/>
              <a:gd name="connsiteY38" fmla="*/ 928170 h 1839533"/>
              <a:gd name="connsiteX39" fmla="*/ 2232561 w 2256312"/>
              <a:gd name="connsiteY39" fmla="*/ 993484 h 1839533"/>
              <a:gd name="connsiteX40" fmla="*/ 2196935 w 2256312"/>
              <a:gd name="connsiteY40" fmla="*/ 1035047 h 1839533"/>
              <a:gd name="connsiteX41" fmla="*/ 2155372 w 2256312"/>
              <a:gd name="connsiteY41" fmla="*/ 1112237 h 1839533"/>
              <a:gd name="connsiteX42" fmla="*/ 2143496 w 2256312"/>
              <a:gd name="connsiteY42" fmla="*/ 1159738 h 1839533"/>
              <a:gd name="connsiteX43" fmla="*/ 2167247 w 2256312"/>
              <a:gd name="connsiteY43" fmla="*/ 1236928 h 1839533"/>
              <a:gd name="connsiteX44" fmla="*/ 2167247 w 2256312"/>
              <a:gd name="connsiteY44" fmla="*/ 1361619 h 1839533"/>
              <a:gd name="connsiteX45" fmla="*/ 2131621 w 2256312"/>
              <a:gd name="connsiteY45" fmla="*/ 1462559 h 1839533"/>
              <a:gd name="connsiteX46" fmla="*/ 2090057 w 2256312"/>
              <a:gd name="connsiteY46" fmla="*/ 1533811 h 1839533"/>
              <a:gd name="connsiteX47" fmla="*/ 2024743 w 2256312"/>
              <a:gd name="connsiteY47" fmla="*/ 1566440 h 1839533"/>
              <a:gd name="connsiteX48" fmla="*/ 1926743 w 2256312"/>
              <a:gd name="connsiteY48" fmla="*/ 1839533 h 1839533"/>
              <a:gd name="connsiteX49" fmla="*/ 1837716 w 2256312"/>
              <a:gd name="connsiteY49" fmla="*/ 1830656 h 1839533"/>
              <a:gd name="connsiteX50" fmla="*/ 1876302 w 2256312"/>
              <a:gd name="connsiteY50" fmla="*/ 1688190 h 1839533"/>
              <a:gd name="connsiteX51" fmla="*/ 1911927 w 2256312"/>
              <a:gd name="connsiteY51" fmla="*/ 1557562 h 1839533"/>
              <a:gd name="connsiteX52" fmla="*/ 1900051 w 2256312"/>
              <a:gd name="connsiteY52" fmla="*/ 1462559 h 1839533"/>
              <a:gd name="connsiteX53" fmla="*/ 1923803 w 2256312"/>
              <a:gd name="connsiteY53" fmla="*/ 1361619 h 1839533"/>
              <a:gd name="connsiteX54" fmla="*/ 1989117 w 2256312"/>
              <a:gd name="connsiteY54" fmla="*/ 1254741 h 1839533"/>
              <a:gd name="connsiteX55" fmla="*/ 1983179 w 2256312"/>
              <a:gd name="connsiteY55" fmla="*/ 1201302 h 1839533"/>
              <a:gd name="connsiteX56" fmla="*/ 2015904 w 2256312"/>
              <a:gd name="connsiteY56" fmla="*/ 1109278 h 1839533"/>
              <a:gd name="connsiteX57" fmla="*/ 2048494 w 2256312"/>
              <a:gd name="connsiteY57" fmla="*/ 951920 h 1839533"/>
              <a:gd name="connsiteX58" fmla="*/ 2119746 w 2256312"/>
              <a:gd name="connsiteY58" fmla="*/ 910357 h 1839533"/>
              <a:gd name="connsiteX59" fmla="*/ 2119746 w 2256312"/>
              <a:gd name="connsiteY59" fmla="*/ 910357 h 1839533"/>
              <a:gd name="connsiteX60" fmla="*/ 2137559 w 2256312"/>
              <a:gd name="connsiteY60" fmla="*/ 785666 h 1839533"/>
              <a:gd name="connsiteX61" fmla="*/ 2067815 w 2256312"/>
              <a:gd name="connsiteY61" fmla="*/ 510348 h 1839533"/>
              <a:gd name="connsiteX62" fmla="*/ 1828800 w 2256312"/>
              <a:gd name="connsiteY62" fmla="*/ 381905 h 1839533"/>
              <a:gd name="connsiteX63" fmla="*/ 1389413 w 2256312"/>
              <a:gd name="connsiteY63" fmla="*/ 179966 h 1839533"/>
              <a:gd name="connsiteX64" fmla="*/ 1186179 w 2256312"/>
              <a:gd name="connsiteY64" fmla="*/ 152927 h 1839533"/>
              <a:gd name="connsiteX65" fmla="*/ 976755 w 2256312"/>
              <a:gd name="connsiteY65" fmla="*/ 147337 h 1839533"/>
              <a:gd name="connsiteX66" fmla="*/ 807522 w 2256312"/>
              <a:gd name="connsiteY66" fmla="*/ 144359 h 1839533"/>
              <a:gd name="connsiteX67" fmla="*/ 620535 w 2256312"/>
              <a:gd name="connsiteY67" fmla="*/ 188901 h 1839533"/>
              <a:gd name="connsiteX68" fmla="*/ 439349 w 2256312"/>
              <a:gd name="connsiteY68" fmla="*/ 275007 h 1839533"/>
              <a:gd name="connsiteX69" fmla="*/ 382391 w 2256312"/>
              <a:gd name="connsiteY69" fmla="*/ 320085 h 1839533"/>
              <a:gd name="connsiteX70" fmla="*/ 333684 w 2256312"/>
              <a:gd name="connsiteY70" fmla="*/ 329641 h 1839533"/>
              <a:gd name="connsiteX71" fmla="*/ 244620 w 2256312"/>
              <a:gd name="connsiteY71" fmla="*/ 406799 h 1839533"/>
              <a:gd name="connsiteX72" fmla="*/ 188799 w 2256312"/>
              <a:gd name="connsiteY72" fmla="*/ 476907 h 1839533"/>
              <a:gd name="connsiteX73" fmla="*/ 181624 w 2256312"/>
              <a:gd name="connsiteY73" fmla="*/ 542191 h 1839533"/>
              <a:gd name="connsiteX74" fmla="*/ 219663 w 2256312"/>
              <a:gd name="connsiteY74" fmla="*/ 571507 h 1839533"/>
              <a:gd name="connsiteX75" fmla="*/ 250558 w 2256312"/>
              <a:gd name="connsiteY75" fmla="*/ 615824 h 1839533"/>
              <a:gd name="connsiteX76" fmla="*/ 237507 w 2256312"/>
              <a:gd name="connsiteY76" fmla="*/ 690663 h 1839533"/>
              <a:gd name="connsiteX77" fmla="*/ 192356 w 2256312"/>
              <a:gd name="connsiteY77" fmla="*/ 729783 h 1839533"/>
              <a:gd name="connsiteX78" fmla="*/ 229188 w 2256312"/>
              <a:gd name="connsiteY78" fmla="*/ 757244 h 1839533"/>
              <a:gd name="connsiteX79" fmla="*/ 267195 w 2256312"/>
              <a:gd name="connsiteY79" fmla="*/ 744102 h 1839533"/>
              <a:gd name="connsiteX80" fmla="*/ 267195 w 2256312"/>
              <a:gd name="connsiteY80" fmla="*/ 744102 h 1839533"/>
              <a:gd name="connsiteX81" fmla="*/ 267195 w 2256312"/>
              <a:gd name="connsiteY81" fmla="*/ 744102 h 1839533"/>
              <a:gd name="connsiteX82" fmla="*/ 362198 w 2256312"/>
              <a:gd name="connsiteY82" fmla="*/ 672850 h 1839533"/>
              <a:gd name="connsiteX83" fmla="*/ 421574 w 2256312"/>
              <a:gd name="connsiteY83" fmla="*/ 690663 h 1839533"/>
              <a:gd name="connsiteX84" fmla="*/ 445325 w 2256312"/>
              <a:gd name="connsiteY84" fmla="*/ 767853 h 1839533"/>
              <a:gd name="connsiteX85" fmla="*/ 475013 w 2256312"/>
              <a:gd name="connsiteY85" fmla="*/ 874731 h 1839533"/>
              <a:gd name="connsiteX86" fmla="*/ 510639 w 2256312"/>
              <a:gd name="connsiteY86" fmla="*/ 963795 h 1839533"/>
              <a:gd name="connsiteX87" fmla="*/ 528452 w 2256312"/>
              <a:gd name="connsiteY87" fmla="*/ 1040985 h 1839533"/>
              <a:gd name="connsiteX88" fmla="*/ 540327 w 2256312"/>
              <a:gd name="connsiteY88" fmla="*/ 1094424 h 1839533"/>
              <a:gd name="connsiteX89" fmla="*/ 540327 w 2256312"/>
              <a:gd name="connsiteY89" fmla="*/ 1272554 h 1839533"/>
              <a:gd name="connsiteX90" fmla="*/ 510639 w 2256312"/>
              <a:gd name="connsiteY90" fmla="*/ 1367557 h 1839533"/>
              <a:gd name="connsiteX91" fmla="*/ 504701 w 2256312"/>
              <a:gd name="connsiteY91" fmla="*/ 1527873 h 1839533"/>
              <a:gd name="connsiteX92" fmla="*/ 480951 w 2256312"/>
              <a:gd name="connsiteY92" fmla="*/ 1628814 h 1839533"/>
              <a:gd name="connsiteX93" fmla="*/ 480950 w 2256312"/>
              <a:gd name="connsiteY93" fmla="*/ 1711941 h 1839533"/>
              <a:gd name="connsiteX0" fmla="*/ 480950 w 2256312"/>
              <a:gd name="connsiteY0" fmla="*/ 1711941 h 1839533"/>
              <a:gd name="connsiteX1" fmla="*/ 368135 w 2256312"/>
              <a:gd name="connsiteY1" fmla="*/ 1717879 h 1839533"/>
              <a:gd name="connsiteX2" fmla="*/ 302821 w 2256312"/>
              <a:gd name="connsiteY2" fmla="*/ 1717879 h 1839533"/>
              <a:gd name="connsiteX3" fmla="*/ 255320 w 2256312"/>
              <a:gd name="connsiteY3" fmla="*/ 1664440 h 1839533"/>
              <a:gd name="connsiteX4" fmla="*/ 190005 w 2256312"/>
              <a:gd name="connsiteY4" fmla="*/ 1670377 h 1839533"/>
              <a:gd name="connsiteX5" fmla="*/ 83127 w 2256312"/>
              <a:gd name="connsiteY5" fmla="*/ 1664440 h 1839533"/>
              <a:gd name="connsiteX6" fmla="*/ 65314 w 2256312"/>
              <a:gd name="connsiteY6" fmla="*/ 1575375 h 1839533"/>
              <a:gd name="connsiteX7" fmla="*/ 47501 w 2256312"/>
              <a:gd name="connsiteY7" fmla="*/ 1302242 h 1839533"/>
              <a:gd name="connsiteX8" fmla="*/ 0 w 2256312"/>
              <a:gd name="connsiteY8" fmla="*/ 1236928 h 1839533"/>
              <a:gd name="connsiteX9" fmla="*/ 5938 w 2256312"/>
              <a:gd name="connsiteY9" fmla="*/ 1011297 h 1839533"/>
              <a:gd name="connsiteX10" fmla="*/ 53439 w 2256312"/>
              <a:gd name="connsiteY10" fmla="*/ 773790 h 1839533"/>
              <a:gd name="connsiteX11" fmla="*/ 41564 w 2256312"/>
              <a:gd name="connsiteY11" fmla="*/ 726289 h 1839533"/>
              <a:gd name="connsiteX12" fmla="*/ 11875 w 2256312"/>
              <a:gd name="connsiteY12" fmla="*/ 660975 h 1839533"/>
              <a:gd name="connsiteX13" fmla="*/ 5938 w 2256312"/>
              <a:gd name="connsiteY13" fmla="*/ 571909 h 1839533"/>
              <a:gd name="connsiteX14" fmla="*/ 53439 w 2256312"/>
              <a:gd name="connsiteY14" fmla="*/ 506595 h 1839533"/>
              <a:gd name="connsiteX15" fmla="*/ 83127 w 2256312"/>
              <a:gd name="connsiteY15" fmla="*/ 447219 h 1839533"/>
              <a:gd name="connsiteX16" fmla="*/ 225631 w 2256312"/>
              <a:gd name="connsiteY16" fmla="*/ 286902 h 1839533"/>
              <a:gd name="connsiteX17" fmla="*/ 255319 w 2256312"/>
              <a:gd name="connsiteY17" fmla="*/ 251277 h 1839533"/>
              <a:gd name="connsiteX18" fmla="*/ 264256 w 2256312"/>
              <a:gd name="connsiteY18" fmla="*/ 212652 h 1839533"/>
              <a:gd name="connsiteX19" fmla="*/ 403761 w 2256312"/>
              <a:gd name="connsiteY19" fmla="*/ 126604 h 1839533"/>
              <a:gd name="connsiteX20" fmla="*/ 593457 w 2256312"/>
              <a:gd name="connsiteY20" fmla="*/ 51658 h 1839533"/>
              <a:gd name="connsiteX21" fmla="*/ 790426 w 2256312"/>
              <a:gd name="connsiteY21" fmla="*/ 22588 h 1839533"/>
              <a:gd name="connsiteX22" fmla="*/ 807697 w 2256312"/>
              <a:gd name="connsiteY22" fmla="*/ 10772 h 1839533"/>
              <a:gd name="connsiteX23" fmla="*/ 875853 w 2256312"/>
              <a:gd name="connsiteY23" fmla="*/ 1893 h 1839533"/>
              <a:gd name="connsiteX24" fmla="*/ 1070017 w 2256312"/>
              <a:gd name="connsiteY24" fmla="*/ 1024 h 1839533"/>
              <a:gd name="connsiteX25" fmla="*/ 1240972 w 2256312"/>
              <a:gd name="connsiteY25" fmla="*/ 13770 h 1839533"/>
              <a:gd name="connsiteX26" fmla="*/ 1445715 w 2256312"/>
              <a:gd name="connsiteY26" fmla="*/ 55275 h 1839533"/>
              <a:gd name="connsiteX27" fmla="*/ 1543792 w 2256312"/>
              <a:gd name="connsiteY27" fmla="*/ 96897 h 1839533"/>
              <a:gd name="connsiteX28" fmla="*/ 1710047 w 2256312"/>
              <a:gd name="connsiteY28" fmla="*/ 144398 h 1839533"/>
              <a:gd name="connsiteX29" fmla="*/ 1793174 w 2256312"/>
              <a:gd name="connsiteY29" fmla="*/ 185962 h 1839533"/>
              <a:gd name="connsiteX30" fmla="*/ 1864426 w 2256312"/>
              <a:gd name="connsiteY30" fmla="*/ 233463 h 1839533"/>
              <a:gd name="connsiteX31" fmla="*/ 1929740 w 2256312"/>
              <a:gd name="connsiteY31" fmla="*/ 292840 h 1839533"/>
              <a:gd name="connsiteX32" fmla="*/ 2012868 w 2256312"/>
              <a:gd name="connsiteY32" fmla="*/ 346279 h 1839533"/>
              <a:gd name="connsiteX33" fmla="*/ 2143458 w 2256312"/>
              <a:gd name="connsiteY33" fmla="*/ 408596 h 1839533"/>
              <a:gd name="connsiteX34" fmla="*/ 2190862 w 2256312"/>
              <a:gd name="connsiteY34" fmla="*/ 500677 h 1839533"/>
              <a:gd name="connsiteX35" fmla="*/ 2247338 w 2256312"/>
              <a:gd name="connsiteY35" fmla="*/ 625368 h 1839533"/>
              <a:gd name="connsiteX36" fmla="*/ 2256312 w 2256312"/>
              <a:gd name="connsiteY36" fmla="*/ 779728 h 1839533"/>
              <a:gd name="connsiteX37" fmla="*/ 2250374 w 2256312"/>
              <a:gd name="connsiteY37" fmla="*/ 928170 h 1839533"/>
              <a:gd name="connsiteX38" fmla="*/ 2250374 w 2256312"/>
              <a:gd name="connsiteY38" fmla="*/ 928170 h 1839533"/>
              <a:gd name="connsiteX39" fmla="*/ 2232561 w 2256312"/>
              <a:gd name="connsiteY39" fmla="*/ 993484 h 1839533"/>
              <a:gd name="connsiteX40" fmla="*/ 2196935 w 2256312"/>
              <a:gd name="connsiteY40" fmla="*/ 1035047 h 1839533"/>
              <a:gd name="connsiteX41" fmla="*/ 2155372 w 2256312"/>
              <a:gd name="connsiteY41" fmla="*/ 1112237 h 1839533"/>
              <a:gd name="connsiteX42" fmla="*/ 2143496 w 2256312"/>
              <a:gd name="connsiteY42" fmla="*/ 1159738 h 1839533"/>
              <a:gd name="connsiteX43" fmla="*/ 2167247 w 2256312"/>
              <a:gd name="connsiteY43" fmla="*/ 1236928 h 1839533"/>
              <a:gd name="connsiteX44" fmla="*/ 2167247 w 2256312"/>
              <a:gd name="connsiteY44" fmla="*/ 1361619 h 1839533"/>
              <a:gd name="connsiteX45" fmla="*/ 2131621 w 2256312"/>
              <a:gd name="connsiteY45" fmla="*/ 1462559 h 1839533"/>
              <a:gd name="connsiteX46" fmla="*/ 2090057 w 2256312"/>
              <a:gd name="connsiteY46" fmla="*/ 1533811 h 1839533"/>
              <a:gd name="connsiteX47" fmla="*/ 2024743 w 2256312"/>
              <a:gd name="connsiteY47" fmla="*/ 1566440 h 1839533"/>
              <a:gd name="connsiteX48" fmla="*/ 1926743 w 2256312"/>
              <a:gd name="connsiteY48" fmla="*/ 1839533 h 1839533"/>
              <a:gd name="connsiteX49" fmla="*/ 1837716 w 2256312"/>
              <a:gd name="connsiteY49" fmla="*/ 1830656 h 1839533"/>
              <a:gd name="connsiteX50" fmla="*/ 1876302 w 2256312"/>
              <a:gd name="connsiteY50" fmla="*/ 1688190 h 1839533"/>
              <a:gd name="connsiteX51" fmla="*/ 1911927 w 2256312"/>
              <a:gd name="connsiteY51" fmla="*/ 1557562 h 1839533"/>
              <a:gd name="connsiteX52" fmla="*/ 1900051 w 2256312"/>
              <a:gd name="connsiteY52" fmla="*/ 1462559 h 1839533"/>
              <a:gd name="connsiteX53" fmla="*/ 1923803 w 2256312"/>
              <a:gd name="connsiteY53" fmla="*/ 1361619 h 1839533"/>
              <a:gd name="connsiteX54" fmla="*/ 1989117 w 2256312"/>
              <a:gd name="connsiteY54" fmla="*/ 1254741 h 1839533"/>
              <a:gd name="connsiteX55" fmla="*/ 1983179 w 2256312"/>
              <a:gd name="connsiteY55" fmla="*/ 1201302 h 1839533"/>
              <a:gd name="connsiteX56" fmla="*/ 2015904 w 2256312"/>
              <a:gd name="connsiteY56" fmla="*/ 1109278 h 1839533"/>
              <a:gd name="connsiteX57" fmla="*/ 2048494 w 2256312"/>
              <a:gd name="connsiteY57" fmla="*/ 951920 h 1839533"/>
              <a:gd name="connsiteX58" fmla="*/ 2119746 w 2256312"/>
              <a:gd name="connsiteY58" fmla="*/ 910357 h 1839533"/>
              <a:gd name="connsiteX59" fmla="*/ 2119746 w 2256312"/>
              <a:gd name="connsiteY59" fmla="*/ 910357 h 1839533"/>
              <a:gd name="connsiteX60" fmla="*/ 2137559 w 2256312"/>
              <a:gd name="connsiteY60" fmla="*/ 785666 h 1839533"/>
              <a:gd name="connsiteX61" fmla="*/ 2067815 w 2256312"/>
              <a:gd name="connsiteY61" fmla="*/ 510348 h 1839533"/>
              <a:gd name="connsiteX62" fmla="*/ 1828800 w 2256312"/>
              <a:gd name="connsiteY62" fmla="*/ 381905 h 1839533"/>
              <a:gd name="connsiteX63" fmla="*/ 1389413 w 2256312"/>
              <a:gd name="connsiteY63" fmla="*/ 179966 h 1839533"/>
              <a:gd name="connsiteX64" fmla="*/ 1186179 w 2256312"/>
              <a:gd name="connsiteY64" fmla="*/ 152927 h 1839533"/>
              <a:gd name="connsiteX65" fmla="*/ 976755 w 2256312"/>
              <a:gd name="connsiteY65" fmla="*/ 147337 h 1839533"/>
              <a:gd name="connsiteX66" fmla="*/ 807522 w 2256312"/>
              <a:gd name="connsiteY66" fmla="*/ 144359 h 1839533"/>
              <a:gd name="connsiteX67" fmla="*/ 620535 w 2256312"/>
              <a:gd name="connsiteY67" fmla="*/ 188901 h 1839533"/>
              <a:gd name="connsiteX68" fmla="*/ 439349 w 2256312"/>
              <a:gd name="connsiteY68" fmla="*/ 275007 h 1839533"/>
              <a:gd name="connsiteX69" fmla="*/ 382391 w 2256312"/>
              <a:gd name="connsiteY69" fmla="*/ 320085 h 1839533"/>
              <a:gd name="connsiteX70" fmla="*/ 333684 w 2256312"/>
              <a:gd name="connsiteY70" fmla="*/ 329641 h 1839533"/>
              <a:gd name="connsiteX71" fmla="*/ 244620 w 2256312"/>
              <a:gd name="connsiteY71" fmla="*/ 406799 h 1839533"/>
              <a:gd name="connsiteX72" fmla="*/ 188799 w 2256312"/>
              <a:gd name="connsiteY72" fmla="*/ 476907 h 1839533"/>
              <a:gd name="connsiteX73" fmla="*/ 181624 w 2256312"/>
              <a:gd name="connsiteY73" fmla="*/ 542191 h 1839533"/>
              <a:gd name="connsiteX74" fmla="*/ 219663 w 2256312"/>
              <a:gd name="connsiteY74" fmla="*/ 571507 h 1839533"/>
              <a:gd name="connsiteX75" fmla="*/ 250558 w 2256312"/>
              <a:gd name="connsiteY75" fmla="*/ 615824 h 1839533"/>
              <a:gd name="connsiteX76" fmla="*/ 237507 w 2256312"/>
              <a:gd name="connsiteY76" fmla="*/ 690663 h 1839533"/>
              <a:gd name="connsiteX77" fmla="*/ 192356 w 2256312"/>
              <a:gd name="connsiteY77" fmla="*/ 729783 h 1839533"/>
              <a:gd name="connsiteX78" fmla="*/ 195850 w 2256312"/>
              <a:gd name="connsiteY78" fmla="*/ 757244 h 1839533"/>
              <a:gd name="connsiteX79" fmla="*/ 229188 w 2256312"/>
              <a:gd name="connsiteY79" fmla="*/ 757244 h 1839533"/>
              <a:gd name="connsiteX80" fmla="*/ 267195 w 2256312"/>
              <a:gd name="connsiteY80" fmla="*/ 744102 h 1839533"/>
              <a:gd name="connsiteX81" fmla="*/ 267195 w 2256312"/>
              <a:gd name="connsiteY81" fmla="*/ 744102 h 1839533"/>
              <a:gd name="connsiteX82" fmla="*/ 267195 w 2256312"/>
              <a:gd name="connsiteY82" fmla="*/ 744102 h 1839533"/>
              <a:gd name="connsiteX83" fmla="*/ 362198 w 2256312"/>
              <a:gd name="connsiteY83" fmla="*/ 672850 h 1839533"/>
              <a:gd name="connsiteX84" fmla="*/ 421574 w 2256312"/>
              <a:gd name="connsiteY84" fmla="*/ 690663 h 1839533"/>
              <a:gd name="connsiteX85" fmla="*/ 445325 w 2256312"/>
              <a:gd name="connsiteY85" fmla="*/ 767853 h 1839533"/>
              <a:gd name="connsiteX86" fmla="*/ 475013 w 2256312"/>
              <a:gd name="connsiteY86" fmla="*/ 874731 h 1839533"/>
              <a:gd name="connsiteX87" fmla="*/ 510639 w 2256312"/>
              <a:gd name="connsiteY87" fmla="*/ 963795 h 1839533"/>
              <a:gd name="connsiteX88" fmla="*/ 528452 w 2256312"/>
              <a:gd name="connsiteY88" fmla="*/ 1040985 h 1839533"/>
              <a:gd name="connsiteX89" fmla="*/ 540327 w 2256312"/>
              <a:gd name="connsiteY89" fmla="*/ 1094424 h 1839533"/>
              <a:gd name="connsiteX90" fmla="*/ 540327 w 2256312"/>
              <a:gd name="connsiteY90" fmla="*/ 1272554 h 1839533"/>
              <a:gd name="connsiteX91" fmla="*/ 510639 w 2256312"/>
              <a:gd name="connsiteY91" fmla="*/ 1367557 h 1839533"/>
              <a:gd name="connsiteX92" fmla="*/ 504701 w 2256312"/>
              <a:gd name="connsiteY92" fmla="*/ 1527873 h 1839533"/>
              <a:gd name="connsiteX93" fmla="*/ 480951 w 2256312"/>
              <a:gd name="connsiteY93" fmla="*/ 1628814 h 1839533"/>
              <a:gd name="connsiteX94" fmla="*/ 480950 w 2256312"/>
              <a:gd name="connsiteY94" fmla="*/ 1711941 h 1839533"/>
              <a:gd name="connsiteX0" fmla="*/ 480950 w 2256312"/>
              <a:gd name="connsiteY0" fmla="*/ 1711941 h 1839533"/>
              <a:gd name="connsiteX1" fmla="*/ 368135 w 2256312"/>
              <a:gd name="connsiteY1" fmla="*/ 1717879 h 1839533"/>
              <a:gd name="connsiteX2" fmla="*/ 302821 w 2256312"/>
              <a:gd name="connsiteY2" fmla="*/ 1717879 h 1839533"/>
              <a:gd name="connsiteX3" fmla="*/ 255320 w 2256312"/>
              <a:gd name="connsiteY3" fmla="*/ 1664440 h 1839533"/>
              <a:gd name="connsiteX4" fmla="*/ 190005 w 2256312"/>
              <a:gd name="connsiteY4" fmla="*/ 1670377 h 1839533"/>
              <a:gd name="connsiteX5" fmla="*/ 83127 w 2256312"/>
              <a:gd name="connsiteY5" fmla="*/ 1664440 h 1839533"/>
              <a:gd name="connsiteX6" fmla="*/ 65314 w 2256312"/>
              <a:gd name="connsiteY6" fmla="*/ 1575375 h 1839533"/>
              <a:gd name="connsiteX7" fmla="*/ 47501 w 2256312"/>
              <a:gd name="connsiteY7" fmla="*/ 1302242 h 1839533"/>
              <a:gd name="connsiteX8" fmla="*/ 0 w 2256312"/>
              <a:gd name="connsiteY8" fmla="*/ 1236928 h 1839533"/>
              <a:gd name="connsiteX9" fmla="*/ 5938 w 2256312"/>
              <a:gd name="connsiteY9" fmla="*/ 1011297 h 1839533"/>
              <a:gd name="connsiteX10" fmla="*/ 53439 w 2256312"/>
              <a:gd name="connsiteY10" fmla="*/ 773790 h 1839533"/>
              <a:gd name="connsiteX11" fmla="*/ 41564 w 2256312"/>
              <a:gd name="connsiteY11" fmla="*/ 726289 h 1839533"/>
              <a:gd name="connsiteX12" fmla="*/ 11875 w 2256312"/>
              <a:gd name="connsiteY12" fmla="*/ 660975 h 1839533"/>
              <a:gd name="connsiteX13" fmla="*/ 5938 w 2256312"/>
              <a:gd name="connsiteY13" fmla="*/ 571909 h 1839533"/>
              <a:gd name="connsiteX14" fmla="*/ 53439 w 2256312"/>
              <a:gd name="connsiteY14" fmla="*/ 506595 h 1839533"/>
              <a:gd name="connsiteX15" fmla="*/ 83127 w 2256312"/>
              <a:gd name="connsiteY15" fmla="*/ 447219 h 1839533"/>
              <a:gd name="connsiteX16" fmla="*/ 225631 w 2256312"/>
              <a:gd name="connsiteY16" fmla="*/ 286902 h 1839533"/>
              <a:gd name="connsiteX17" fmla="*/ 255319 w 2256312"/>
              <a:gd name="connsiteY17" fmla="*/ 251277 h 1839533"/>
              <a:gd name="connsiteX18" fmla="*/ 264256 w 2256312"/>
              <a:gd name="connsiteY18" fmla="*/ 212652 h 1839533"/>
              <a:gd name="connsiteX19" fmla="*/ 403761 w 2256312"/>
              <a:gd name="connsiteY19" fmla="*/ 126604 h 1839533"/>
              <a:gd name="connsiteX20" fmla="*/ 593457 w 2256312"/>
              <a:gd name="connsiteY20" fmla="*/ 51658 h 1839533"/>
              <a:gd name="connsiteX21" fmla="*/ 790426 w 2256312"/>
              <a:gd name="connsiteY21" fmla="*/ 22588 h 1839533"/>
              <a:gd name="connsiteX22" fmla="*/ 807697 w 2256312"/>
              <a:gd name="connsiteY22" fmla="*/ 10772 h 1839533"/>
              <a:gd name="connsiteX23" fmla="*/ 875853 w 2256312"/>
              <a:gd name="connsiteY23" fmla="*/ 1893 h 1839533"/>
              <a:gd name="connsiteX24" fmla="*/ 1070017 w 2256312"/>
              <a:gd name="connsiteY24" fmla="*/ 1024 h 1839533"/>
              <a:gd name="connsiteX25" fmla="*/ 1240972 w 2256312"/>
              <a:gd name="connsiteY25" fmla="*/ 13770 h 1839533"/>
              <a:gd name="connsiteX26" fmla="*/ 1445715 w 2256312"/>
              <a:gd name="connsiteY26" fmla="*/ 55275 h 1839533"/>
              <a:gd name="connsiteX27" fmla="*/ 1543792 w 2256312"/>
              <a:gd name="connsiteY27" fmla="*/ 96897 h 1839533"/>
              <a:gd name="connsiteX28" fmla="*/ 1710047 w 2256312"/>
              <a:gd name="connsiteY28" fmla="*/ 144398 h 1839533"/>
              <a:gd name="connsiteX29" fmla="*/ 1793174 w 2256312"/>
              <a:gd name="connsiteY29" fmla="*/ 185962 h 1839533"/>
              <a:gd name="connsiteX30" fmla="*/ 1864426 w 2256312"/>
              <a:gd name="connsiteY30" fmla="*/ 233463 h 1839533"/>
              <a:gd name="connsiteX31" fmla="*/ 1929740 w 2256312"/>
              <a:gd name="connsiteY31" fmla="*/ 292840 h 1839533"/>
              <a:gd name="connsiteX32" fmla="*/ 2012868 w 2256312"/>
              <a:gd name="connsiteY32" fmla="*/ 346279 h 1839533"/>
              <a:gd name="connsiteX33" fmla="*/ 2143458 w 2256312"/>
              <a:gd name="connsiteY33" fmla="*/ 408596 h 1839533"/>
              <a:gd name="connsiteX34" fmla="*/ 2190862 w 2256312"/>
              <a:gd name="connsiteY34" fmla="*/ 500677 h 1839533"/>
              <a:gd name="connsiteX35" fmla="*/ 2247338 w 2256312"/>
              <a:gd name="connsiteY35" fmla="*/ 625368 h 1839533"/>
              <a:gd name="connsiteX36" fmla="*/ 2256312 w 2256312"/>
              <a:gd name="connsiteY36" fmla="*/ 779728 h 1839533"/>
              <a:gd name="connsiteX37" fmla="*/ 2250374 w 2256312"/>
              <a:gd name="connsiteY37" fmla="*/ 928170 h 1839533"/>
              <a:gd name="connsiteX38" fmla="*/ 2250374 w 2256312"/>
              <a:gd name="connsiteY38" fmla="*/ 928170 h 1839533"/>
              <a:gd name="connsiteX39" fmla="*/ 2232561 w 2256312"/>
              <a:gd name="connsiteY39" fmla="*/ 993484 h 1839533"/>
              <a:gd name="connsiteX40" fmla="*/ 2196935 w 2256312"/>
              <a:gd name="connsiteY40" fmla="*/ 1035047 h 1839533"/>
              <a:gd name="connsiteX41" fmla="*/ 2155372 w 2256312"/>
              <a:gd name="connsiteY41" fmla="*/ 1112237 h 1839533"/>
              <a:gd name="connsiteX42" fmla="*/ 2143496 w 2256312"/>
              <a:gd name="connsiteY42" fmla="*/ 1159738 h 1839533"/>
              <a:gd name="connsiteX43" fmla="*/ 2167247 w 2256312"/>
              <a:gd name="connsiteY43" fmla="*/ 1236928 h 1839533"/>
              <a:gd name="connsiteX44" fmla="*/ 2167247 w 2256312"/>
              <a:gd name="connsiteY44" fmla="*/ 1361619 h 1839533"/>
              <a:gd name="connsiteX45" fmla="*/ 2131621 w 2256312"/>
              <a:gd name="connsiteY45" fmla="*/ 1462559 h 1839533"/>
              <a:gd name="connsiteX46" fmla="*/ 2090057 w 2256312"/>
              <a:gd name="connsiteY46" fmla="*/ 1533811 h 1839533"/>
              <a:gd name="connsiteX47" fmla="*/ 2024743 w 2256312"/>
              <a:gd name="connsiteY47" fmla="*/ 1566440 h 1839533"/>
              <a:gd name="connsiteX48" fmla="*/ 1926743 w 2256312"/>
              <a:gd name="connsiteY48" fmla="*/ 1839533 h 1839533"/>
              <a:gd name="connsiteX49" fmla="*/ 1837716 w 2256312"/>
              <a:gd name="connsiteY49" fmla="*/ 1830656 h 1839533"/>
              <a:gd name="connsiteX50" fmla="*/ 1876302 w 2256312"/>
              <a:gd name="connsiteY50" fmla="*/ 1688190 h 1839533"/>
              <a:gd name="connsiteX51" fmla="*/ 1911927 w 2256312"/>
              <a:gd name="connsiteY51" fmla="*/ 1557562 h 1839533"/>
              <a:gd name="connsiteX52" fmla="*/ 1900051 w 2256312"/>
              <a:gd name="connsiteY52" fmla="*/ 1462559 h 1839533"/>
              <a:gd name="connsiteX53" fmla="*/ 1923803 w 2256312"/>
              <a:gd name="connsiteY53" fmla="*/ 1361619 h 1839533"/>
              <a:gd name="connsiteX54" fmla="*/ 1989117 w 2256312"/>
              <a:gd name="connsiteY54" fmla="*/ 1254741 h 1839533"/>
              <a:gd name="connsiteX55" fmla="*/ 1983179 w 2256312"/>
              <a:gd name="connsiteY55" fmla="*/ 1201302 h 1839533"/>
              <a:gd name="connsiteX56" fmla="*/ 2015904 w 2256312"/>
              <a:gd name="connsiteY56" fmla="*/ 1109278 h 1839533"/>
              <a:gd name="connsiteX57" fmla="*/ 2048494 w 2256312"/>
              <a:gd name="connsiteY57" fmla="*/ 951920 h 1839533"/>
              <a:gd name="connsiteX58" fmla="*/ 2119746 w 2256312"/>
              <a:gd name="connsiteY58" fmla="*/ 910357 h 1839533"/>
              <a:gd name="connsiteX59" fmla="*/ 2119746 w 2256312"/>
              <a:gd name="connsiteY59" fmla="*/ 910357 h 1839533"/>
              <a:gd name="connsiteX60" fmla="*/ 2137559 w 2256312"/>
              <a:gd name="connsiteY60" fmla="*/ 785666 h 1839533"/>
              <a:gd name="connsiteX61" fmla="*/ 2067815 w 2256312"/>
              <a:gd name="connsiteY61" fmla="*/ 510348 h 1839533"/>
              <a:gd name="connsiteX62" fmla="*/ 1828800 w 2256312"/>
              <a:gd name="connsiteY62" fmla="*/ 381905 h 1839533"/>
              <a:gd name="connsiteX63" fmla="*/ 1389413 w 2256312"/>
              <a:gd name="connsiteY63" fmla="*/ 179966 h 1839533"/>
              <a:gd name="connsiteX64" fmla="*/ 1186179 w 2256312"/>
              <a:gd name="connsiteY64" fmla="*/ 152927 h 1839533"/>
              <a:gd name="connsiteX65" fmla="*/ 976755 w 2256312"/>
              <a:gd name="connsiteY65" fmla="*/ 147337 h 1839533"/>
              <a:gd name="connsiteX66" fmla="*/ 807522 w 2256312"/>
              <a:gd name="connsiteY66" fmla="*/ 144359 h 1839533"/>
              <a:gd name="connsiteX67" fmla="*/ 620535 w 2256312"/>
              <a:gd name="connsiteY67" fmla="*/ 188901 h 1839533"/>
              <a:gd name="connsiteX68" fmla="*/ 439349 w 2256312"/>
              <a:gd name="connsiteY68" fmla="*/ 275007 h 1839533"/>
              <a:gd name="connsiteX69" fmla="*/ 382391 w 2256312"/>
              <a:gd name="connsiteY69" fmla="*/ 320085 h 1839533"/>
              <a:gd name="connsiteX70" fmla="*/ 333684 w 2256312"/>
              <a:gd name="connsiteY70" fmla="*/ 329641 h 1839533"/>
              <a:gd name="connsiteX71" fmla="*/ 244620 w 2256312"/>
              <a:gd name="connsiteY71" fmla="*/ 406799 h 1839533"/>
              <a:gd name="connsiteX72" fmla="*/ 188799 w 2256312"/>
              <a:gd name="connsiteY72" fmla="*/ 476907 h 1839533"/>
              <a:gd name="connsiteX73" fmla="*/ 181624 w 2256312"/>
              <a:gd name="connsiteY73" fmla="*/ 542191 h 1839533"/>
              <a:gd name="connsiteX74" fmla="*/ 219663 w 2256312"/>
              <a:gd name="connsiteY74" fmla="*/ 571507 h 1839533"/>
              <a:gd name="connsiteX75" fmla="*/ 250558 w 2256312"/>
              <a:gd name="connsiteY75" fmla="*/ 615824 h 1839533"/>
              <a:gd name="connsiteX76" fmla="*/ 237507 w 2256312"/>
              <a:gd name="connsiteY76" fmla="*/ 690663 h 1839533"/>
              <a:gd name="connsiteX77" fmla="*/ 192356 w 2256312"/>
              <a:gd name="connsiteY77" fmla="*/ 729783 h 1839533"/>
              <a:gd name="connsiteX78" fmla="*/ 195850 w 2256312"/>
              <a:gd name="connsiteY78" fmla="*/ 757244 h 1839533"/>
              <a:gd name="connsiteX79" fmla="*/ 229188 w 2256312"/>
              <a:gd name="connsiteY79" fmla="*/ 757244 h 1839533"/>
              <a:gd name="connsiteX80" fmla="*/ 267195 w 2256312"/>
              <a:gd name="connsiteY80" fmla="*/ 744102 h 1839533"/>
              <a:gd name="connsiteX81" fmla="*/ 267195 w 2256312"/>
              <a:gd name="connsiteY81" fmla="*/ 744102 h 1839533"/>
              <a:gd name="connsiteX82" fmla="*/ 267195 w 2256312"/>
              <a:gd name="connsiteY82" fmla="*/ 744102 h 1839533"/>
              <a:gd name="connsiteX83" fmla="*/ 319675 w 2256312"/>
              <a:gd name="connsiteY83" fmla="*/ 695332 h 1839533"/>
              <a:gd name="connsiteX84" fmla="*/ 362198 w 2256312"/>
              <a:gd name="connsiteY84" fmla="*/ 672850 h 1839533"/>
              <a:gd name="connsiteX85" fmla="*/ 421574 w 2256312"/>
              <a:gd name="connsiteY85" fmla="*/ 690663 h 1839533"/>
              <a:gd name="connsiteX86" fmla="*/ 445325 w 2256312"/>
              <a:gd name="connsiteY86" fmla="*/ 767853 h 1839533"/>
              <a:gd name="connsiteX87" fmla="*/ 475013 w 2256312"/>
              <a:gd name="connsiteY87" fmla="*/ 874731 h 1839533"/>
              <a:gd name="connsiteX88" fmla="*/ 510639 w 2256312"/>
              <a:gd name="connsiteY88" fmla="*/ 963795 h 1839533"/>
              <a:gd name="connsiteX89" fmla="*/ 528452 w 2256312"/>
              <a:gd name="connsiteY89" fmla="*/ 1040985 h 1839533"/>
              <a:gd name="connsiteX90" fmla="*/ 540327 w 2256312"/>
              <a:gd name="connsiteY90" fmla="*/ 1094424 h 1839533"/>
              <a:gd name="connsiteX91" fmla="*/ 540327 w 2256312"/>
              <a:gd name="connsiteY91" fmla="*/ 1272554 h 1839533"/>
              <a:gd name="connsiteX92" fmla="*/ 510639 w 2256312"/>
              <a:gd name="connsiteY92" fmla="*/ 1367557 h 1839533"/>
              <a:gd name="connsiteX93" fmla="*/ 504701 w 2256312"/>
              <a:gd name="connsiteY93" fmla="*/ 1527873 h 1839533"/>
              <a:gd name="connsiteX94" fmla="*/ 480951 w 2256312"/>
              <a:gd name="connsiteY94" fmla="*/ 1628814 h 1839533"/>
              <a:gd name="connsiteX95" fmla="*/ 480950 w 2256312"/>
              <a:gd name="connsiteY95" fmla="*/ 1711941 h 1839533"/>
              <a:gd name="connsiteX0" fmla="*/ 481847 w 2257209"/>
              <a:gd name="connsiteY0" fmla="*/ 1711941 h 1839533"/>
              <a:gd name="connsiteX1" fmla="*/ 369032 w 2257209"/>
              <a:gd name="connsiteY1" fmla="*/ 1717879 h 1839533"/>
              <a:gd name="connsiteX2" fmla="*/ 303718 w 2257209"/>
              <a:gd name="connsiteY2" fmla="*/ 1717879 h 1839533"/>
              <a:gd name="connsiteX3" fmla="*/ 256217 w 2257209"/>
              <a:gd name="connsiteY3" fmla="*/ 1664440 h 1839533"/>
              <a:gd name="connsiteX4" fmla="*/ 190902 w 2257209"/>
              <a:gd name="connsiteY4" fmla="*/ 1670377 h 1839533"/>
              <a:gd name="connsiteX5" fmla="*/ 84024 w 2257209"/>
              <a:gd name="connsiteY5" fmla="*/ 1664440 h 1839533"/>
              <a:gd name="connsiteX6" fmla="*/ 66211 w 2257209"/>
              <a:gd name="connsiteY6" fmla="*/ 1575375 h 1839533"/>
              <a:gd name="connsiteX7" fmla="*/ 48398 w 2257209"/>
              <a:gd name="connsiteY7" fmla="*/ 1302242 h 1839533"/>
              <a:gd name="connsiteX8" fmla="*/ 897 w 2257209"/>
              <a:gd name="connsiteY8" fmla="*/ 1236928 h 1839533"/>
              <a:gd name="connsiteX9" fmla="*/ 6835 w 2257209"/>
              <a:gd name="connsiteY9" fmla="*/ 1011297 h 1839533"/>
              <a:gd name="connsiteX10" fmla="*/ 54336 w 2257209"/>
              <a:gd name="connsiteY10" fmla="*/ 773790 h 1839533"/>
              <a:gd name="connsiteX11" fmla="*/ 42461 w 2257209"/>
              <a:gd name="connsiteY11" fmla="*/ 726289 h 1839533"/>
              <a:gd name="connsiteX12" fmla="*/ 12772 w 2257209"/>
              <a:gd name="connsiteY12" fmla="*/ 660975 h 1839533"/>
              <a:gd name="connsiteX13" fmla="*/ 6835 w 2257209"/>
              <a:gd name="connsiteY13" fmla="*/ 571909 h 1839533"/>
              <a:gd name="connsiteX14" fmla="*/ 54336 w 2257209"/>
              <a:gd name="connsiteY14" fmla="*/ 506595 h 1839533"/>
              <a:gd name="connsiteX15" fmla="*/ 84024 w 2257209"/>
              <a:gd name="connsiteY15" fmla="*/ 447219 h 1839533"/>
              <a:gd name="connsiteX16" fmla="*/ 226528 w 2257209"/>
              <a:gd name="connsiteY16" fmla="*/ 286902 h 1839533"/>
              <a:gd name="connsiteX17" fmla="*/ 256216 w 2257209"/>
              <a:gd name="connsiteY17" fmla="*/ 251277 h 1839533"/>
              <a:gd name="connsiteX18" fmla="*/ 265153 w 2257209"/>
              <a:gd name="connsiteY18" fmla="*/ 212652 h 1839533"/>
              <a:gd name="connsiteX19" fmla="*/ 404658 w 2257209"/>
              <a:gd name="connsiteY19" fmla="*/ 126604 h 1839533"/>
              <a:gd name="connsiteX20" fmla="*/ 594354 w 2257209"/>
              <a:gd name="connsiteY20" fmla="*/ 51658 h 1839533"/>
              <a:gd name="connsiteX21" fmla="*/ 791323 w 2257209"/>
              <a:gd name="connsiteY21" fmla="*/ 22588 h 1839533"/>
              <a:gd name="connsiteX22" fmla="*/ 808594 w 2257209"/>
              <a:gd name="connsiteY22" fmla="*/ 10772 h 1839533"/>
              <a:gd name="connsiteX23" fmla="*/ 876750 w 2257209"/>
              <a:gd name="connsiteY23" fmla="*/ 1893 h 1839533"/>
              <a:gd name="connsiteX24" fmla="*/ 1070914 w 2257209"/>
              <a:gd name="connsiteY24" fmla="*/ 1024 h 1839533"/>
              <a:gd name="connsiteX25" fmla="*/ 1241869 w 2257209"/>
              <a:gd name="connsiteY25" fmla="*/ 13770 h 1839533"/>
              <a:gd name="connsiteX26" fmla="*/ 1446612 w 2257209"/>
              <a:gd name="connsiteY26" fmla="*/ 55275 h 1839533"/>
              <a:gd name="connsiteX27" fmla="*/ 1544689 w 2257209"/>
              <a:gd name="connsiteY27" fmla="*/ 96897 h 1839533"/>
              <a:gd name="connsiteX28" fmla="*/ 1710944 w 2257209"/>
              <a:gd name="connsiteY28" fmla="*/ 144398 h 1839533"/>
              <a:gd name="connsiteX29" fmla="*/ 1794071 w 2257209"/>
              <a:gd name="connsiteY29" fmla="*/ 185962 h 1839533"/>
              <a:gd name="connsiteX30" fmla="*/ 1865323 w 2257209"/>
              <a:gd name="connsiteY30" fmla="*/ 233463 h 1839533"/>
              <a:gd name="connsiteX31" fmla="*/ 1930637 w 2257209"/>
              <a:gd name="connsiteY31" fmla="*/ 292840 h 1839533"/>
              <a:gd name="connsiteX32" fmla="*/ 2013765 w 2257209"/>
              <a:gd name="connsiteY32" fmla="*/ 346279 h 1839533"/>
              <a:gd name="connsiteX33" fmla="*/ 2144355 w 2257209"/>
              <a:gd name="connsiteY33" fmla="*/ 408596 h 1839533"/>
              <a:gd name="connsiteX34" fmla="*/ 2191759 w 2257209"/>
              <a:gd name="connsiteY34" fmla="*/ 500677 h 1839533"/>
              <a:gd name="connsiteX35" fmla="*/ 2248235 w 2257209"/>
              <a:gd name="connsiteY35" fmla="*/ 625368 h 1839533"/>
              <a:gd name="connsiteX36" fmla="*/ 2257209 w 2257209"/>
              <a:gd name="connsiteY36" fmla="*/ 779728 h 1839533"/>
              <a:gd name="connsiteX37" fmla="*/ 2251271 w 2257209"/>
              <a:gd name="connsiteY37" fmla="*/ 928170 h 1839533"/>
              <a:gd name="connsiteX38" fmla="*/ 2251271 w 2257209"/>
              <a:gd name="connsiteY38" fmla="*/ 928170 h 1839533"/>
              <a:gd name="connsiteX39" fmla="*/ 2233458 w 2257209"/>
              <a:gd name="connsiteY39" fmla="*/ 993484 h 1839533"/>
              <a:gd name="connsiteX40" fmla="*/ 2197832 w 2257209"/>
              <a:gd name="connsiteY40" fmla="*/ 1035047 h 1839533"/>
              <a:gd name="connsiteX41" fmla="*/ 2156269 w 2257209"/>
              <a:gd name="connsiteY41" fmla="*/ 1112237 h 1839533"/>
              <a:gd name="connsiteX42" fmla="*/ 2144393 w 2257209"/>
              <a:gd name="connsiteY42" fmla="*/ 1159738 h 1839533"/>
              <a:gd name="connsiteX43" fmla="*/ 2168144 w 2257209"/>
              <a:gd name="connsiteY43" fmla="*/ 1236928 h 1839533"/>
              <a:gd name="connsiteX44" fmla="*/ 2168144 w 2257209"/>
              <a:gd name="connsiteY44" fmla="*/ 1361619 h 1839533"/>
              <a:gd name="connsiteX45" fmla="*/ 2132518 w 2257209"/>
              <a:gd name="connsiteY45" fmla="*/ 1462559 h 1839533"/>
              <a:gd name="connsiteX46" fmla="*/ 2090954 w 2257209"/>
              <a:gd name="connsiteY46" fmla="*/ 1533811 h 1839533"/>
              <a:gd name="connsiteX47" fmla="*/ 2025640 w 2257209"/>
              <a:gd name="connsiteY47" fmla="*/ 1566440 h 1839533"/>
              <a:gd name="connsiteX48" fmla="*/ 1927640 w 2257209"/>
              <a:gd name="connsiteY48" fmla="*/ 1839533 h 1839533"/>
              <a:gd name="connsiteX49" fmla="*/ 1838613 w 2257209"/>
              <a:gd name="connsiteY49" fmla="*/ 1830656 h 1839533"/>
              <a:gd name="connsiteX50" fmla="*/ 1877199 w 2257209"/>
              <a:gd name="connsiteY50" fmla="*/ 1688190 h 1839533"/>
              <a:gd name="connsiteX51" fmla="*/ 1912824 w 2257209"/>
              <a:gd name="connsiteY51" fmla="*/ 1557562 h 1839533"/>
              <a:gd name="connsiteX52" fmla="*/ 1900948 w 2257209"/>
              <a:gd name="connsiteY52" fmla="*/ 1462559 h 1839533"/>
              <a:gd name="connsiteX53" fmla="*/ 1924700 w 2257209"/>
              <a:gd name="connsiteY53" fmla="*/ 1361619 h 1839533"/>
              <a:gd name="connsiteX54" fmla="*/ 1990014 w 2257209"/>
              <a:gd name="connsiteY54" fmla="*/ 1254741 h 1839533"/>
              <a:gd name="connsiteX55" fmla="*/ 1984076 w 2257209"/>
              <a:gd name="connsiteY55" fmla="*/ 1201302 h 1839533"/>
              <a:gd name="connsiteX56" fmla="*/ 2016801 w 2257209"/>
              <a:gd name="connsiteY56" fmla="*/ 1109278 h 1839533"/>
              <a:gd name="connsiteX57" fmla="*/ 2049391 w 2257209"/>
              <a:gd name="connsiteY57" fmla="*/ 951920 h 1839533"/>
              <a:gd name="connsiteX58" fmla="*/ 2120643 w 2257209"/>
              <a:gd name="connsiteY58" fmla="*/ 910357 h 1839533"/>
              <a:gd name="connsiteX59" fmla="*/ 2120643 w 2257209"/>
              <a:gd name="connsiteY59" fmla="*/ 910357 h 1839533"/>
              <a:gd name="connsiteX60" fmla="*/ 2138456 w 2257209"/>
              <a:gd name="connsiteY60" fmla="*/ 785666 h 1839533"/>
              <a:gd name="connsiteX61" fmla="*/ 2068712 w 2257209"/>
              <a:gd name="connsiteY61" fmla="*/ 510348 h 1839533"/>
              <a:gd name="connsiteX62" fmla="*/ 1829697 w 2257209"/>
              <a:gd name="connsiteY62" fmla="*/ 381905 h 1839533"/>
              <a:gd name="connsiteX63" fmla="*/ 1390310 w 2257209"/>
              <a:gd name="connsiteY63" fmla="*/ 179966 h 1839533"/>
              <a:gd name="connsiteX64" fmla="*/ 1187076 w 2257209"/>
              <a:gd name="connsiteY64" fmla="*/ 152927 h 1839533"/>
              <a:gd name="connsiteX65" fmla="*/ 977652 w 2257209"/>
              <a:gd name="connsiteY65" fmla="*/ 147337 h 1839533"/>
              <a:gd name="connsiteX66" fmla="*/ 808419 w 2257209"/>
              <a:gd name="connsiteY66" fmla="*/ 144359 h 1839533"/>
              <a:gd name="connsiteX67" fmla="*/ 621432 w 2257209"/>
              <a:gd name="connsiteY67" fmla="*/ 188901 h 1839533"/>
              <a:gd name="connsiteX68" fmla="*/ 440246 w 2257209"/>
              <a:gd name="connsiteY68" fmla="*/ 275007 h 1839533"/>
              <a:gd name="connsiteX69" fmla="*/ 383288 w 2257209"/>
              <a:gd name="connsiteY69" fmla="*/ 320085 h 1839533"/>
              <a:gd name="connsiteX70" fmla="*/ 334581 w 2257209"/>
              <a:gd name="connsiteY70" fmla="*/ 329641 h 1839533"/>
              <a:gd name="connsiteX71" fmla="*/ 245517 w 2257209"/>
              <a:gd name="connsiteY71" fmla="*/ 406799 h 1839533"/>
              <a:gd name="connsiteX72" fmla="*/ 189696 w 2257209"/>
              <a:gd name="connsiteY72" fmla="*/ 476907 h 1839533"/>
              <a:gd name="connsiteX73" fmla="*/ 182521 w 2257209"/>
              <a:gd name="connsiteY73" fmla="*/ 542191 h 1839533"/>
              <a:gd name="connsiteX74" fmla="*/ 220560 w 2257209"/>
              <a:gd name="connsiteY74" fmla="*/ 571507 h 1839533"/>
              <a:gd name="connsiteX75" fmla="*/ 251455 w 2257209"/>
              <a:gd name="connsiteY75" fmla="*/ 615824 h 1839533"/>
              <a:gd name="connsiteX76" fmla="*/ 238404 w 2257209"/>
              <a:gd name="connsiteY76" fmla="*/ 690663 h 1839533"/>
              <a:gd name="connsiteX77" fmla="*/ 193253 w 2257209"/>
              <a:gd name="connsiteY77" fmla="*/ 729783 h 1839533"/>
              <a:gd name="connsiteX78" fmla="*/ 196747 w 2257209"/>
              <a:gd name="connsiteY78" fmla="*/ 757244 h 1839533"/>
              <a:gd name="connsiteX79" fmla="*/ 230085 w 2257209"/>
              <a:gd name="connsiteY79" fmla="*/ 757244 h 1839533"/>
              <a:gd name="connsiteX80" fmla="*/ 268092 w 2257209"/>
              <a:gd name="connsiteY80" fmla="*/ 744102 h 1839533"/>
              <a:gd name="connsiteX81" fmla="*/ 268092 w 2257209"/>
              <a:gd name="connsiteY81" fmla="*/ 744102 h 1839533"/>
              <a:gd name="connsiteX82" fmla="*/ 268092 w 2257209"/>
              <a:gd name="connsiteY82" fmla="*/ 744102 h 1839533"/>
              <a:gd name="connsiteX83" fmla="*/ 320572 w 2257209"/>
              <a:gd name="connsiteY83" fmla="*/ 695332 h 1839533"/>
              <a:gd name="connsiteX84" fmla="*/ 363095 w 2257209"/>
              <a:gd name="connsiteY84" fmla="*/ 672850 h 1839533"/>
              <a:gd name="connsiteX85" fmla="*/ 422471 w 2257209"/>
              <a:gd name="connsiteY85" fmla="*/ 690663 h 1839533"/>
              <a:gd name="connsiteX86" fmla="*/ 446222 w 2257209"/>
              <a:gd name="connsiteY86" fmla="*/ 767853 h 1839533"/>
              <a:gd name="connsiteX87" fmla="*/ 475910 w 2257209"/>
              <a:gd name="connsiteY87" fmla="*/ 874731 h 1839533"/>
              <a:gd name="connsiteX88" fmla="*/ 511536 w 2257209"/>
              <a:gd name="connsiteY88" fmla="*/ 963795 h 1839533"/>
              <a:gd name="connsiteX89" fmla="*/ 529349 w 2257209"/>
              <a:gd name="connsiteY89" fmla="*/ 1040985 h 1839533"/>
              <a:gd name="connsiteX90" fmla="*/ 541224 w 2257209"/>
              <a:gd name="connsiteY90" fmla="*/ 1094424 h 1839533"/>
              <a:gd name="connsiteX91" fmla="*/ 541224 w 2257209"/>
              <a:gd name="connsiteY91" fmla="*/ 1272554 h 1839533"/>
              <a:gd name="connsiteX92" fmla="*/ 511536 w 2257209"/>
              <a:gd name="connsiteY92" fmla="*/ 1367557 h 1839533"/>
              <a:gd name="connsiteX93" fmla="*/ 505598 w 2257209"/>
              <a:gd name="connsiteY93" fmla="*/ 1527873 h 1839533"/>
              <a:gd name="connsiteX94" fmla="*/ 481848 w 2257209"/>
              <a:gd name="connsiteY94" fmla="*/ 1628814 h 1839533"/>
              <a:gd name="connsiteX95" fmla="*/ 481847 w 2257209"/>
              <a:gd name="connsiteY95" fmla="*/ 1711941 h 1839533"/>
              <a:gd name="connsiteX0" fmla="*/ 481847 w 2257209"/>
              <a:gd name="connsiteY0" fmla="*/ 1711941 h 1839533"/>
              <a:gd name="connsiteX1" fmla="*/ 369032 w 2257209"/>
              <a:gd name="connsiteY1" fmla="*/ 1717879 h 1839533"/>
              <a:gd name="connsiteX2" fmla="*/ 303718 w 2257209"/>
              <a:gd name="connsiteY2" fmla="*/ 1717879 h 1839533"/>
              <a:gd name="connsiteX3" fmla="*/ 256217 w 2257209"/>
              <a:gd name="connsiteY3" fmla="*/ 1664440 h 1839533"/>
              <a:gd name="connsiteX4" fmla="*/ 190902 w 2257209"/>
              <a:gd name="connsiteY4" fmla="*/ 1670377 h 1839533"/>
              <a:gd name="connsiteX5" fmla="*/ 84024 w 2257209"/>
              <a:gd name="connsiteY5" fmla="*/ 1664440 h 1839533"/>
              <a:gd name="connsiteX6" fmla="*/ 66211 w 2257209"/>
              <a:gd name="connsiteY6" fmla="*/ 1575375 h 1839533"/>
              <a:gd name="connsiteX7" fmla="*/ 48398 w 2257209"/>
              <a:gd name="connsiteY7" fmla="*/ 1302242 h 1839533"/>
              <a:gd name="connsiteX8" fmla="*/ 897 w 2257209"/>
              <a:gd name="connsiteY8" fmla="*/ 1236928 h 1839533"/>
              <a:gd name="connsiteX9" fmla="*/ 6835 w 2257209"/>
              <a:gd name="connsiteY9" fmla="*/ 1011297 h 1839533"/>
              <a:gd name="connsiteX10" fmla="*/ 54336 w 2257209"/>
              <a:gd name="connsiteY10" fmla="*/ 773790 h 1839533"/>
              <a:gd name="connsiteX11" fmla="*/ 42461 w 2257209"/>
              <a:gd name="connsiteY11" fmla="*/ 726289 h 1839533"/>
              <a:gd name="connsiteX12" fmla="*/ 12772 w 2257209"/>
              <a:gd name="connsiteY12" fmla="*/ 660975 h 1839533"/>
              <a:gd name="connsiteX13" fmla="*/ 6835 w 2257209"/>
              <a:gd name="connsiteY13" fmla="*/ 571909 h 1839533"/>
              <a:gd name="connsiteX14" fmla="*/ 54336 w 2257209"/>
              <a:gd name="connsiteY14" fmla="*/ 506595 h 1839533"/>
              <a:gd name="connsiteX15" fmla="*/ 84024 w 2257209"/>
              <a:gd name="connsiteY15" fmla="*/ 447219 h 1839533"/>
              <a:gd name="connsiteX16" fmla="*/ 226528 w 2257209"/>
              <a:gd name="connsiteY16" fmla="*/ 286902 h 1839533"/>
              <a:gd name="connsiteX17" fmla="*/ 256216 w 2257209"/>
              <a:gd name="connsiteY17" fmla="*/ 251277 h 1839533"/>
              <a:gd name="connsiteX18" fmla="*/ 265153 w 2257209"/>
              <a:gd name="connsiteY18" fmla="*/ 212652 h 1839533"/>
              <a:gd name="connsiteX19" fmla="*/ 404658 w 2257209"/>
              <a:gd name="connsiteY19" fmla="*/ 126604 h 1839533"/>
              <a:gd name="connsiteX20" fmla="*/ 594354 w 2257209"/>
              <a:gd name="connsiteY20" fmla="*/ 51658 h 1839533"/>
              <a:gd name="connsiteX21" fmla="*/ 791323 w 2257209"/>
              <a:gd name="connsiteY21" fmla="*/ 22588 h 1839533"/>
              <a:gd name="connsiteX22" fmla="*/ 808594 w 2257209"/>
              <a:gd name="connsiteY22" fmla="*/ 10772 h 1839533"/>
              <a:gd name="connsiteX23" fmla="*/ 876750 w 2257209"/>
              <a:gd name="connsiteY23" fmla="*/ 1893 h 1839533"/>
              <a:gd name="connsiteX24" fmla="*/ 1070914 w 2257209"/>
              <a:gd name="connsiteY24" fmla="*/ 1024 h 1839533"/>
              <a:gd name="connsiteX25" fmla="*/ 1241869 w 2257209"/>
              <a:gd name="connsiteY25" fmla="*/ 13770 h 1839533"/>
              <a:gd name="connsiteX26" fmla="*/ 1446612 w 2257209"/>
              <a:gd name="connsiteY26" fmla="*/ 55275 h 1839533"/>
              <a:gd name="connsiteX27" fmla="*/ 1544689 w 2257209"/>
              <a:gd name="connsiteY27" fmla="*/ 96897 h 1839533"/>
              <a:gd name="connsiteX28" fmla="*/ 1710944 w 2257209"/>
              <a:gd name="connsiteY28" fmla="*/ 144398 h 1839533"/>
              <a:gd name="connsiteX29" fmla="*/ 1794071 w 2257209"/>
              <a:gd name="connsiteY29" fmla="*/ 185962 h 1839533"/>
              <a:gd name="connsiteX30" fmla="*/ 1865323 w 2257209"/>
              <a:gd name="connsiteY30" fmla="*/ 233463 h 1839533"/>
              <a:gd name="connsiteX31" fmla="*/ 1930637 w 2257209"/>
              <a:gd name="connsiteY31" fmla="*/ 292840 h 1839533"/>
              <a:gd name="connsiteX32" fmla="*/ 2013765 w 2257209"/>
              <a:gd name="connsiteY32" fmla="*/ 346279 h 1839533"/>
              <a:gd name="connsiteX33" fmla="*/ 2144355 w 2257209"/>
              <a:gd name="connsiteY33" fmla="*/ 408596 h 1839533"/>
              <a:gd name="connsiteX34" fmla="*/ 2191759 w 2257209"/>
              <a:gd name="connsiteY34" fmla="*/ 500677 h 1839533"/>
              <a:gd name="connsiteX35" fmla="*/ 2248235 w 2257209"/>
              <a:gd name="connsiteY35" fmla="*/ 625368 h 1839533"/>
              <a:gd name="connsiteX36" fmla="*/ 2257209 w 2257209"/>
              <a:gd name="connsiteY36" fmla="*/ 779728 h 1839533"/>
              <a:gd name="connsiteX37" fmla="*/ 2251271 w 2257209"/>
              <a:gd name="connsiteY37" fmla="*/ 928170 h 1839533"/>
              <a:gd name="connsiteX38" fmla="*/ 2251271 w 2257209"/>
              <a:gd name="connsiteY38" fmla="*/ 928170 h 1839533"/>
              <a:gd name="connsiteX39" fmla="*/ 2233458 w 2257209"/>
              <a:gd name="connsiteY39" fmla="*/ 993484 h 1839533"/>
              <a:gd name="connsiteX40" fmla="*/ 2197832 w 2257209"/>
              <a:gd name="connsiteY40" fmla="*/ 1035047 h 1839533"/>
              <a:gd name="connsiteX41" fmla="*/ 2156269 w 2257209"/>
              <a:gd name="connsiteY41" fmla="*/ 1112237 h 1839533"/>
              <a:gd name="connsiteX42" fmla="*/ 2144393 w 2257209"/>
              <a:gd name="connsiteY42" fmla="*/ 1159738 h 1839533"/>
              <a:gd name="connsiteX43" fmla="*/ 2168144 w 2257209"/>
              <a:gd name="connsiteY43" fmla="*/ 1236928 h 1839533"/>
              <a:gd name="connsiteX44" fmla="*/ 2168144 w 2257209"/>
              <a:gd name="connsiteY44" fmla="*/ 1361619 h 1839533"/>
              <a:gd name="connsiteX45" fmla="*/ 2132518 w 2257209"/>
              <a:gd name="connsiteY45" fmla="*/ 1462559 h 1839533"/>
              <a:gd name="connsiteX46" fmla="*/ 2090954 w 2257209"/>
              <a:gd name="connsiteY46" fmla="*/ 1533811 h 1839533"/>
              <a:gd name="connsiteX47" fmla="*/ 2025640 w 2257209"/>
              <a:gd name="connsiteY47" fmla="*/ 1566440 h 1839533"/>
              <a:gd name="connsiteX48" fmla="*/ 1927640 w 2257209"/>
              <a:gd name="connsiteY48" fmla="*/ 1839533 h 1839533"/>
              <a:gd name="connsiteX49" fmla="*/ 1838613 w 2257209"/>
              <a:gd name="connsiteY49" fmla="*/ 1830656 h 1839533"/>
              <a:gd name="connsiteX50" fmla="*/ 1877199 w 2257209"/>
              <a:gd name="connsiteY50" fmla="*/ 1688190 h 1839533"/>
              <a:gd name="connsiteX51" fmla="*/ 1912824 w 2257209"/>
              <a:gd name="connsiteY51" fmla="*/ 1557562 h 1839533"/>
              <a:gd name="connsiteX52" fmla="*/ 1900948 w 2257209"/>
              <a:gd name="connsiteY52" fmla="*/ 1462559 h 1839533"/>
              <a:gd name="connsiteX53" fmla="*/ 1924700 w 2257209"/>
              <a:gd name="connsiteY53" fmla="*/ 1361619 h 1839533"/>
              <a:gd name="connsiteX54" fmla="*/ 1990014 w 2257209"/>
              <a:gd name="connsiteY54" fmla="*/ 1254741 h 1839533"/>
              <a:gd name="connsiteX55" fmla="*/ 1984076 w 2257209"/>
              <a:gd name="connsiteY55" fmla="*/ 1201302 h 1839533"/>
              <a:gd name="connsiteX56" fmla="*/ 2016801 w 2257209"/>
              <a:gd name="connsiteY56" fmla="*/ 1109278 h 1839533"/>
              <a:gd name="connsiteX57" fmla="*/ 2049391 w 2257209"/>
              <a:gd name="connsiteY57" fmla="*/ 951920 h 1839533"/>
              <a:gd name="connsiteX58" fmla="*/ 2120643 w 2257209"/>
              <a:gd name="connsiteY58" fmla="*/ 910357 h 1839533"/>
              <a:gd name="connsiteX59" fmla="*/ 2120643 w 2257209"/>
              <a:gd name="connsiteY59" fmla="*/ 910357 h 1839533"/>
              <a:gd name="connsiteX60" fmla="*/ 2138456 w 2257209"/>
              <a:gd name="connsiteY60" fmla="*/ 785666 h 1839533"/>
              <a:gd name="connsiteX61" fmla="*/ 2068712 w 2257209"/>
              <a:gd name="connsiteY61" fmla="*/ 510348 h 1839533"/>
              <a:gd name="connsiteX62" fmla="*/ 1829697 w 2257209"/>
              <a:gd name="connsiteY62" fmla="*/ 381905 h 1839533"/>
              <a:gd name="connsiteX63" fmla="*/ 1390310 w 2257209"/>
              <a:gd name="connsiteY63" fmla="*/ 179966 h 1839533"/>
              <a:gd name="connsiteX64" fmla="*/ 1187076 w 2257209"/>
              <a:gd name="connsiteY64" fmla="*/ 152927 h 1839533"/>
              <a:gd name="connsiteX65" fmla="*/ 977652 w 2257209"/>
              <a:gd name="connsiteY65" fmla="*/ 147337 h 1839533"/>
              <a:gd name="connsiteX66" fmla="*/ 808419 w 2257209"/>
              <a:gd name="connsiteY66" fmla="*/ 144359 h 1839533"/>
              <a:gd name="connsiteX67" fmla="*/ 621432 w 2257209"/>
              <a:gd name="connsiteY67" fmla="*/ 188901 h 1839533"/>
              <a:gd name="connsiteX68" fmla="*/ 440246 w 2257209"/>
              <a:gd name="connsiteY68" fmla="*/ 275007 h 1839533"/>
              <a:gd name="connsiteX69" fmla="*/ 383288 w 2257209"/>
              <a:gd name="connsiteY69" fmla="*/ 320085 h 1839533"/>
              <a:gd name="connsiteX70" fmla="*/ 334581 w 2257209"/>
              <a:gd name="connsiteY70" fmla="*/ 329641 h 1839533"/>
              <a:gd name="connsiteX71" fmla="*/ 245517 w 2257209"/>
              <a:gd name="connsiteY71" fmla="*/ 406799 h 1839533"/>
              <a:gd name="connsiteX72" fmla="*/ 189696 w 2257209"/>
              <a:gd name="connsiteY72" fmla="*/ 476907 h 1839533"/>
              <a:gd name="connsiteX73" fmla="*/ 182521 w 2257209"/>
              <a:gd name="connsiteY73" fmla="*/ 542191 h 1839533"/>
              <a:gd name="connsiteX74" fmla="*/ 220560 w 2257209"/>
              <a:gd name="connsiteY74" fmla="*/ 571507 h 1839533"/>
              <a:gd name="connsiteX75" fmla="*/ 251455 w 2257209"/>
              <a:gd name="connsiteY75" fmla="*/ 615824 h 1839533"/>
              <a:gd name="connsiteX76" fmla="*/ 238404 w 2257209"/>
              <a:gd name="connsiteY76" fmla="*/ 690663 h 1839533"/>
              <a:gd name="connsiteX77" fmla="*/ 193253 w 2257209"/>
              <a:gd name="connsiteY77" fmla="*/ 729783 h 1839533"/>
              <a:gd name="connsiteX78" fmla="*/ 196747 w 2257209"/>
              <a:gd name="connsiteY78" fmla="*/ 757244 h 1839533"/>
              <a:gd name="connsiteX79" fmla="*/ 230085 w 2257209"/>
              <a:gd name="connsiteY79" fmla="*/ 757244 h 1839533"/>
              <a:gd name="connsiteX80" fmla="*/ 268092 w 2257209"/>
              <a:gd name="connsiteY80" fmla="*/ 744102 h 1839533"/>
              <a:gd name="connsiteX81" fmla="*/ 268092 w 2257209"/>
              <a:gd name="connsiteY81" fmla="*/ 744102 h 1839533"/>
              <a:gd name="connsiteX82" fmla="*/ 268092 w 2257209"/>
              <a:gd name="connsiteY82" fmla="*/ 744102 h 1839533"/>
              <a:gd name="connsiteX83" fmla="*/ 320572 w 2257209"/>
              <a:gd name="connsiteY83" fmla="*/ 695332 h 1839533"/>
              <a:gd name="connsiteX84" fmla="*/ 363095 w 2257209"/>
              <a:gd name="connsiteY84" fmla="*/ 672850 h 1839533"/>
              <a:gd name="connsiteX85" fmla="*/ 422471 w 2257209"/>
              <a:gd name="connsiteY85" fmla="*/ 690663 h 1839533"/>
              <a:gd name="connsiteX86" fmla="*/ 446222 w 2257209"/>
              <a:gd name="connsiteY86" fmla="*/ 767853 h 1839533"/>
              <a:gd name="connsiteX87" fmla="*/ 475910 w 2257209"/>
              <a:gd name="connsiteY87" fmla="*/ 874731 h 1839533"/>
              <a:gd name="connsiteX88" fmla="*/ 511536 w 2257209"/>
              <a:gd name="connsiteY88" fmla="*/ 963795 h 1839533"/>
              <a:gd name="connsiteX89" fmla="*/ 529349 w 2257209"/>
              <a:gd name="connsiteY89" fmla="*/ 1040985 h 1839533"/>
              <a:gd name="connsiteX90" fmla="*/ 541224 w 2257209"/>
              <a:gd name="connsiteY90" fmla="*/ 1094424 h 1839533"/>
              <a:gd name="connsiteX91" fmla="*/ 541224 w 2257209"/>
              <a:gd name="connsiteY91" fmla="*/ 1272554 h 1839533"/>
              <a:gd name="connsiteX92" fmla="*/ 511536 w 2257209"/>
              <a:gd name="connsiteY92" fmla="*/ 1367557 h 1839533"/>
              <a:gd name="connsiteX93" fmla="*/ 505598 w 2257209"/>
              <a:gd name="connsiteY93" fmla="*/ 1527873 h 1839533"/>
              <a:gd name="connsiteX94" fmla="*/ 481848 w 2257209"/>
              <a:gd name="connsiteY94" fmla="*/ 1628814 h 1839533"/>
              <a:gd name="connsiteX95" fmla="*/ 481847 w 2257209"/>
              <a:gd name="connsiteY95" fmla="*/ 1711941 h 1839533"/>
              <a:gd name="connsiteX0" fmla="*/ 481847 w 2257209"/>
              <a:gd name="connsiteY0" fmla="*/ 1711941 h 1839533"/>
              <a:gd name="connsiteX1" fmla="*/ 369032 w 2257209"/>
              <a:gd name="connsiteY1" fmla="*/ 1717879 h 1839533"/>
              <a:gd name="connsiteX2" fmla="*/ 303718 w 2257209"/>
              <a:gd name="connsiteY2" fmla="*/ 1717879 h 1839533"/>
              <a:gd name="connsiteX3" fmla="*/ 256217 w 2257209"/>
              <a:gd name="connsiteY3" fmla="*/ 1664440 h 1839533"/>
              <a:gd name="connsiteX4" fmla="*/ 190902 w 2257209"/>
              <a:gd name="connsiteY4" fmla="*/ 1670377 h 1839533"/>
              <a:gd name="connsiteX5" fmla="*/ 84024 w 2257209"/>
              <a:gd name="connsiteY5" fmla="*/ 1664440 h 1839533"/>
              <a:gd name="connsiteX6" fmla="*/ 66211 w 2257209"/>
              <a:gd name="connsiteY6" fmla="*/ 1575375 h 1839533"/>
              <a:gd name="connsiteX7" fmla="*/ 48398 w 2257209"/>
              <a:gd name="connsiteY7" fmla="*/ 1302242 h 1839533"/>
              <a:gd name="connsiteX8" fmla="*/ 897 w 2257209"/>
              <a:gd name="connsiteY8" fmla="*/ 1236928 h 1839533"/>
              <a:gd name="connsiteX9" fmla="*/ 21123 w 2257209"/>
              <a:gd name="connsiteY9" fmla="*/ 1011297 h 1839533"/>
              <a:gd name="connsiteX10" fmla="*/ 54336 w 2257209"/>
              <a:gd name="connsiteY10" fmla="*/ 773790 h 1839533"/>
              <a:gd name="connsiteX11" fmla="*/ 42461 w 2257209"/>
              <a:gd name="connsiteY11" fmla="*/ 726289 h 1839533"/>
              <a:gd name="connsiteX12" fmla="*/ 12772 w 2257209"/>
              <a:gd name="connsiteY12" fmla="*/ 660975 h 1839533"/>
              <a:gd name="connsiteX13" fmla="*/ 6835 w 2257209"/>
              <a:gd name="connsiteY13" fmla="*/ 571909 h 1839533"/>
              <a:gd name="connsiteX14" fmla="*/ 54336 w 2257209"/>
              <a:gd name="connsiteY14" fmla="*/ 506595 h 1839533"/>
              <a:gd name="connsiteX15" fmla="*/ 84024 w 2257209"/>
              <a:gd name="connsiteY15" fmla="*/ 447219 h 1839533"/>
              <a:gd name="connsiteX16" fmla="*/ 226528 w 2257209"/>
              <a:gd name="connsiteY16" fmla="*/ 286902 h 1839533"/>
              <a:gd name="connsiteX17" fmla="*/ 256216 w 2257209"/>
              <a:gd name="connsiteY17" fmla="*/ 251277 h 1839533"/>
              <a:gd name="connsiteX18" fmla="*/ 265153 w 2257209"/>
              <a:gd name="connsiteY18" fmla="*/ 212652 h 1839533"/>
              <a:gd name="connsiteX19" fmla="*/ 404658 w 2257209"/>
              <a:gd name="connsiteY19" fmla="*/ 126604 h 1839533"/>
              <a:gd name="connsiteX20" fmla="*/ 594354 w 2257209"/>
              <a:gd name="connsiteY20" fmla="*/ 51658 h 1839533"/>
              <a:gd name="connsiteX21" fmla="*/ 791323 w 2257209"/>
              <a:gd name="connsiteY21" fmla="*/ 22588 h 1839533"/>
              <a:gd name="connsiteX22" fmla="*/ 808594 w 2257209"/>
              <a:gd name="connsiteY22" fmla="*/ 10772 h 1839533"/>
              <a:gd name="connsiteX23" fmla="*/ 876750 w 2257209"/>
              <a:gd name="connsiteY23" fmla="*/ 1893 h 1839533"/>
              <a:gd name="connsiteX24" fmla="*/ 1070914 w 2257209"/>
              <a:gd name="connsiteY24" fmla="*/ 1024 h 1839533"/>
              <a:gd name="connsiteX25" fmla="*/ 1241869 w 2257209"/>
              <a:gd name="connsiteY25" fmla="*/ 13770 h 1839533"/>
              <a:gd name="connsiteX26" fmla="*/ 1446612 w 2257209"/>
              <a:gd name="connsiteY26" fmla="*/ 55275 h 1839533"/>
              <a:gd name="connsiteX27" fmla="*/ 1544689 w 2257209"/>
              <a:gd name="connsiteY27" fmla="*/ 96897 h 1839533"/>
              <a:gd name="connsiteX28" fmla="*/ 1710944 w 2257209"/>
              <a:gd name="connsiteY28" fmla="*/ 144398 h 1839533"/>
              <a:gd name="connsiteX29" fmla="*/ 1794071 w 2257209"/>
              <a:gd name="connsiteY29" fmla="*/ 185962 h 1839533"/>
              <a:gd name="connsiteX30" fmla="*/ 1865323 w 2257209"/>
              <a:gd name="connsiteY30" fmla="*/ 233463 h 1839533"/>
              <a:gd name="connsiteX31" fmla="*/ 1930637 w 2257209"/>
              <a:gd name="connsiteY31" fmla="*/ 292840 h 1839533"/>
              <a:gd name="connsiteX32" fmla="*/ 2013765 w 2257209"/>
              <a:gd name="connsiteY32" fmla="*/ 346279 h 1839533"/>
              <a:gd name="connsiteX33" fmla="*/ 2144355 w 2257209"/>
              <a:gd name="connsiteY33" fmla="*/ 408596 h 1839533"/>
              <a:gd name="connsiteX34" fmla="*/ 2191759 w 2257209"/>
              <a:gd name="connsiteY34" fmla="*/ 500677 h 1839533"/>
              <a:gd name="connsiteX35" fmla="*/ 2248235 w 2257209"/>
              <a:gd name="connsiteY35" fmla="*/ 625368 h 1839533"/>
              <a:gd name="connsiteX36" fmla="*/ 2257209 w 2257209"/>
              <a:gd name="connsiteY36" fmla="*/ 779728 h 1839533"/>
              <a:gd name="connsiteX37" fmla="*/ 2251271 w 2257209"/>
              <a:gd name="connsiteY37" fmla="*/ 928170 h 1839533"/>
              <a:gd name="connsiteX38" fmla="*/ 2251271 w 2257209"/>
              <a:gd name="connsiteY38" fmla="*/ 928170 h 1839533"/>
              <a:gd name="connsiteX39" fmla="*/ 2233458 w 2257209"/>
              <a:gd name="connsiteY39" fmla="*/ 993484 h 1839533"/>
              <a:gd name="connsiteX40" fmla="*/ 2197832 w 2257209"/>
              <a:gd name="connsiteY40" fmla="*/ 1035047 h 1839533"/>
              <a:gd name="connsiteX41" fmla="*/ 2156269 w 2257209"/>
              <a:gd name="connsiteY41" fmla="*/ 1112237 h 1839533"/>
              <a:gd name="connsiteX42" fmla="*/ 2144393 w 2257209"/>
              <a:gd name="connsiteY42" fmla="*/ 1159738 h 1839533"/>
              <a:gd name="connsiteX43" fmla="*/ 2168144 w 2257209"/>
              <a:gd name="connsiteY43" fmla="*/ 1236928 h 1839533"/>
              <a:gd name="connsiteX44" fmla="*/ 2168144 w 2257209"/>
              <a:gd name="connsiteY44" fmla="*/ 1361619 h 1839533"/>
              <a:gd name="connsiteX45" fmla="*/ 2132518 w 2257209"/>
              <a:gd name="connsiteY45" fmla="*/ 1462559 h 1839533"/>
              <a:gd name="connsiteX46" fmla="*/ 2090954 w 2257209"/>
              <a:gd name="connsiteY46" fmla="*/ 1533811 h 1839533"/>
              <a:gd name="connsiteX47" fmla="*/ 2025640 w 2257209"/>
              <a:gd name="connsiteY47" fmla="*/ 1566440 h 1839533"/>
              <a:gd name="connsiteX48" fmla="*/ 1927640 w 2257209"/>
              <a:gd name="connsiteY48" fmla="*/ 1839533 h 1839533"/>
              <a:gd name="connsiteX49" fmla="*/ 1838613 w 2257209"/>
              <a:gd name="connsiteY49" fmla="*/ 1830656 h 1839533"/>
              <a:gd name="connsiteX50" fmla="*/ 1877199 w 2257209"/>
              <a:gd name="connsiteY50" fmla="*/ 1688190 h 1839533"/>
              <a:gd name="connsiteX51" fmla="*/ 1912824 w 2257209"/>
              <a:gd name="connsiteY51" fmla="*/ 1557562 h 1839533"/>
              <a:gd name="connsiteX52" fmla="*/ 1900948 w 2257209"/>
              <a:gd name="connsiteY52" fmla="*/ 1462559 h 1839533"/>
              <a:gd name="connsiteX53" fmla="*/ 1924700 w 2257209"/>
              <a:gd name="connsiteY53" fmla="*/ 1361619 h 1839533"/>
              <a:gd name="connsiteX54" fmla="*/ 1990014 w 2257209"/>
              <a:gd name="connsiteY54" fmla="*/ 1254741 h 1839533"/>
              <a:gd name="connsiteX55" fmla="*/ 1984076 w 2257209"/>
              <a:gd name="connsiteY55" fmla="*/ 1201302 h 1839533"/>
              <a:gd name="connsiteX56" fmla="*/ 2016801 w 2257209"/>
              <a:gd name="connsiteY56" fmla="*/ 1109278 h 1839533"/>
              <a:gd name="connsiteX57" fmla="*/ 2049391 w 2257209"/>
              <a:gd name="connsiteY57" fmla="*/ 951920 h 1839533"/>
              <a:gd name="connsiteX58" fmla="*/ 2120643 w 2257209"/>
              <a:gd name="connsiteY58" fmla="*/ 910357 h 1839533"/>
              <a:gd name="connsiteX59" fmla="*/ 2120643 w 2257209"/>
              <a:gd name="connsiteY59" fmla="*/ 910357 h 1839533"/>
              <a:gd name="connsiteX60" fmla="*/ 2138456 w 2257209"/>
              <a:gd name="connsiteY60" fmla="*/ 785666 h 1839533"/>
              <a:gd name="connsiteX61" fmla="*/ 2068712 w 2257209"/>
              <a:gd name="connsiteY61" fmla="*/ 510348 h 1839533"/>
              <a:gd name="connsiteX62" fmla="*/ 1829697 w 2257209"/>
              <a:gd name="connsiteY62" fmla="*/ 381905 h 1839533"/>
              <a:gd name="connsiteX63" fmla="*/ 1390310 w 2257209"/>
              <a:gd name="connsiteY63" fmla="*/ 179966 h 1839533"/>
              <a:gd name="connsiteX64" fmla="*/ 1187076 w 2257209"/>
              <a:gd name="connsiteY64" fmla="*/ 152927 h 1839533"/>
              <a:gd name="connsiteX65" fmla="*/ 977652 w 2257209"/>
              <a:gd name="connsiteY65" fmla="*/ 147337 h 1839533"/>
              <a:gd name="connsiteX66" fmla="*/ 808419 w 2257209"/>
              <a:gd name="connsiteY66" fmla="*/ 144359 h 1839533"/>
              <a:gd name="connsiteX67" fmla="*/ 621432 w 2257209"/>
              <a:gd name="connsiteY67" fmla="*/ 188901 h 1839533"/>
              <a:gd name="connsiteX68" fmla="*/ 440246 w 2257209"/>
              <a:gd name="connsiteY68" fmla="*/ 275007 h 1839533"/>
              <a:gd name="connsiteX69" fmla="*/ 383288 w 2257209"/>
              <a:gd name="connsiteY69" fmla="*/ 320085 h 1839533"/>
              <a:gd name="connsiteX70" fmla="*/ 334581 w 2257209"/>
              <a:gd name="connsiteY70" fmla="*/ 329641 h 1839533"/>
              <a:gd name="connsiteX71" fmla="*/ 245517 w 2257209"/>
              <a:gd name="connsiteY71" fmla="*/ 406799 h 1839533"/>
              <a:gd name="connsiteX72" fmla="*/ 189696 w 2257209"/>
              <a:gd name="connsiteY72" fmla="*/ 476907 h 1839533"/>
              <a:gd name="connsiteX73" fmla="*/ 182521 w 2257209"/>
              <a:gd name="connsiteY73" fmla="*/ 542191 h 1839533"/>
              <a:gd name="connsiteX74" fmla="*/ 220560 w 2257209"/>
              <a:gd name="connsiteY74" fmla="*/ 571507 h 1839533"/>
              <a:gd name="connsiteX75" fmla="*/ 251455 w 2257209"/>
              <a:gd name="connsiteY75" fmla="*/ 615824 h 1839533"/>
              <a:gd name="connsiteX76" fmla="*/ 238404 w 2257209"/>
              <a:gd name="connsiteY76" fmla="*/ 690663 h 1839533"/>
              <a:gd name="connsiteX77" fmla="*/ 193253 w 2257209"/>
              <a:gd name="connsiteY77" fmla="*/ 729783 h 1839533"/>
              <a:gd name="connsiteX78" fmla="*/ 196747 w 2257209"/>
              <a:gd name="connsiteY78" fmla="*/ 757244 h 1839533"/>
              <a:gd name="connsiteX79" fmla="*/ 230085 w 2257209"/>
              <a:gd name="connsiteY79" fmla="*/ 757244 h 1839533"/>
              <a:gd name="connsiteX80" fmla="*/ 268092 w 2257209"/>
              <a:gd name="connsiteY80" fmla="*/ 744102 h 1839533"/>
              <a:gd name="connsiteX81" fmla="*/ 268092 w 2257209"/>
              <a:gd name="connsiteY81" fmla="*/ 744102 h 1839533"/>
              <a:gd name="connsiteX82" fmla="*/ 268092 w 2257209"/>
              <a:gd name="connsiteY82" fmla="*/ 744102 h 1839533"/>
              <a:gd name="connsiteX83" fmla="*/ 320572 w 2257209"/>
              <a:gd name="connsiteY83" fmla="*/ 695332 h 1839533"/>
              <a:gd name="connsiteX84" fmla="*/ 363095 w 2257209"/>
              <a:gd name="connsiteY84" fmla="*/ 672850 h 1839533"/>
              <a:gd name="connsiteX85" fmla="*/ 422471 w 2257209"/>
              <a:gd name="connsiteY85" fmla="*/ 690663 h 1839533"/>
              <a:gd name="connsiteX86" fmla="*/ 446222 w 2257209"/>
              <a:gd name="connsiteY86" fmla="*/ 767853 h 1839533"/>
              <a:gd name="connsiteX87" fmla="*/ 475910 w 2257209"/>
              <a:gd name="connsiteY87" fmla="*/ 874731 h 1839533"/>
              <a:gd name="connsiteX88" fmla="*/ 511536 w 2257209"/>
              <a:gd name="connsiteY88" fmla="*/ 963795 h 1839533"/>
              <a:gd name="connsiteX89" fmla="*/ 529349 w 2257209"/>
              <a:gd name="connsiteY89" fmla="*/ 1040985 h 1839533"/>
              <a:gd name="connsiteX90" fmla="*/ 541224 w 2257209"/>
              <a:gd name="connsiteY90" fmla="*/ 1094424 h 1839533"/>
              <a:gd name="connsiteX91" fmla="*/ 541224 w 2257209"/>
              <a:gd name="connsiteY91" fmla="*/ 1272554 h 1839533"/>
              <a:gd name="connsiteX92" fmla="*/ 511536 w 2257209"/>
              <a:gd name="connsiteY92" fmla="*/ 1367557 h 1839533"/>
              <a:gd name="connsiteX93" fmla="*/ 505598 w 2257209"/>
              <a:gd name="connsiteY93" fmla="*/ 1527873 h 1839533"/>
              <a:gd name="connsiteX94" fmla="*/ 481848 w 2257209"/>
              <a:gd name="connsiteY94" fmla="*/ 1628814 h 1839533"/>
              <a:gd name="connsiteX95" fmla="*/ 481847 w 2257209"/>
              <a:gd name="connsiteY95" fmla="*/ 1711941 h 1839533"/>
              <a:gd name="connsiteX0" fmla="*/ 481847 w 2257209"/>
              <a:gd name="connsiteY0" fmla="*/ 1711941 h 1839533"/>
              <a:gd name="connsiteX1" fmla="*/ 369032 w 2257209"/>
              <a:gd name="connsiteY1" fmla="*/ 1717879 h 1839533"/>
              <a:gd name="connsiteX2" fmla="*/ 303718 w 2257209"/>
              <a:gd name="connsiteY2" fmla="*/ 1717879 h 1839533"/>
              <a:gd name="connsiteX3" fmla="*/ 256217 w 2257209"/>
              <a:gd name="connsiteY3" fmla="*/ 1664440 h 1839533"/>
              <a:gd name="connsiteX4" fmla="*/ 190902 w 2257209"/>
              <a:gd name="connsiteY4" fmla="*/ 1670377 h 1839533"/>
              <a:gd name="connsiteX5" fmla="*/ 84024 w 2257209"/>
              <a:gd name="connsiteY5" fmla="*/ 1664440 h 1839533"/>
              <a:gd name="connsiteX6" fmla="*/ 66211 w 2257209"/>
              <a:gd name="connsiteY6" fmla="*/ 1575375 h 1839533"/>
              <a:gd name="connsiteX7" fmla="*/ 48398 w 2257209"/>
              <a:gd name="connsiteY7" fmla="*/ 1302242 h 1839533"/>
              <a:gd name="connsiteX8" fmla="*/ 897 w 2257209"/>
              <a:gd name="connsiteY8" fmla="*/ 1236928 h 1839533"/>
              <a:gd name="connsiteX9" fmla="*/ 21123 w 2257209"/>
              <a:gd name="connsiteY9" fmla="*/ 1011297 h 1839533"/>
              <a:gd name="connsiteX10" fmla="*/ 54336 w 2257209"/>
              <a:gd name="connsiteY10" fmla="*/ 773790 h 1839533"/>
              <a:gd name="connsiteX11" fmla="*/ 42461 w 2257209"/>
              <a:gd name="connsiteY11" fmla="*/ 726289 h 1839533"/>
              <a:gd name="connsiteX12" fmla="*/ 12772 w 2257209"/>
              <a:gd name="connsiteY12" fmla="*/ 660975 h 1839533"/>
              <a:gd name="connsiteX13" fmla="*/ 6835 w 2257209"/>
              <a:gd name="connsiteY13" fmla="*/ 571909 h 1839533"/>
              <a:gd name="connsiteX14" fmla="*/ 54336 w 2257209"/>
              <a:gd name="connsiteY14" fmla="*/ 506595 h 1839533"/>
              <a:gd name="connsiteX15" fmla="*/ 84024 w 2257209"/>
              <a:gd name="connsiteY15" fmla="*/ 447219 h 1839533"/>
              <a:gd name="connsiteX16" fmla="*/ 226528 w 2257209"/>
              <a:gd name="connsiteY16" fmla="*/ 286902 h 1839533"/>
              <a:gd name="connsiteX17" fmla="*/ 256216 w 2257209"/>
              <a:gd name="connsiteY17" fmla="*/ 251277 h 1839533"/>
              <a:gd name="connsiteX18" fmla="*/ 265153 w 2257209"/>
              <a:gd name="connsiteY18" fmla="*/ 212652 h 1839533"/>
              <a:gd name="connsiteX19" fmla="*/ 404658 w 2257209"/>
              <a:gd name="connsiteY19" fmla="*/ 126604 h 1839533"/>
              <a:gd name="connsiteX20" fmla="*/ 594354 w 2257209"/>
              <a:gd name="connsiteY20" fmla="*/ 51658 h 1839533"/>
              <a:gd name="connsiteX21" fmla="*/ 791323 w 2257209"/>
              <a:gd name="connsiteY21" fmla="*/ 22588 h 1839533"/>
              <a:gd name="connsiteX22" fmla="*/ 808594 w 2257209"/>
              <a:gd name="connsiteY22" fmla="*/ 10772 h 1839533"/>
              <a:gd name="connsiteX23" fmla="*/ 876750 w 2257209"/>
              <a:gd name="connsiteY23" fmla="*/ 1893 h 1839533"/>
              <a:gd name="connsiteX24" fmla="*/ 1070914 w 2257209"/>
              <a:gd name="connsiteY24" fmla="*/ 1024 h 1839533"/>
              <a:gd name="connsiteX25" fmla="*/ 1241869 w 2257209"/>
              <a:gd name="connsiteY25" fmla="*/ 13770 h 1839533"/>
              <a:gd name="connsiteX26" fmla="*/ 1446612 w 2257209"/>
              <a:gd name="connsiteY26" fmla="*/ 55275 h 1839533"/>
              <a:gd name="connsiteX27" fmla="*/ 1544689 w 2257209"/>
              <a:gd name="connsiteY27" fmla="*/ 96897 h 1839533"/>
              <a:gd name="connsiteX28" fmla="*/ 1710944 w 2257209"/>
              <a:gd name="connsiteY28" fmla="*/ 144398 h 1839533"/>
              <a:gd name="connsiteX29" fmla="*/ 1794071 w 2257209"/>
              <a:gd name="connsiteY29" fmla="*/ 185962 h 1839533"/>
              <a:gd name="connsiteX30" fmla="*/ 1865323 w 2257209"/>
              <a:gd name="connsiteY30" fmla="*/ 233463 h 1839533"/>
              <a:gd name="connsiteX31" fmla="*/ 1930637 w 2257209"/>
              <a:gd name="connsiteY31" fmla="*/ 292840 h 1839533"/>
              <a:gd name="connsiteX32" fmla="*/ 2013765 w 2257209"/>
              <a:gd name="connsiteY32" fmla="*/ 346279 h 1839533"/>
              <a:gd name="connsiteX33" fmla="*/ 2144355 w 2257209"/>
              <a:gd name="connsiteY33" fmla="*/ 408596 h 1839533"/>
              <a:gd name="connsiteX34" fmla="*/ 2191759 w 2257209"/>
              <a:gd name="connsiteY34" fmla="*/ 500677 h 1839533"/>
              <a:gd name="connsiteX35" fmla="*/ 2248235 w 2257209"/>
              <a:gd name="connsiteY35" fmla="*/ 625368 h 1839533"/>
              <a:gd name="connsiteX36" fmla="*/ 2257209 w 2257209"/>
              <a:gd name="connsiteY36" fmla="*/ 779728 h 1839533"/>
              <a:gd name="connsiteX37" fmla="*/ 2251271 w 2257209"/>
              <a:gd name="connsiteY37" fmla="*/ 928170 h 1839533"/>
              <a:gd name="connsiteX38" fmla="*/ 2251271 w 2257209"/>
              <a:gd name="connsiteY38" fmla="*/ 928170 h 1839533"/>
              <a:gd name="connsiteX39" fmla="*/ 2233458 w 2257209"/>
              <a:gd name="connsiteY39" fmla="*/ 993484 h 1839533"/>
              <a:gd name="connsiteX40" fmla="*/ 2197832 w 2257209"/>
              <a:gd name="connsiteY40" fmla="*/ 1035047 h 1839533"/>
              <a:gd name="connsiteX41" fmla="*/ 2156269 w 2257209"/>
              <a:gd name="connsiteY41" fmla="*/ 1112237 h 1839533"/>
              <a:gd name="connsiteX42" fmla="*/ 2144393 w 2257209"/>
              <a:gd name="connsiteY42" fmla="*/ 1159738 h 1839533"/>
              <a:gd name="connsiteX43" fmla="*/ 2168144 w 2257209"/>
              <a:gd name="connsiteY43" fmla="*/ 1236928 h 1839533"/>
              <a:gd name="connsiteX44" fmla="*/ 2168144 w 2257209"/>
              <a:gd name="connsiteY44" fmla="*/ 1361619 h 1839533"/>
              <a:gd name="connsiteX45" fmla="*/ 2132518 w 2257209"/>
              <a:gd name="connsiteY45" fmla="*/ 1462559 h 1839533"/>
              <a:gd name="connsiteX46" fmla="*/ 2090954 w 2257209"/>
              <a:gd name="connsiteY46" fmla="*/ 1533811 h 1839533"/>
              <a:gd name="connsiteX47" fmla="*/ 2025640 w 2257209"/>
              <a:gd name="connsiteY47" fmla="*/ 1566440 h 1839533"/>
              <a:gd name="connsiteX48" fmla="*/ 1927640 w 2257209"/>
              <a:gd name="connsiteY48" fmla="*/ 1839533 h 1839533"/>
              <a:gd name="connsiteX49" fmla="*/ 1838613 w 2257209"/>
              <a:gd name="connsiteY49" fmla="*/ 1830656 h 1839533"/>
              <a:gd name="connsiteX50" fmla="*/ 1877199 w 2257209"/>
              <a:gd name="connsiteY50" fmla="*/ 1688190 h 1839533"/>
              <a:gd name="connsiteX51" fmla="*/ 1912824 w 2257209"/>
              <a:gd name="connsiteY51" fmla="*/ 1557562 h 1839533"/>
              <a:gd name="connsiteX52" fmla="*/ 1900948 w 2257209"/>
              <a:gd name="connsiteY52" fmla="*/ 1462559 h 1839533"/>
              <a:gd name="connsiteX53" fmla="*/ 1924700 w 2257209"/>
              <a:gd name="connsiteY53" fmla="*/ 1361619 h 1839533"/>
              <a:gd name="connsiteX54" fmla="*/ 1990014 w 2257209"/>
              <a:gd name="connsiteY54" fmla="*/ 1254741 h 1839533"/>
              <a:gd name="connsiteX55" fmla="*/ 1984076 w 2257209"/>
              <a:gd name="connsiteY55" fmla="*/ 1201302 h 1839533"/>
              <a:gd name="connsiteX56" fmla="*/ 2016801 w 2257209"/>
              <a:gd name="connsiteY56" fmla="*/ 1109278 h 1839533"/>
              <a:gd name="connsiteX57" fmla="*/ 2049391 w 2257209"/>
              <a:gd name="connsiteY57" fmla="*/ 951920 h 1839533"/>
              <a:gd name="connsiteX58" fmla="*/ 2120643 w 2257209"/>
              <a:gd name="connsiteY58" fmla="*/ 910357 h 1839533"/>
              <a:gd name="connsiteX59" fmla="*/ 2120643 w 2257209"/>
              <a:gd name="connsiteY59" fmla="*/ 910357 h 1839533"/>
              <a:gd name="connsiteX60" fmla="*/ 2138456 w 2257209"/>
              <a:gd name="connsiteY60" fmla="*/ 785666 h 1839533"/>
              <a:gd name="connsiteX61" fmla="*/ 2068712 w 2257209"/>
              <a:gd name="connsiteY61" fmla="*/ 510348 h 1839533"/>
              <a:gd name="connsiteX62" fmla="*/ 1829697 w 2257209"/>
              <a:gd name="connsiteY62" fmla="*/ 381905 h 1839533"/>
              <a:gd name="connsiteX63" fmla="*/ 1390310 w 2257209"/>
              <a:gd name="connsiteY63" fmla="*/ 179966 h 1839533"/>
              <a:gd name="connsiteX64" fmla="*/ 1187076 w 2257209"/>
              <a:gd name="connsiteY64" fmla="*/ 152927 h 1839533"/>
              <a:gd name="connsiteX65" fmla="*/ 977652 w 2257209"/>
              <a:gd name="connsiteY65" fmla="*/ 147337 h 1839533"/>
              <a:gd name="connsiteX66" fmla="*/ 808419 w 2257209"/>
              <a:gd name="connsiteY66" fmla="*/ 144359 h 1839533"/>
              <a:gd name="connsiteX67" fmla="*/ 621432 w 2257209"/>
              <a:gd name="connsiteY67" fmla="*/ 188901 h 1839533"/>
              <a:gd name="connsiteX68" fmla="*/ 440246 w 2257209"/>
              <a:gd name="connsiteY68" fmla="*/ 275007 h 1839533"/>
              <a:gd name="connsiteX69" fmla="*/ 383288 w 2257209"/>
              <a:gd name="connsiteY69" fmla="*/ 320085 h 1839533"/>
              <a:gd name="connsiteX70" fmla="*/ 334581 w 2257209"/>
              <a:gd name="connsiteY70" fmla="*/ 329641 h 1839533"/>
              <a:gd name="connsiteX71" fmla="*/ 245517 w 2257209"/>
              <a:gd name="connsiteY71" fmla="*/ 406799 h 1839533"/>
              <a:gd name="connsiteX72" fmla="*/ 189696 w 2257209"/>
              <a:gd name="connsiteY72" fmla="*/ 476907 h 1839533"/>
              <a:gd name="connsiteX73" fmla="*/ 182521 w 2257209"/>
              <a:gd name="connsiteY73" fmla="*/ 542191 h 1839533"/>
              <a:gd name="connsiteX74" fmla="*/ 220560 w 2257209"/>
              <a:gd name="connsiteY74" fmla="*/ 571507 h 1839533"/>
              <a:gd name="connsiteX75" fmla="*/ 251455 w 2257209"/>
              <a:gd name="connsiteY75" fmla="*/ 615824 h 1839533"/>
              <a:gd name="connsiteX76" fmla="*/ 238404 w 2257209"/>
              <a:gd name="connsiteY76" fmla="*/ 690663 h 1839533"/>
              <a:gd name="connsiteX77" fmla="*/ 193253 w 2257209"/>
              <a:gd name="connsiteY77" fmla="*/ 729783 h 1839533"/>
              <a:gd name="connsiteX78" fmla="*/ 196747 w 2257209"/>
              <a:gd name="connsiteY78" fmla="*/ 757244 h 1839533"/>
              <a:gd name="connsiteX79" fmla="*/ 230085 w 2257209"/>
              <a:gd name="connsiteY79" fmla="*/ 757244 h 1839533"/>
              <a:gd name="connsiteX80" fmla="*/ 268092 w 2257209"/>
              <a:gd name="connsiteY80" fmla="*/ 744102 h 1839533"/>
              <a:gd name="connsiteX81" fmla="*/ 268092 w 2257209"/>
              <a:gd name="connsiteY81" fmla="*/ 744102 h 1839533"/>
              <a:gd name="connsiteX82" fmla="*/ 268092 w 2257209"/>
              <a:gd name="connsiteY82" fmla="*/ 744102 h 1839533"/>
              <a:gd name="connsiteX83" fmla="*/ 320572 w 2257209"/>
              <a:gd name="connsiteY83" fmla="*/ 695332 h 1839533"/>
              <a:gd name="connsiteX84" fmla="*/ 363095 w 2257209"/>
              <a:gd name="connsiteY84" fmla="*/ 672850 h 1839533"/>
              <a:gd name="connsiteX85" fmla="*/ 422471 w 2257209"/>
              <a:gd name="connsiteY85" fmla="*/ 690663 h 1839533"/>
              <a:gd name="connsiteX86" fmla="*/ 446222 w 2257209"/>
              <a:gd name="connsiteY86" fmla="*/ 767853 h 1839533"/>
              <a:gd name="connsiteX87" fmla="*/ 475910 w 2257209"/>
              <a:gd name="connsiteY87" fmla="*/ 874731 h 1839533"/>
              <a:gd name="connsiteX88" fmla="*/ 511536 w 2257209"/>
              <a:gd name="connsiteY88" fmla="*/ 963795 h 1839533"/>
              <a:gd name="connsiteX89" fmla="*/ 529349 w 2257209"/>
              <a:gd name="connsiteY89" fmla="*/ 1040985 h 1839533"/>
              <a:gd name="connsiteX90" fmla="*/ 541224 w 2257209"/>
              <a:gd name="connsiteY90" fmla="*/ 1094424 h 1839533"/>
              <a:gd name="connsiteX91" fmla="*/ 541224 w 2257209"/>
              <a:gd name="connsiteY91" fmla="*/ 1272554 h 1839533"/>
              <a:gd name="connsiteX92" fmla="*/ 511536 w 2257209"/>
              <a:gd name="connsiteY92" fmla="*/ 1367557 h 1839533"/>
              <a:gd name="connsiteX93" fmla="*/ 505598 w 2257209"/>
              <a:gd name="connsiteY93" fmla="*/ 1527873 h 1839533"/>
              <a:gd name="connsiteX94" fmla="*/ 481848 w 2257209"/>
              <a:gd name="connsiteY94" fmla="*/ 1628814 h 1839533"/>
              <a:gd name="connsiteX95" fmla="*/ 481847 w 2257209"/>
              <a:gd name="connsiteY95" fmla="*/ 1711941 h 1839533"/>
              <a:gd name="connsiteX0" fmla="*/ 481847 w 2257209"/>
              <a:gd name="connsiteY0" fmla="*/ 1711941 h 1839533"/>
              <a:gd name="connsiteX1" fmla="*/ 369032 w 2257209"/>
              <a:gd name="connsiteY1" fmla="*/ 1717879 h 1839533"/>
              <a:gd name="connsiteX2" fmla="*/ 303718 w 2257209"/>
              <a:gd name="connsiteY2" fmla="*/ 1717879 h 1839533"/>
              <a:gd name="connsiteX3" fmla="*/ 256217 w 2257209"/>
              <a:gd name="connsiteY3" fmla="*/ 1664440 h 1839533"/>
              <a:gd name="connsiteX4" fmla="*/ 190902 w 2257209"/>
              <a:gd name="connsiteY4" fmla="*/ 1670377 h 1839533"/>
              <a:gd name="connsiteX5" fmla="*/ 84024 w 2257209"/>
              <a:gd name="connsiteY5" fmla="*/ 1664440 h 1839533"/>
              <a:gd name="connsiteX6" fmla="*/ 66211 w 2257209"/>
              <a:gd name="connsiteY6" fmla="*/ 1575375 h 1839533"/>
              <a:gd name="connsiteX7" fmla="*/ 48398 w 2257209"/>
              <a:gd name="connsiteY7" fmla="*/ 1302242 h 1839533"/>
              <a:gd name="connsiteX8" fmla="*/ 897 w 2257209"/>
              <a:gd name="connsiteY8" fmla="*/ 1236928 h 1839533"/>
              <a:gd name="connsiteX9" fmla="*/ 21123 w 2257209"/>
              <a:gd name="connsiteY9" fmla="*/ 1011297 h 1839533"/>
              <a:gd name="connsiteX10" fmla="*/ 54336 w 2257209"/>
              <a:gd name="connsiteY10" fmla="*/ 773790 h 1839533"/>
              <a:gd name="connsiteX11" fmla="*/ 42461 w 2257209"/>
              <a:gd name="connsiteY11" fmla="*/ 726289 h 1839533"/>
              <a:gd name="connsiteX12" fmla="*/ 12772 w 2257209"/>
              <a:gd name="connsiteY12" fmla="*/ 660975 h 1839533"/>
              <a:gd name="connsiteX13" fmla="*/ 6835 w 2257209"/>
              <a:gd name="connsiteY13" fmla="*/ 571909 h 1839533"/>
              <a:gd name="connsiteX14" fmla="*/ 54336 w 2257209"/>
              <a:gd name="connsiteY14" fmla="*/ 506595 h 1839533"/>
              <a:gd name="connsiteX15" fmla="*/ 84024 w 2257209"/>
              <a:gd name="connsiteY15" fmla="*/ 447219 h 1839533"/>
              <a:gd name="connsiteX16" fmla="*/ 226528 w 2257209"/>
              <a:gd name="connsiteY16" fmla="*/ 286902 h 1839533"/>
              <a:gd name="connsiteX17" fmla="*/ 256216 w 2257209"/>
              <a:gd name="connsiteY17" fmla="*/ 251277 h 1839533"/>
              <a:gd name="connsiteX18" fmla="*/ 265153 w 2257209"/>
              <a:gd name="connsiteY18" fmla="*/ 212652 h 1839533"/>
              <a:gd name="connsiteX19" fmla="*/ 404658 w 2257209"/>
              <a:gd name="connsiteY19" fmla="*/ 126604 h 1839533"/>
              <a:gd name="connsiteX20" fmla="*/ 594354 w 2257209"/>
              <a:gd name="connsiteY20" fmla="*/ 51658 h 1839533"/>
              <a:gd name="connsiteX21" fmla="*/ 791323 w 2257209"/>
              <a:gd name="connsiteY21" fmla="*/ 22588 h 1839533"/>
              <a:gd name="connsiteX22" fmla="*/ 808594 w 2257209"/>
              <a:gd name="connsiteY22" fmla="*/ 10772 h 1839533"/>
              <a:gd name="connsiteX23" fmla="*/ 876750 w 2257209"/>
              <a:gd name="connsiteY23" fmla="*/ 1893 h 1839533"/>
              <a:gd name="connsiteX24" fmla="*/ 1070914 w 2257209"/>
              <a:gd name="connsiteY24" fmla="*/ 1024 h 1839533"/>
              <a:gd name="connsiteX25" fmla="*/ 1241869 w 2257209"/>
              <a:gd name="connsiteY25" fmla="*/ 13770 h 1839533"/>
              <a:gd name="connsiteX26" fmla="*/ 1446612 w 2257209"/>
              <a:gd name="connsiteY26" fmla="*/ 55275 h 1839533"/>
              <a:gd name="connsiteX27" fmla="*/ 1544689 w 2257209"/>
              <a:gd name="connsiteY27" fmla="*/ 96897 h 1839533"/>
              <a:gd name="connsiteX28" fmla="*/ 1710944 w 2257209"/>
              <a:gd name="connsiteY28" fmla="*/ 144398 h 1839533"/>
              <a:gd name="connsiteX29" fmla="*/ 1794071 w 2257209"/>
              <a:gd name="connsiteY29" fmla="*/ 185962 h 1839533"/>
              <a:gd name="connsiteX30" fmla="*/ 1865323 w 2257209"/>
              <a:gd name="connsiteY30" fmla="*/ 233463 h 1839533"/>
              <a:gd name="connsiteX31" fmla="*/ 1930637 w 2257209"/>
              <a:gd name="connsiteY31" fmla="*/ 292840 h 1839533"/>
              <a:gd name="connsiteX32" fmla="*/ 2013765 w 2257209"/>
              <a:gd name="connsiteY32" fmla="*/ 346279 h 1839533"/>
              <a:gd name="connsiteX33" fmla="*/ 2144355 w 2257209"/>
              <a:gd name="connsiteY33" fmla="*/ 408596 h 1839533"/>
              <a:gd name="connsiteX34" fmla="*/ 2191759 w 2257209"/>
              <a:gd name="connsiteY34" fmla="*/ 500677 h 1839533"/>
              <a:gd name="connsiteX35" fmla="*/ 2248235 w 2257209"/>
              <a:gd name="connsiteY35" fmla="*/ 625368 h 1839533"/>
              <a:gd name="connsiteX36" fmla="*/ 2257209 w 2257209"/>
              <a:gd name="connsiteY36" fmla="*/ 779728 h 1839533"/>
              <a:gd name="connsiteX37" fmla="*/ 2251271 w 2257209"/>
              <a:gd name="connsiteY37" fmla="*/ 928170 h 1839533"/>
              <a:gd name="connsiteX38" fmla="*/ 2251271 w 2257209"/>
              <a:gd name="connsiteY38" fmla="*/ 928170 h 1839533"/>
              <a:gd name="connsiteX39" fmla="*/ 2233458 w 2257209"/>
              <a:gd name="connsiteY39" fmla="*/ 993484 h 1839533"/>
              <a:gd name="connsiteX40" fmla="*/ 2197832 w 2257209"/>
              <a:gd name="connsiteY40" fmla="*/ 1035047 h 1839533"/>
              <a:gd name="connsiteX41" fmla="*/ 2156269 w 2257209"/>
              <a:gd name="connsiteY41" fmla="*/ 1112237 h 1839533"/>
              <a:gd name="connsiteX42" fmla="*/ 2144393 w 2257209"/>
              <a:gd name="connsiteY42" fmla="*/ 1159738 h 1839533"/>
              <a:gd name="connsiteX43" fmla="*/ 2168144 w 2257209"/>
              <a:gd name="connsiteY43" fmla="*/ 1236928 h 1839533"/>
              <a:gd name="connsiteX44" fmla="*/ 2168144 w 2257209"/>
              <a:gd name="connsiteY44" fmla="*/ 1361619 h 1839533"/>
              <a:gd name="connsiteX45" fmla="*/ 2132518 w 2257209"/>
              <a:gd name="connsiteY45" fmla="*/ 1462559 h 1839533"/>
              <a:gd name="connsiteX46" fmla="*/ 2090954 w 2257209"/>
              <a:gd name="connsiteY46" fmla="*/ 1533811 h 1839533"/>
              <a:gd name="connsiteX47" fmla="*/ 2025640 w 2257209"/>
              <a:gd name="connsiteY47" fmla="*/ 1566440 h 1839533"/>
              <a:gd name="connsiteX48" fmla="*/ 1927640 w 2257209"/>
              <a:gd name="connsiteY48" fmla="*/ 1839533 h 1839533"/>
              <a:gd name="connsiteX49" fmla="*/ 1838613 w 2257209"/>
              <a:gd name="connsiteY49" fmla="*/ 1830656 h 1839533"/>
              <a:gd name="connsiteX50" fmla="*/ 1877199 w 2257209"/>
              <a:gd name="connsiteY50" fmla="*/ 1688190 h 1839533"/>
              <a:gd name="connsiteX51" fmla="*/ 1912824 w 2257209"/>
              <a:gd name="connsiteY51" fmla="*/ 1557562 h 1839533"/>
              <a:gd name="connsiteX52" fmla="*/ 1900948 w 2257209"/>
              <a:gd name="connsiteY52" fmla="*/ 1462559 h 1839533"/>
              <a:gd name="connsiteX53" fmla="*/ 1924700 w 2257209"/>
              <a:gd name="connsiteY53" fmla="*/ 1361619 h 1839533"/>
              <a:gd name="connsiteX54" fmla="*/ 1990014 w 2257209"/>
              <a:gd name="connsiteY54" fmla="*/ 1254741 h 1839533"/>
              <a:gd name="connsiteX55" fmla="*/ 1984076 w 2257209"/>
              <a:gd name="connsiteY55" fmla="*/ 1201302 h 1839533"/>
              <a:gd name="connsiteX56" fmla="*/ 2016801 w 2257209"/>
              <a:gd name="connsiteY56" fmla="*/ 1109278 h 1839533"/>
              <a:gd name="connsiteX57" fmla="*/ 2049391 w 2257209"/>
              <a:gd name="connsiteY57" fmla="*/ 951920 h 1839533"/>
              <a:gd name="connsiteX58" fmla="*/ 2120643 w 2257209"/>
              <a:gd name="connsiteY58" fmla="*/ 910357 h 1839533"/>
              <a:gd name="connsiteX59" fmla="*/ 2120643 w 2257209"/>
              <a:gd name="connsiteY59" fmla="*/ 910357 h 1839533"/>
              <a:gd name="connsiteX60" fmla="*/ 2138456 w 2257209"/>
              <a:gd name="connsiteY60" fmla="*/ 785666 h 1839533"/>
              <a:gd name="connsiteX61" fmla="*/ 2068712 w 2257209"/>
              <a:gd name="connsiteY61" fmla="*/ 510348 h 1839533"/>
              <a:gd name="connsiteX62" fmla="*/ 1829697 w 2257209"/>
              <a:gd name="connsiteY62" fmla="*/ 381905 h 1839533"/>
              <a:gd name="connsiteX63" fmla="*/ 1390310 w 2257209"/>
              <a:gd name="connsiteY63" fmla="*/ 179966 h 1839533"/>
              <a:gd name="connsiteX64" fmla="*/ 1187076 w 2257209"/>
              <a:gd name="connsiteY64" fmla="*/ 152927 h 1839533"/>
              <a:gd name="connsiteX65" fmla="*/ 977652 w 2257209"/>
              <a:gd name="connsiteY65" fmla="*/ 147337 h 1839533"/>
              <a:gd name="connsiteX66" fmla="*/ 808419 w 2257209"/>
              <a:gd name="connsiteY66" fmla="*/ 144359 h 1839533"/>
              <a:gd name="connsiteX67" fmla="*/ 621432 w 2257209"/>
              <a:gd name="connsiteY67" fmla="*/ 188901 h 1839533"/>
              <a:gd name="connsiteX68" fmla="*/ 440246 w 2257209"/>
              <a:gd name="connsiteY68" fmla="*/ 275007 h 1839533"/>
              <a:gd name="connsiteX69" fmla="*/ 383288 w 2257209"/>
              <a:gd name="connsiteY69" fmla="*/ 320085 h 1839533"/>
              <a:gd name="connsiteX70" fmla="*/ 334581 w 2257209"/>
              <a:gd name="connsiteY70" fmla="*/ 329641 h 1839533"/>
              <a:gd name="connsiteX71" fmla="*/ 245517 w 2257209"/>
              <a:gd name="connsiteY71" fmla="*/ 406799 h 1839533"/>
              <a:gd name="connsiteX72" fmla="*/ 189696 w 2257209"/>
              <a:gd name="connsiteY72" fmla="*/ 476907 h 1839533"/>
              <a:gd name="connsiteX73" fmla="*/ 182521 w 2257209"/>
              <a:gd name="connsiteY73" fmla="*/ 542191 h 1839533"/>
              <a:gd name="connsiteX74" fmla="*/ 220560 w 2257209"/>
              <a:gd name="connsiteY74" fmla="*/ 571507 h 1839533"/>
              <a:gd name="connsiteX75" fmla="*/ 251455 w 2257209"/>
              <a:gd name="connsiteY75" fmla="*/ 615824 h 1839533"/>
              <a:gd name="connsiteX76" fmla="*/ 238404 w 2257209"/>
              <a:gd name="connsiteY76" fmla="*/ 690663 h 1839533"/>
              <a:gd name="connsiteX77" fmla="*/ 193253 w 2257209"/>
              <a:gd name="connsiteY77" fmla="*/ 729783 h 1839533"/>
              <a:gd name="connsiteX78" fmla="*/ 196747 w 2257209"/>
              <a:gd name="connsiteY78" fmla="*/ 757244 h 1839533"/>
              <a:gd name="connsiteX79" fmla="*/ 230085 w 2257209"/>
              <a:gd name="connsiteY79" fmla="*/ 757244 h 1839533"/>
              <a:gd name="connsiteX80" fmla="*/ 268092 w 2257209"/>
              <a:gd name="connsiteY80" fmla="*/ 744102 h 1839533"/>
              <a:gd name="connsiteX81" fmla="*/ 268092 w 2257209"/>
              <a:gd name="connsiteY81" fmla="*/ 744102 h 1839533"/>
              <a:gd name="connsiteX82" fmla="*/ 268092 w 2257209"/>
              <a:gd name="connsiteY82" fmla="*/ 744102 h 1839533"/>
              <a:gd name="connsiteX83" fmla="*/ 320572 w 2257209"/>
              <a:gd name="connsiteY83" fmla="*/ 695332 h 1839533"/>
              <a:gd name="connsiteX84" fmla="*/ 363095 w 2257209"/>
              <a:gd name="connsiteY84" fmla="*/ 672850 h 1839533"/>
              <a:gd name="connsiteX85" fmla="*/ 422471 w 2257209"/>
              <a:gd name="connsiteY85" fmla="*/ 690663 h 1839533"/>
              <a:gd name="connsiteX86" fmla="*/ 446222 w 2257209"/>
              <a:gd name="connsiteY86" fmla="*/ 767853 h 1839533"/>
              <a:gd name="connsiteX87" fmla="*/ 475910 w 2257209"/>
              <a:gd name="connsiteY87" fmla="*/ 874731 h 1839533"/>
              <a:gd name="connsiteX88" fmla="*/ 511536 w 2257209"/>
              <a:gd name="connsiteY88" fmla="*/ 963795 h 1839533"/>
              <a:gd name="connsiteX89" fmla="*/ 529349 w 2257209"/>
              <a:gd name="connsiteY89" fmla="*/ 1040985 h 1839533"/>
              <a:gd name="connsiteX90" fmla="*/ 541224 w 2257209"/>
              <a:gd name="connsiteY90" fmla="*/ 1094424 h 1839533"/>
              <a:gd name="connsiteX91" fmla="*/ 541224 w 2257209"/>
              <a:gd name="connsiteY91" fmla="*/ 1272554 h 1839533"/>
              <a:gd name="connsiteX92" fmla="*/ 511536 w 2257209"/>
              <a:gd name="connsiteY92" fmla="*/ 1367557 h 1839533"/>
              <a:gd name="connsiteX93" fmla="*/ 505598 w 2257209"/>
              <a:gd name="connsiteY93" fmla="*/ 1527873 h 1839533"/>
              <a:gd name="connsiteX94" fmla="*/ 481848 w 2257209"/>
              <a:gd name="connsiteY94" fmla="*/ 1628814 h 1839533"/>
              <a:gd name="connsiteX95" fmla="*/ 481847 w 2257209"/>
              <a:gd name="connsiteY95" fmla="*/ 1711941 h 1839533"/>
              <a:gd name="connsiteX0" fmla="*/ 481847 w 2257209"/>
              <a:gd name="connsiteY0" fmla="*/ 1711941 h 1839533"/>
              <a:gd name="connsiteX1" fmla="*/ 369032 w 2257209"/>
              <a:gd name="connsiteY1" fmla="*/ 1717879 h 1839533"/>
              <a:gd name="connsiteX2" fmla="*/ 303718 w 2257209"/>
              <a:gd name="connsiteY2" fmla="*/ 1717879 h 1839533"/>
              <a:gd name="connsiteX3" fmla="*/ 256217 w 2257209"/>
              <a:gd name="connsiteY3" fmla="*/ 1664440 h 1839533"/>
              <a:gd name="connsiteX4" fmla="*/ 190902 w 2257209"/>
              <a:gd name="connsiteY4" fmla="*/ 1670377 h 1839533"/>
              <a:gd name="connsiteX5" fmla="*/ 84024 w 2257209"/>
              <a:gd name="connsiteY5" fmla="*/ 1664440 h 1839533"/>
              <a:gd name="connsiteX6" fmla="*/ 66211 w 2257209"/>
              <a:gd name="connsiteY6" fmla="*/ 1575375 h 1839533"/>
              <a:gd name="connsiteX7" fmla="*/ 48398 w 2257209"/>
              <a:gd name="connsiteY7" fmla="*/ 1302242 h 1839533"/>
              <a:gd name="connsiteX8" fmla="*/ 12803 w 2257209"/>
              <a:gd name="connsiteY8" fmla="*/ 1198828 h 1839533"/>
              <a:gd name="connsiteX9" fmla="*/ 21123 w 2257209"/>
              <a:gd name="connsiteY9" fmla="*/ 1011297 h 1839533"/>
              <a:gd name="connsiteX10" fmla="*/ 54336 w 2257209"/>
              <a:gd name="connsiteY10" fmla="*/ 773790 h 1839533"/>
              <a:gd name="connsiteX11" fmla="*/ 42461 w 2257209"/>
              <a:gd name="connsiteY11" fmla="*/ 726289 h 1839533"/>
              <a:gd name="connsiteX12" fmla="*/ 12772 w 2257209"/>
              <a:gd name="connsiteY12" fmla="*/ 660975 h 1839533"/>
              <a:gd name="connsiteX13" fmla="*/ 6835 w 2257209"/>
              <a:gd name="connsiteY13" fmla="*/ 571909 h 1839533"/>
              <a:gd name="connsiteX14" fmla="*/ 54336 w 2257209"/>
              <a:gd name="connsiteY14" fmla="*/ 506595 h 1839533"/>
              <a:gd name="connsiteX15" fmla="*/ 84024 w 2257209"/>
              <a:gd name="connsiteY15" fmla="*/ 447219 h 1839533"/>
              <a:gd name="connsiteX16" fmla="*/ 226528 w 2257209"/>
              <a:gd name="connsiteY16" fmla="*/ 286902 h 1839533"/>
              <a:gd name="connsiteX17" fmla="*/ 256216 w 2257209"/>
              <a:gd name="connsiteY17" fmla="*/ 251277 h 1839533"/>
              <a:gd name="connsiteX18" fmla="*/ 265153 w 2257209"/>
              <a:gd name="connsiteY18" fmla="*/ 212652 h 1839533"/>
              <a:gd name="connsiteX19" fmla="*/ 404658 w 2257209"/>
              <a:gd name="connsiteY19" fmla="*/ 126604 h 1839533"/>
              <a:gd name="connsiteX20" fmla="*/ 594354 w 2257209"/>
              <a:gd name="connsiteY20" fmla="*/ 51658 h 1839533"/>
              <a:gd name="connsiteX21" fmla="*/ 791323 w 2257209"/>
              <a:gd name="connsiteY21" fmla="*/ 22588 h 1839533"/>
              <a:gd name="connsiteX22" fmla="*/ 808594 w 2257209"/>
              <a:gd name="connsiteY22" fmla="*/ 10772 h 1839533"/>
              <a:gd name="connsiteX23" fmla="*/ 876750 w 2257209"/>
              <a:gd name="connsiteY23" fmla="*/ 1893 h 1839533"/>
              <a:gd name="connsiteX24" fmla="*/ 1070914 w 2257209"/>
              <a:gd name="connsiteY24" fmla="*/ 1024 h 1839533"/>
              <a:gd name="connsiteX25" fmla="*/ 1241869 w 2257209"/>
              <a:gd name="connsiteY25" fmla="*/ 13770 h 1839533"/>
              <a:gd name="connsiteX26" fmla="*/ 1446612 w 2257209"/>
              <a:gd name="connsiteY26" fmla="*/ 55275 h 1839533"/>
              <a:gd name="connsiteX27" fmla="*/ 1544689 w 2257209"/>
              <a:gd name="connsiteY27" fmla="*/ 96897 h 1839533"/>
              <a:gd name="connsiteX28" fmla="*/ 1710944 w 2257209"/>
              <a:gd name="connsiteY28" fmla="*/ 144398 h 1839533"/>
              <a:gd name="connsiteX29" fmla="*/ 1794071 w 2257209"/>
              <a:gd name="connsiteY29" fmla="*/ 185962 h 1839533"/>
              <a:gd name="connsiteX30" fmla="*/ 1865323 w 2257209"/>
              <a:gd name="connsiteY30" fmla="*/ 233463 h 1839533"/>
              <a:gd name="connsiteX31" fmla="*/ 1930637 w 2257209"/>
              <a:gd name="connsiteY31" fmla="*/ 292840 h 1839533"/>
              <a:gd name="connsiteX32" fmla="*/ 2013765 w 2257209"/>
              <a:gd name="connsiteY32" fmla="*/ 346279 h 1839533"/>
              <a:gd name="connsiteX33" fmla="*/ 2144355 w 2257209"/>
              <a:gd name="connsiteY33" fmla="*/ 408596 h 1839533"/>
              <a:gd name="connsiteX34" fmla="*/ 2191759 w 2257209"/>
              <a:gd name="connsiteY34" fmla="*/ 500677 h 1839533"/>
              <a:gd name="connsiteX35" fmla="*/ 2248235 w 2257209"/>
              <a:gd name="connsiteY35" fmla="*/ 625368 h 1839533"/>
              <a:gd name="connsiteX36" fmla="*/ 2257209 w 2257209"/>
              <a:gd name="connsiteY36" fmla="*/ 779728 h 1839533"/>
              <a:gd name="connsiteX37" fmla="*/ 2251271 w 2257209"/>
              <a:gd name="connsiteY37" fmla="*/ 928170 h 1839533"/>
              <a:gd name="connsiteX38" fmla="*/ 2251271 w 2257209"/>
              <a:gd name="connsiteY38" fmla="*/ 928170 h 1839533"/>
              <a:gd name="connsiteX39" fmla="*/ 2233458 w 2257209"/>
              <a:gd name="connsiteY39" fmla="*/ 993484 h 1839533"/>
              <a:gd name="connsiteX40" fmla="*/ 2197832 w 2257209"/>
              <a:gd name="connsiteY40" fmla="*/ 1035047 h 1839533"/>
              <a:gd name="connsiteX41" fmla="*/ 2156269 w 2257209"/>
              <a:gd name="connsiteY41" fmla="*/ 1112237 h 1839533"/>
              <a:gd name="connsiteX42" fmla="*/ 2144393 w 2257209"/>
              <a:gd name="connsiteY42" fmla="*/ 1159738 h 1839533"/>
              <a:gd name="connsiteX43" fmla="*/ 2168144 w 2257209"/>
              <a:gd name="connsiteY43" fmla="*/ 1236928 h 1839533"/>
              <a:gd name="connsiteX44" fmla="*/ 2168144 w 2257209"/>
              <a:gd name="connsiteY44" fmla="*/ 1361619 h 1839533"/>
              <a:gd name="connsiteX45" fmla="*/ 2132518 w 2257209"/>
              <a:gd name="connsiteY45" fmla="*/ 1462559 h 1839533"/>
              <a:gd name="connsiteX46" fmla="*/ 2090954 w 2257209"/>
              <a:gd name="connsiteY46" fmla="*/ 1533811 h 1839533"/>
              <a:gd name="connsiteX47" fmla="*/ 2025640 w 2257209"/>
              <a:gd name="connsiteY47" fmla="*/ 1566440 h 1839533"/>
              <a:gd name="connsiteX48" fmla="*/ 1927640 w 2257209"/>
              <a:gd name="connsiteY48" fmla="*/ 1839533 h 1839533"/>
              <a:gd name="connsiteX49" fmla="*/ 1838613 w 2257209"/>
              <a:gd name="connsiteY49" fmla="*/ 1830656 h 1839533"/>
              <a:gd name="connsiteX50" fmla="*/ 1877199 w 2257209"/>
              <a:gd name="connsiteY50" fmla="*/ 1688190 h 1839533"/>
              <a:gd name="connsiteX51" fmla="*/ 1912824 w 2257209"/>
              <a:gd name="connsiteY51" fmla="*/ 1557562 h 1839533"/>
              <a:gd name="connsiteX52" fmla="*/ 1900948 w 2257209"/>
              <a:gd name="connsiteY52" fmla="*/ 1462559 h 1839533"/>
              <a:gd name="connsiteX53" fmla="*/ 1924700 w 2257209"/>
              <a:gd name="connsiteY53" fmla="*/ 1361619 h 1839533"/>
              <a:gd name="connsiteX54" fmla="*/ 1990014 w 2257209"/>
              <a:gd name="connsiteY54" fmla="*/ 1254741 h 1839533"/>
              <a:gd name="connsiteX55" fmla="*/ 1984076 w 2257209"/>
              <a:gd name="connsiteY55" fmla="*/ 1201302 h 1839533"/>
              <a:gd name="connsiteX56" fmla="*/ 2016801 w 2257209"/>
              <a:gd name="connsiteY56" fmla="*/ 1109278 h 1839533"/>
              <a:gd name="connsiteX57" fmla="*/ 2049391 w 2257209"/>
              <a:gd name="connsiteY57" fmla="*/ 951920 h 1839533"/>
              <a:gd name="connsiteX58" fmla="*/ 2120643 w 2257209"/>
              <a:gd name="connsiteY58" fmla="*/ 910357 h 1839533"/>
              <a:gd name="connsiteX59" fmla="*/ 2120643 w 2257209"/>
              <a:gd name="connsiteY59" fmla="*/ 910357 h 1839533"/>
              <a:gd name="connsiteX60" fmla="*/ 2138456 w 2257209"/>
              <a:gd name="connsiteY60" fmla="*/ 785666 h 1839533"/>
              <a:gd name="connsiteX61" fmla="*/ 2068712 w 2257209"/>
              <a:gd name="connsiteY61" fmla="*/ 510348 h 1839533"/>
              <a:gd name="connsiteX62" fmla="*/ 1829697 w 2257209"/>
              <a:gd name="connsiteY62" fmla="*/ 381905 h 1839533"/>
              <a:gd name="connsiteX63" fmla="*/ 1390310 w 2257209"/>
              <a:gd name="connsiteY63" fmla="*/ 179966 h 1839533"/>
              <a:gd name="connsiteX64" fmla="*/ 1187076 w 2257209"/>
              <a:gd name="connsiteY64" fmla="*/ 152927 h 1839533"/>
              <a:gd name="connsiteX65" fmla="*/ 977652 w 2257209"/>
              <a:gd name="connsiteY65" fmla="*/ 147337 h 1839533"/>
              <a:gd name="connsiteX66" fmla="*/ 808419 w 2257209"/>
              <a:gd name="connsiteY66" fmla="*/ 144359 h 1839533"/>
              <a:gd name="connsiteX67" fmla="*/ 621432 w 2257209"/>
              <a:gd name="connsiteY67" fmla="*/ 188901 h 1839533"/>
              <a:gd name="connsiteX68" fmla="*/ 440246 w 2257209"/>
              <a:gd name="connsiteY68" fmla="*/ 275007 h 1839533"/>
              <a:gd name="connsiteX69" fmla="*/ 383288 w 2257209"/>
              <a:gd name="connsiteY69" fmla="*/ 320085 h 1839533"/>
              <a:gd name="connsiteX70" fmla="*/ 334581 w 2257209"/>
              <a:gd name="connsiteY70" fmla="*/ 329641 h 1839533"/>
              <a:gd name="connsiteX71" fmla="*/ 245517 w 2257209"/>
              <a:gd name="connsiteY71" fmla="*/ 406799 h 1839533"/>
              <a:gd name="connsiteX72" fmla="*/ 189696 w 2257209"/>
              <a:gd name="connsiteY72" fmla="*/ 476907 h 1839533"/>
              <a:gd name="connsiteX73" fmla="*/ 182521 w 2257209"/>
              <a:gd name="connsiteY73" fmla="*/ 542191 h 1839533"/>
              <a:gd name="connsiteX74" fmla="*/ 220560 w 2257209"/>
              <a:gd name="connsiteY74" fmla="*/ 571507 h 1839533"/>
              <a:gd name="connsiteX75" fmla="*/ 251455 w 2257209"/>
              <a:gd name="connsiteY75" fmla="*/ 615824 h 1839533"/>
              <a:gd name="connsiteX76" fmla="*/ 238404 w 2257209"/>
              <a:gd name="connsiteY76" fmla="*/ 690663 h 1839533"/>
              <a:gd name="connsiteX77" fmla="*/ 193253 w 2257209"/>
              <a:gd name="connsiteY77" fmla="*/ 729783 h 1839533"/>
              <a:gd name="connsiteX78" fmla="*/ 196747 w 2257209"/>
              <a:gd name="connsiteY78" fmla="*/ 757244 h 1839533"/>
              <a:gd name="connsiteX79" fmla="*/ 230085 w 2257209"/>
              <a:gd name="connsiteY79" fmla="*/ 757244 h 1839533"/>
              <a:gd name="connsiteX80" fmla="*/ 268092 w 2257209"/>
              <a:gd name="connsiteY80" fmla="*/ 744102 h 1839533"/>
              <a:gd name="connsiteX81" fmla="*/ 268092 w 2257209"/>
              <a:gd name="connsiteY81" fmla="*/ 744102 h 1839533"/>
              <a:gd name="connsiteX82" fmla="*/ 268092 w 2257209"/>
              <a:gd name="connsiteY82" fmla="*/ 744102 h 1839533"/>
              <a:gd name="connsiteX83" fmla="*/ 320572 w 2257209"/>
              <a:gd name="connsiteY83" fmla="*/ 695332 h 1839533"/>
              <a:gd name="connsiteX84" fmla="*/ 363095 w 2257209"/>
              <a:gd name="connsiteY84" fmla="*/ 672850 h 1839533"/>
              <a:gd name="connsiteX85" fmla="*/ 422471 w 2257209"/>
              <a:gd name="connsiteY85" fmla="*/ 690663 h 1839533"/>
              <a:gd name="connsiteX86" fmla="*/ 446222 w 2257209"/>
              <a:gd name="connsiteY86" fmla="*/ 767853 h 1839533"/>
              <a:gd name="connsiteX87" fmla="*/ 475910 w 2257209"/>
              <a:gd name="connsiteY87" fmla="*/ 874731 h 1839533"/>
              <a:gd name="connsiteX88" fmla="*/ 511536 w 2257209"/>
              <a:gd name="connsiteY88" fmla="*/ 963795 h 1839533"/>
              <a:gd name="connsiteX89" fmla="*/ 529349 w 2257209"/>
              <a:gd name="connsiteY89" fmla="*/ 1040985 h 1839533"/>
              <a:gd name="connsiteX90" fmla="*/ 541224 w 2257209"/>
              <a:gd name="connsiteY90" fmla="*/ 1094424 h 1839533"/>
              <a:gd name="connsiteX91" fmla="*/ 541224 w 2257209"/>
              <a:gd name="connsiteY91" fmla="*/ 1272554 h 1839533"/>
              <a:gd name="connsiteX92" fmla="*/ 511536 w 2257209"/>
              <a:gd name="connsiteY92" fmla="*/ 1367557 h 1839533"/>
              <a:gd name="connsiteX93" fmla="*/ 505598 w 2257209"/>
              <a:gd name="connsiteY93" fmla="*/ 1527873 h 1839533"/>
              <a:gd name="connsiteX94" fmla="*/ 481848 w 2257209"/>
              <a:gd name="connsiteY94" fmla="*/ 1628814 h 1839533"/>
              <a:gd name="connsiteX95" fmla="*/ 481847 w 2257209"/>
              <a:gd name="connsiteY95" fmla="*/ 1711941 h 1839533"/>
              <a:gd name="connsiteX0" fmla="*/ 481847 w 2257209"/>
              <a:gd name="connsiteY0" fmla="*/ 1711941 h 1839533"/>
              <a:gd name="connsiteX1" fmla="*/ 369032 w 2257209"/>
              <a:gd name="connsiteY1" fmla="*/ 1717879 h 1839533"/>
              <a:gd name="connsiteX2" fmla="*/ 303718 w 2257209"/>
              <a:gd name="connsiteY2" fmla="*/ 1717879 h 1839533"/>
              <a:gd name="connsiteX3" fmla="*/ 256217 w 2257209"/>
              <a:gd name="connsiteY3" fmla="*/ 1664440 h 1839533"/>
              <a:gd name="connsiteX4" fmla="*/ 190902 w 2257209"/>
              <a:gd name="connsiteY4" fmla="*/ 1670377 h 1839533"/>
              <a:gd name="connsiteX5" fmla="*/ 84024 w 2257209"/>
              <a:gd name="connsiteY5" fmla="*/ 1664440 h 1839533"/>
              <a:gd name="connsiteX6" fmla="*/ 66211 w 2257209"/>
              <a:gd name="connsiteY6" fmla="*/ 1575375 h 1839533"/>
              <a:gd name="connsiteX7" fmla="*/ 31730 w 2257209"/>
              <a:gd name="connsiteY7" fmla="*/ 1285573 h 1839533"/>
              <a:gd name="connsiteX8" fmla="*/ 12803 w 2257209"/>
              <a:gd name="connsiteY8" fmla="*/ 1198828 h 1839533"/>
              <a:gd name="connsiteX9" fmla="*/ 21123 w 2257209"/>
              <a:gd name="connsiteY9" fmla="*/ 1011297 h 1839533"/>
              <a:gd name="connsiteX10" fmla="*/ 54336 w 2257209"/>
              <a:gd name="connsiteY10" fmla="*/ 773790 h 1839533"/>
              <a:gd name="connsiteX11" fmla="*/ 42461 w 2257209"/>
              <a:gd name="connsiteY11" fmla="*/ 726289 h 1839533"/>
              <a:gd name="connsiteX12" fmla="*/ 12772 w 2257209"/>
              <a:gd name="connsiteY12" fmla="*/ 660975 h 1839533"/>
              <a:gd name="connsiteX13" fmla="*/ 6835 w 2257209"/>
              <a:gd name="connsiteY13" fmla="*/ 571909 h 1839533"/>
              <a:gd name="connsiteX14" fmla="*/ 54336 w 2257209"/>
              <a:gd name="connsiteY14" fmla="*/ 506595 h 1839533"/>
              <a:gd name="connsiteX15" fmla="*/ 84024 w 2257209"/>
              <a:gd name="connsiteY15" fmla="*/ 447219 h 1839533"/>
              <a:gd name="connsiteX16" fmla="*/ 226528 w 2257209"/>
              <a:gd name="connsiteY16" fmla="*/ 286902 h 1839533"/>
              <a:gd name="connsiteX17" fmla="*/ 256216 w 2257209"/>
              <a:gd name="connsiteY17" fmla="*/ 251277 h 1839533"/>
              <a:gd name="connsiteX18" fmla="*/ 265153 w 2257209"/>
              <a:gd name="connsiteY18" fmla="*/ 212652 h 1839533"/>
              <a:gd name="connsiteX19" fmla="*/ 404658 w 2257209"/>
              <a:gd name="connsiteY19" fmla="*/ 126604 h 1839533"/>
              <a:gd name="connsiteX20" fmla="*/ 594354 w 2257209"/>
              <a:gd name="connsiteY20" fmla="*/ 51658 h 1839533"/>
              <a:gd name="connsiteX21" fmla="*/ 791323 w 2257209"/>
              <a:gd name="connsiteY21" fmla="*/ 22588 h 1839533"/>
              <a:gd name="connsiteX22" fmla="*/ 808594 w 2257209"/>
              <a:gd name="connsiteY22" fmla="*/ 10772 h 1839533"/>
              <a:gd name="connsiteX23" fmla="*/ 876750 w 2257209"/>
              <a:gd name="connsiteY23" fmla="*/ 1893 h 1839533"/>
              <a:gd name="connsiteX24" fmla="*/ 1070914 w 2257209"/>
              <a:gd name="connsiteY24" fmla="*/ 1024 h 1839533"/>
              <a:gd name="connsiteX25" fmla="*/ 1241869 w 2257209"/>
              <a:gd name="connsiteY25" fmla="*/ 13770 h 1839533"/>
              <a:gd name="connsiteX26" fmla="*/ 1446612 w 2257209"/>
              <a:gd name="connsiteY26" fmla="*/ 55275 h 1839533"/>
              <a:gd name="connsiteX27" fmla="*/ 1544689 w 2257209"/>
              <a:gd name="connsiteY27" fmla="*/ 96897 h 1839533"/>
              <a:gd name="connsiteX28" fmla="*/ 1710944 w 2257209"/>
              <a:gd name="connsiteY28" fmla="*/ 144398 h 1839533"/>
              <a:gd name="connsiteX29" fmla="*/ 1794071 w 2257209"/>
              <a:gd name="connsiteY29" fmla="*/ 185962 h 1839533"/>
              <a:gd name="connsiteX30" fmla="*/ 1865323 w 2257209"/>
              <a:gd name="connsiteY30" fmla="*/ 233463 h 1839533"/>
              <a:gd name="connsiteX31" fmla="*/ 1930637 w 2257209"/>
              <a:gd name="connsiteY31" fmla="*/ 292840 h 1839533"/>
              <a:gd name="connsiteX32" fmla="*/ 2013765 w 2257209"/>
              <a:gd name="connsiteY32" fmla="*/ 346279 h 1839533"/>
              <a:gd name="connsiteX33" fmla="*/ 2144355 w 2257209"/>
              <a:gd name="connsiteY33" fmla="*/ 408596 h 1839533"/>
              <a:gd name="connsiteX34" fmla="*/ 2191759 w 2257209"/>
              <a:gd name="connsiteY34" fmla="*/ 500677 h 1839533"/>
              <a:gd name="connsiteX35" fmla="*/ 2248235 w 2257209"/>
              <a:gd name="connsiteY35" fmla="*/ 625368 h 1839533"/>
              <a:gd name="connsiteX36" fmla="*/ 2257209 w 2257209"/>
              <a:gd name="connsiteY36" fmla="*/ 779728 h 1839533"/>
              <a:gd name="connsiteX37" fmla="*/ 2251271 w 2257209"/>
              <a:gd name="connsiteY37" fmla="*/ 928170 h 1839533"/>
              <a:gd name="connsiteX38" fmla="*/ 2251271 w 2257209"/>
              <a:gd name="connsiteY38" fmla="*/ 928170 h 1839533"/>
              <a:gd name="connsiteX39" fmla="*/ 2233458 w 2257209"/>
              <a:gd name="connsiteY39" fmla="*/ 993484 h 1839533"/>
              <a:gd name="connsiteX40" fmla="*/ 2197832 w 2257209"/>
              <a:gd name="connsiteY40" fmla="*/ 1035047 h 1839533"/>
              <a:gd name="connsiteX41" fmla="*/ 2156269 w 2257209"/>
              <a:gd name="connsiteY41" fmla="*/ 1112237 h 1839533"/>
              <a:gd name="connsiteX42" fmla="*/ 2144393 w 2257209"/>
              <a:gd name="connsiteY42" fmla="*/ 1159738 h 1839533"/>
              <a:gd name="connsiteX43" fmla="*/ 2168144 w 2257209"/>
              <a:gd name="connsiteY43" fmla="*/ 1236928 h 1839533"/>
              <a:gd name="connsiteX44" fmla="*/ 2168144 w 2257209"/>
              <a:gd name="connsiteY44" fmla="*/ 1361619 h 1839533"/>
              <a:gd name="connsiteX45" fmla="*/ 2132518 w 2257209"/>
              <a:gd name="connsiteY45" fmla="*/ 1462559 h 1839533"/>
              <a:gd name="connsiteX46" fmla="*/ 2090954 w 2257209"/>
              <a:gd name="connsiteY46" fmla="*/ 1533811 h 1839533"/>
              <a:gd name="connsiteX47" fmla="*/ 2025640 w 2257209"/>
              <a:gd name="connsiteY47" fmla="*/ 1566440 h 1839533"/>
              <a:gd name="connsiteX48" fmla="*/ 1927640 w 2257209"/>
              <a:gd name="connsiteY48" fmla="*/ 1839533 h 1839533"/>
              <a:gd name="connsiteX49" fmla="*/ 1838613 w 2257209"/>
              <a:gd name="connsiteY49" fmla="*/ 1830656 h 1839533"/>
              <a:gd name="connsiteX50" fmla="*/ 1877199 w 2257209"/>
              <a:gd name="connsiteY50" fmla="*/ 1688190 h 1839533"/>
              <a:gd name="connsiteX51" fmla="*/ 1912824 w 2257209"/>
              <a:gd name="connsiteY51" fmla="*/ 1557562 h 1839533"/>
              <a:gd name="connsiteX52" fmla="*/ 1900948 w 2257209"/>
              <a:gd name="connsiteY52" fmla="*/ 1462559 h 1839533"/>
              <a:gd name="connsiteX53" fmla="*/ 1924700 w 2257209"/>
              <a:gd name="connsiteY53" fmla="*/ 1361619 h 1839533"/>
              <a:gd name="connsiteX54" fmla="*/ 1990014 w 2257209"/>
              <a:gd name="connsiteY54" fmla="*/ 1254741 h 1839533"/>
              <a:gd name="connsiteX55" fmla="*/ 1984076 w 2257209"/>
              <a:gd name="connsiteY55" fmla="*/ 1201302 h 1839533"/>
              <a:gd name="connsiteX56" fmla="*/ 2016801 w 2257209"/>
              <a:gd name="connsiteY56" fmla="*/ 1109278 h 1839533"/>
              <a:gd name="connsiteX57" fmla="*/ 2049391 w 2257209"/>
              <a:gd name="connsiteY57" fmla="*/ 951920 h 1839533"/>
              <a:gd name="connsiteX58" fmla="*/ 2120643 w 2257209"/>
              <a:gd name="connsiteY58" fmla="*/ 910357 h 1839533"/>
              <a:gd name="connsiteX59" fmla="*/ 2120643 w 2257209"/>
              <a:gd name="connsiteY59" fmla="*/ 910357 h 1839533"/>
              <a:gd name="connsiteX60" fmla="*/ 2138456 w 2257209"/>
              <a:gd name="connsiteY60" fmla="*/ 785666 h 1839533"/>
              <a:gd name="connsiteX61" fmla="*/ 2068712 w 2257209"/>
              <a:gd name="connsiteY61" fmla="*/ 510348 h 1839533"/>
              <a:gd name="connsiteX62" fmla="*/ 1829697 w 2257209"/>
              <a:gd name="connsiteY62" fmla="*/ 381905 h 1839533"/>
              <a:gd name="connsiteX63" fmla="*/ 1390310 w 2257209"/>
              <a:gd name="connsiteY63" fmla="*/ 179966 h 1839533"/>
              <a:gd name="connsiteX64" fmla="*/ 1187076 w 2257209"/>
              <a:gd name="connsiteY64" fmla="*/ 152927 h 1839533"/>
              <a:gd name="connsiteX65" fmla="*/ 977652 w 2257209"/>
              <a:gd name="connsiteY65" fmla="*/ 147337 h 1839533"/>
              <a:gd name="connsiteX66" fmla="*/ 808419 w 2257209"/>
              <a:gd name="connsiteY66" fmla="*/ 144359 h 1839533"/>
              <a:gd name="connsiteX67" fmla="*/ 621432 w 2257209"/>
              <a:gd name="connsiteY67" fmla="*/ 188901 h 1839533"/>
              <a:gd name="connsiteX68" fmla="*/ 440246 w 2257209"/>
              <a:gd name="connsiteY68" fmla="*/ 275007 h 1839533"/>
              <a:gd name="connsiteX69" fmla="*/ 383288 w 2257209"/>
              <a:gd name="connsiteY69" fmla="*/ 320085 h 1839533"/>
              <a:gd name="connsiteX70" fmla="*/ 334581 w 2257209"/>
              <a:gd name="connsiteY70" fmla="*/ 329641 h 1839533"/>
              <a:gd name="connsiteX71" fmla="*/ 245517 w 2257209"/>
              <a:gd name="connsiteY71" fmla="*/ 406799 h 1839533"/>
              <a:gd name="connsiteX72" fmla="*/ 189696 w 2257209"/>
              <a:gd name="connsiteY72" fmla="*/ 476907 h 1839533"/>
              <a:gd name="connsiteX73" fmla="*/ 182521 w 2257209"/>
              <a:gd name="connsiteY73" fmla="*/ 542191 h 1839533"/>
              <a:gd name="connsiteX74" fmla="*/ 220560 w 2257209"/>
              <a:gd name="connsiteY74" fmla="*/ 571507 h 1839533"/>
              <a:gd name="connsiteX75" fmla="*/ 251455 w 2257209"/>
              <a:gd name="connsiteY75" fmla="*/ 615824 h 1839533"/>
              <a:gd name="connsiteX76" fmla="*/ 238404 w 2257209"/>
              <a:gd name="connsiteY76" fmla="*/ 690663 h 1839533"/>
              <a:gd name="connsiteX77" fmla="*/ 193253 w 2257209"/>
              <a:gd name="connsiteY77" fmla="*/ 729783 h 1839533"/>
              <a:gd name="connsiteX78" fmla="*/ 196747 w 2257209"/>
              <a:gd name="connsiteY78" fmla="*/ 757244 h 1839533"/>
              <a:gd name="connsiteX79" fmla="*/ 230085 w 2257209"/>
              <a:gd name="connsiteY79" fmla="*/ 757244 h 1839533"/>
              <a:gd name="connsiteX80" fmla="*/ 268092 w 2257209"/>
              <a:gd name="connsiteY80" fmla="*/ 744102 h 1839533"/>
              <a:gd name="connsiteX81" fmla="*/ 268092 w 2257209"/>
              <a:gd name="connsiteY81" fmla="*/ 744102 h 1839533"/>
              <a:gd name="connsiteX82" fmla="*/ 268092 w 2257209"/>
              <a:gd name="connsiteY82" fmla="*/ 744102 h 1839533"/>
              <a:gd name="connsiteX83" fmla="*/ 320572 w 2257209"/>
              <a:gd name="connsiteY83" fmla="*/ 695332 h 1839533"/>
              <a:gd name="connsiteX84" fmla="*/ 363095 w 2257209"/>
              <a:gd name="connsiteY84" fmla="*/ 672850 h 1839533"/>
              <a:gd name="connsiteX85" fmla="*/ 422471 w 2257209"/>
              <a:gd name="connsiteY85" fmla="*/ 690663 h 1839533"/>
              <a:gd name="connsiteX86" fmla="*/ 446222 w 2257209"/>
              <a:gd name="connsiteY86" fmla="*/ 767853 h 1839533"/>
              <a:gd name="connsiteX87" fmla="*/ 475910 w 2257209"/>
              <a:gd name="connsiteY87" fmla="*/ 874731 h 1839533"/>
              <a:gd name="connsiteX88" fmla="*/ 511536 w 2257209"/>
              <a:gd name="connsiteY88" fmla="*/ 963795 h 1839533"/>
              <a:gd name="connsiteX89" fmla="*/ 529349 w 2257209"/>
              <a:gd name="connsiteY89" fmla="*/ 1040985 h 1839533"/>
              <a:gd name="connsiteX90" fmla="*/ 541224 w 2257209"/>
              <a:gd name="connsiteY90" fmla="*/ 1094424 h 1839533"/>
              <a:gd name="connsiteX91" fmla="*/ 541224 w 2257209"/>
              <a:gd name="connsiteY91" fmla="*/ 1272554 h 1839533"/>
              <a:gd name="connsiteX92" fmla="*/ 511536 w 2257209"/>
              <a:gd name="connsiteY92" fmla="*/ 1367557 h 1839533"/>
              <a:gd name="connsiteX93" fmla="*/ 505598 w 2257209"/>
              <a:gd name="connsiteY93" fmla="*/ 1527873 h 1839533"/>
              <a:gd name="connsiteX94" fmla="*/ 481848 w 2257209"/>
              <a:gd name="connsiteY94" fmla="*/ 1628814 h 1839533"/>
              <a:gd name="connsiteX95" fmla="*/ 481847 w 2257209"/>
              <a:gd name="connsiteY95" fmla="*/ 1711941 h 1839533"/>
              <a:gd name="connsiteX0" fmla="*/ 481847 w 2257209"/>
              <a:gd name="connsiteY0" fmla="*/ 1711941 h 1839533"/>
              <a:gd name="connsiteX1" fmla="*/ 369032 w 2257209"/>
              <a:gd name="connsiteY1" fmla="*/ 1717879 h 1839533"/>
              <a:gd name="connsiteX2" fmla="*/ 303718 w 2257209"/>
              <a:gd name="connsiteY2" fmla="*/ 1717879 h 1839533"/>
              <a:gd name="connsiteX3" fmla="*/ 256217 w 2257209"/>
              <a:gd name="connsiteY3" fmla="*/ 1664440 h 1839533"/>
              <a:gd name="connsiteX4" fmla="*/ 190902 w 2257209"/>
              <a:gd name="connsiteY4" fmla="*/ 1670377 h 1839533"/>
              <a:gd name="connsiteX5" fmla="*/ 84024 w 2257209"/>
              <a:gd name="connsiteY5" fmla="*/ 1664440 h 1839533"/>
              <a:gd name="connsiteX6" fmla="*/ 66211 w 2257209"/>
              <a:gd name="connsiteY6" fmla="*/ 1575375 h 1839533"/>
              <a:gd name="connsiteX7" fmla="*/ 31730 w 2257209"/>
              <a:gd name="connsiteY7" fmla="*/ 1285573 h 1839533"/>
              <a:gd name="connsiteX8" fmla="*/ 12803 w 2257209"/>
              <a:gd name="connsiteY8" fmla="*/ 1198828 h 1839533"/>
              <a:gd name="connsiteX9" fmla="*/ 21123 w 2257209"/>
              <a:gd name="connsiteY9" fmla="*/ 1011297 h 1839533"/>
              <a:gd name="connsiteX10" fmla="*/ 54336 w 2257209"/>
              <a:gd name="connsiteY10" fmla="*/ 773790 h 1839533"/>
              <a:gd name="connsiteX11" fmla="*/ 42461 w 2257209"/>
              <a:gd name="connsiteY11" fmla="*/ 726289 h 1839533"/>
              <a:gd name="connsiteX12" fmla="*/ 12772 w 2257209"/>
              <a:gd name="connsiteY12" fmla="*/ 660975 h 1839533"/>
              <a:gd name="connsiteX13" fmla="*/ 6835 w 2257209"/>
              <a:gd name="connsiteY13" fmla="*/ 571909 h 1839533"/>
              <a:gd name="connsiteX14" fmla="*/ 54336 w 2257209"/>
              <a:gd name="connsiteY14" fmla="*/ 506595 h 1839533"/>
              <a:gd name="connsiteX15" fmla="*/ 84024 w 2257209"/>
              <a:gd name="connsiteY15" fmla="*/ 447219 h 1839533"/>
              <a:gd name="connsiteX16" fmla="*/ 226528 w 2257209"/>
              <a:gd name="connsiteY16" fmla="*/ 286902 h 1839533"/>
              <a:gd name="connsiteX17" fmla="*/ 256216 w 2257209"/>
              <a:gd name="connsiteY17" fmla="*/ 251277 h 1839533"/>
              <a:gd name="connsiteX18" fmla="*/ 265153 w 2257209"/>
              <a:gd name="connsiteY18" fmla="*/ 212652 h 1839533"/>
              <a:gd name="connsiteX19" fmla="*/ 404658 w 2257209"/>
              <a:gd name="connsiteY19" fmla="*/ 126604 h 1839533"/>
              <a:gd name="connsiteX20" fmla="*/ 594354 w 2257209"/>
              <a:gd name="connsiteY20" fmla="*/ 51658 h 1839533"/>
              <a:gd name="connsiteX21" fmla="*/ 791323 w 2257209"/>
              <a:gd name="connsiteY21" fmla="*/ 22588 h 1839533"/>
              <a:gd name="connsiteX22" fmla="*/ 808594 w 2257209"/>
              <a:gd name="connsiteY22" fmla="*/ 10772 h 1839533"/>
              <a:gd name="connsiteX23" fmla="*/ 876750 w 2257209"/>
              <a:gd name="connsiteY23" fmla="*/ 1893 h 1839533"/>
              <a:gd name="connsiteX24" fmla="*/ 1070914 w 2257209"/>
              <a:gd name="connsiteY24" fmla="*/ 1024 h 1839533"/>
              <a:gd name="connsiteX25" fmla="*/ 1241869 w 2257209"/>
              <a:gd name="connsiteY25" fmla="*/ 13770 h 1839533"/>
              <a:gd name="connsiteX26" fmla="*/ 1446612 w 2257209"/>
              <a:gd name="connsiteY26" fmla="*/ 55275 h 1839533"/>
              <a:gd name="connsiteX27" fmla="*/ 1544689 w 2257209"/>
              <a:gd name="connsiteY27" fmla="*/ 96897 h 1839533"/>
              <a:gd name="connsiteX28" fmla="*/ 1710944 w 2257209"/>
              <a:gd name="connsiteY28" fmla="*/ 144398 h 1839533"/>
              <a:gd name="connsiteX29" fmla="*/ 1794071 w 2257209"/>
              <a:gd name="connsiteY29" fmla="*/ 185962 h 1839533"/>
              <a:gd name="connsiteX30" fmla="*/ 1865323 w 2257209"/>
              <a:gd name="connsiteY30" fmla="*/ 233463 h 1839533"/>
              <a:gd name="connsiteX31" fmla="*/ 1930637 w 2257209"/>
              <a:gd name="connsiteY31" fmla="*/ 292840 h 1839533"/>
              <a:gd name="connsiteX32" fmla="*/ 2013765 w 2257209"/>
              <a:gd name="connsiteY32" fmla="*/ 346279 h 1839533"/>
              <a:gd name="connsiteX33" fmla="*/ 2144355 w 2257209"/>
              <a:gd name="connsiteY33" fmla="*/ 408596 h 1839533"/>
              <a:gd name="connsiteX34" fmla="*/ 2191759 w 2257209"/>
              <a:gd name="connsiteY34" fmla="*/ 500677 h 1839533"/>
              <a:gd name="connsiteX35" fmla="*/ 2248235 w 2257209"/>
              <a:gd name="connsiteY35" fmla="*/ 625368 h 1839533"/>
              <a:gd name="connsiteX36" fmla="*/ 2257209 w 2257209"/>
              <a:gd name="connsiteY36" fmla="*/ 779728 h 1839533"/>
              <a:gd name="connsiteX37" fmla="*/ 2251271 w 2257209"/>
              <a:gd name="connsiteY37" fmla="*/ 928170 h 1839533"/>
              <a:gd name="connsiteX38" fmla="*/ 2251271 w 2257209"/>
              <a:gd name="connsiteY38" fmla="*/ 928170 h 1839533"/>
              <a:gd name="connsiteX39" fmla="*/ 2233458 w 2257209"/>
              <a:gd name="connsiteY39" fmla="*/ 993484 h 1839533"/>
              <a:gd name="connsiteX40" fmla="*/ 2197832 w 2257209"/>
              <a:gd name="connsiteY40" fmla="*/ 1035047 h 1839533"/>
              <a:gd name="connsiteX41" fmla="*/ 2156269 w 2257209"/>
              <a:gd name="connsiteY41" fmla="*/ 1112237 h 1839533"/>
              <a:gd name="connsiteX42" fmla="*/ 2144393 w 2257209"/>
              <a:gd name="connsiteY42" fmla="*/ 1159738 h 1839533"/>
              <a:gd name="connsiteX43" fmla="*/ 2168144 w 2257209"/>
              <a:gd name="connsiteY43" fmla="*/ 1236928 h 1839533"/>
              <a:gd name="connsiteX44" fmla="*/ 2168144 w 2257209"/>
              <a:gd name="connsiteY44" fmla="*/ 1361619 h 1839533"/>
              <a:gd name="connsiteX45" fmla="*/ 2132518 w 2257209"/>
              <a:gd name="connsiteY45" fmla="*/ 1462559 h 1839533"/>
              <a:gd name="connsiteX46" fmla="*/ 2090954 w 2257209"/>
              <a:gd name="connsiteY46" fmla="*/ 1533811 h 1839533"/>
              <a:gd name="connsiteX47" fmla="*/ 2025640 w 2257209"/>
              <a:gd name="connsiteY47" fmla="*/ 1566440 h 1839533"/>
              <a:gd name="connsiteX48" fmla="*/ 1927640 w 2257209"/>
              <a:gd name="connsiteY48" fmla="*/ 1839533 h 1839533"/>
              <a:gd name="connsiteX49" fmla="*/ 1838613 w 2257209"/>
              <a:gd name="connsiteY49" fmla="*/ 1830656 h 1839533"/>
              <a:gd name="connsiteX50" fmla="*/ 1877199 w 2257209"/>
              <a:gd name="connsiteY50" fmla="*/ 1688190 h 1839533"/>
              <a:gd name="connsiteX51" fmla="*/ 1912824 w 2257209"/>
              <a:gd name="connsiteY51" fmla="*/ 1557562 h 1839533"/>
              <a:gd name="connsiteX52" fmla="*/ 1900948 w 2257209"/>
              <a:gd name="connsiteY52" fmla="*/ 1462559 h 1839533"/>
              <a:gd name="connsiteX53" fmla="*/ 1924700 w 2257209"/>
              <a:gd name="connsiteY53" fmla="*/ 1361619 h 1839533"/>
              <a:gd name="connsiteX54" fmla="*/ 1990014 w 2257209"/>
              <a:gd name="connsiteY54" fmla="*/ 1254741 h 1839533"/>
              <a:gd name="connsiteX55" fmla="*/ 1984076 w 2257209"/>
              <a:gd name="connsiteY55" fmla="*/ 1201302 h 1839533"/>
              <a:gd name="connsiteX56" fmla="*/ 2016801 w 2257209"/>
              <a:gd name="connsiteY56" fmla="*/ 1109278 h 1839533"/>
              <a:gd name="connsiteX57" fmla="*/ 2049391 w 2257209"/>
              <a:gd name="connsiteY57" fmla="*/ 951920 h 1839533"/>
              <a:gd name="connsiteX58" fmla="*/ 2120643 w 2257209"/>
              <a:gd name="connsiteY58" fmla="*/ 910357 h 1839533"/>
              <a:gd name="connsiteX59" fmla="*/ 2120643 w 2257209"/>
              <a:gd name="connsiteY59" fmla="*/ 910357 h 1839533"/>
              <a:gd name="connsiteX60" fmla="*/ 2138456 w 2257209"/>
              <a:gd name="connsiteY60" fmla="*/ 785666 h 1839533"/>
              <a:gd name="connsiteX61" fmla="*/ 2068712 w 2257209"/>
              <a:gd name="connsiteY61" fmla="*/ 510348 h 1839533"/>
              <a:gd name="connsiteX62" fmla="*/ 1829697 w 2257209"/>
              <a:gd name="connsiteY62" fmla="*/ 381905 h 1839533"/>
              <a:gd name="connsiteX63" fmla="*/ 1390310 w 2257209"/>
              <a:gd name="connsiteY63" fmla="*/ 179966 h 1839533"/>
              <a:gd name="connsiteX64" fmla="*/ 1187076 w 2257209"/>
              <a:gd name="connsiteY64" fmla="*/ 152927 h 1839533"/>
              <a:gd name="connsiteX65" fmla="*/ 977652 w 2257209"/>
              <a:gd name="connsiteY65" fmla="*/ 147337 h 1839533"/>
              <a:gd name="connsiteX66" fmla="*/ 808419 w 2257209"/>
              <a:gd name="connsiteY66" fmla="*/ 144359 h 1839533"/>
              <a:gd name="connsiteX67" fmla="*/ 621432 w 2257209"/>
              <a:gd name="connsiteY67" fmla="*/ 188901 h 1839533"/>
              <a:gd name="connsiteX68" fmla="*/ 440246 w 2257209"/>
              <a:gd name="connsiteY68" fmla="*/ 275007 h 1839533"/>
              <a:gd name="connsiteX69" fmla="*/ 383288 w 2257209"/>
              <a:gd name="connsiteY69" fmla="*/ 320085 h 1839533"/>
              <a:gd name="connsiteX70" fmla="*/ 334581 w 2257209"/>
              <a:gd name="connsiteY70" fmla="*/ 329641 h 1839533"/>
              <a:gd name="connsiteX71" fmla="*/ 245517 w 2257209"/>
              <a:gd name="connsiteY71" fmla="*/ 406799 h 1839533"/>
              <a:gd name="connsiteX72" fmla="*/ 189696 w 2257209"/>
              <a:gd name="connsiteY72" fmla="*/ 476907 h 1839533"/>
              <a:gd name="connsiteX73" fmla="*/ 182521 w 2257209"/>
              <a:gd name="connsiteY73" fmla="*/ 542191 h 1839533"/>
              <a:gd name="connsiteX74" fmla="*/ 220560 w 2257209"/>
              <a:gd name="connsiteY74" fmla="*/ 571507 h 1839533"/>
              <a:gd name="connsiteX75" fmla="*/ 251455 w 2257209"/>
              <a:gd name="connsiteY75" fmla="*/ 615824 h 1839533"/>
              <a:gd name="connsiteX76" fmla="*/ 238404 w 2257209"/>
              <a:gd name="connsiteY76" fmla="*/ 690663 h 1839533"/>
              <a:gd name="connsiteX77" fmla="*/ 193253 w 2257209"/>
              <a:gd name="connsiteY77" fmla="*/ 729783 h 1839533"/>
              <a:gd name="connsiteX78" fmla="*/ 196747 w 2257209"/>
              <a:gd name="connsiteY78" fmla="*/ 757244 h 1839533"/>
              <a:gd name="connsiteX79" fmla="*/ 230085 w 2257209"/>
              <a:gd name="connsiteY79" fmla="*/ 757244 h 1839533"/>
              <a:gd name="connsiteX80" fmla="*/ 268092 w 2257209"/>
              <a:gd name="connsiteY80" fmla="*/ 744102 h 1839533"/>
              <a:gd name="connsiteX81" fmla="*/ 268092 w 2257209"/>
              <a:gd name="connsiteY81" fmla="*/ 744102 h 1839533"/>
              <a:gd name="connsiteX82" fmla="*/ 268092 w 2257209"/>
              <a:gd name="connsiteY82" fmla="*/ 744102 h 1839533"/>
              <a:gd name="connsiteX83" fmla="*/ 320572 w 2257209"/>
              <a:gd name="connsiteY83" fmla="*/ 695332 h 1839533"/>
              <a:gd name="connsiteX84" fmla="*/ 363095 w 2257209"/>
              <a:gd name="connsiteY84" fmla="*/ 672850 h 1839533"/>
              <a:gd name="connsiteX85" fmla="*/ 422471 w 2257209"/>
              <a:gd name="connsiteY85" fmla="*/ 690663 h 1839533"/>
              <a:gd name="connsiteX86" fmla="*/ 446222 w 2257209"/>
              <a:gd name="connsiteY86" fmla="*/ 767853 h 1839533"/>
              <a:gd name="connsiteX87" fmla="*/ 475910 w 2257209"/>
              <a:gd name="connsiteY87" fmla="*/ 874731 h 1839533"/>
              <a:gd name="connsiteX88" fmla="*/ 511536 w 2257209"/>
              <a:gd name="connsiteY88" fmla="*/ 963795 h 1839533"/>
              <a:gd name="connsiteX89" fmla="*/ 529349 w 2257209"/>
              <a:gd name="connsiteY89" fmla="*/ 1040985 h 1839533"/>
              <a:gd name="connsiteX90" fmla="*/ 541224 w 2257209"/>
              <a:gd name="connsiteY90" fmla="*/ 1094424 h 1839533"/>
              <a:gd name="connsiteX91" fmla="*/ 541224 w 2257209"/>
              <a:gd name="connsiteY91" fmla="*/ 1272554 h 1839533"/>
              <a:gd name="connsiteX92" fmla="*/ 511536 w 2257209"/>
              <a:gd name="connsiteY92" fmla="*/ 1367557 h 1839533"/>
              <a:gd name="connsiteX93" fmla="*/ 505598 w 2257209"/>
              <a:gd name="connsiteY93" fmla="*/ 1527873 h 1839533"/>
              <a:gd name="connsiteX94" fmla="*/ 481848 w 2257209"/>
              <a:gd name="connsiteY94" fmla="*/ 1628814 h 1839533"/>
              <a:gd name="connsiteX95" fmla="*/ 481847 w 2257209"/>
              <a:gd name="connsiteY95" fmla="*/ 1711941 h 1839533"/>
              <a:gd name="connsiteX0" fmla="*/ 481847 w 2257209"/>
              <a:gd name="connsiteY0" fmla="*/ 1711941 h 1839533"/>
              <a:gd name="connsiteX1" fmla="*/ 369032 w 2257209"/>
              <a:gd name="connsiteY1" fmla="*/ 1717879 h 1839533"/>
              <a:gd name="connsiteX2" fmla="*/ 303718 w 2257209"/>
              <a:gd name="connsiteY2" fmla="*/ 1717879 h 1839533"/>
              <a:gd name="connsiteX3" fmla="*/ 256217 w 2257209"/>
              <a:gd name="connsiteY3" fmla="*/ 1664440 h 1839533"/>
              <a:gd name="connsiteX4" fmla="*/ 190902 w 2257209"/>
              <a:gd name="connsiteY4" fmla="*/ 1670377 h 1839533"/>
              <a:gd name="connsiteX5" fmla="*/ 84024 w 2257209"/>
              <a:gd name="connsiteY5" fmla="*/ 1664440 h 1839533"/>
              <a:gd name="connsiteX6" fmla="*/ 66211 w 2257209"/>
              <a:gd name="connsiteY6" fmla="*/ 1575375 h 1839533"/>
              <a:gd name="connsiteX7" fmla="*/ 31730 w 2257209"/>
              <a:gd name="connsiteY7" fmla="*/ 1285573 h 1839533"/>
              <a:gd name="connsiteX8" fmla="*/ 12803 w 2257209"/>
              <a:gd name="connsiteY8" fmla="*/ 1198828 h 1839533"/>
              <a:gd name="connsiteX9" fmla="*/ 21123 w 2257209"/>
              <a:gd name="connsiteY9" fmla="*/ 1011297 h 1839533"/>
              <a:gd name="connsiteX10" fmla="*/ 54336 w 2257209"/>
              <a:gd name="connsiteY10" fmla="*/ 773790 h 1839533"/>
              <a:gd name="connsiteX11" fmla="*/ 42461 w 2257209"/>
              <a:gd name="connsiteY11" fmla="*/ 726289 h 1839533"/>
              <a:gd name="connsiteX12" fmla="*/ 12772 w 2257209"/>
              <a:gd name="connsiteY12" fmla="*/ 660975 h 1839533"/>
              <a:gd name="connsiteX13" fmla="*/ 6835 w 2257209"/>
              <a:gd name="connsiteY13" fmla="*/ 571909 h 1839533"/>
              <a:gd name="connsiteX14" fmla="*/ 54336 w 2257209"/>
              <a:gd name="connsiteY14" fmla="*/ 506595 h 1839533"/>
              <a:gd name="connsiteX15" fmla="*/ 84024 w 2257209"/>
              <a:gd name="connsiteY15" fmla="*/ 447219 h 1839533"/>
              <a:gd name="connsiteX16" fmla="*/ 226528 w 2257209"/>
              <a:gd name="connsiteY16" fmla="*/ 286902 h 1839533"/>
              <a:gd name="connsiteX17" fmla="*/ 256216 w 2257209"/>
              <a:gd name="connsiteY17" fmla="*/ 251277 h 1839533"/>
              <a:gd name="connsiteX18" fmla="*/ 265153 w 2257209"/>
              <a:gd name="connsiteY18" fmla="*/ 212652 h 1839533"/>
              <a:gd name="connsiteX19" fmla="*/ 404658 w 2257209"/>
              <a:gd name="connsiteY19" fmla="*/ 126604 h 1839533"/>
              <a:gd name="connsiteX20" fmla="*/ 594354 w 2257209"/>
              <a:gd name="connsiteY20" fmla="*/ 51658 h 1839533"/>
              <a:gd name="connsiteX21" fmla="*/ 791323 w 2257209"/>
              <a:gd name="connsiteY21" fmla="*/ 22588 h 1839533"/>
              <a:gd name="connsiteX22" fmla="*/ 808594 w 2257209"/>
              <a:gd name="connsiteY22" fmla="*/ 10772 h 1839533"/>
              <a:gd name="connsiteX23" fmla="*/ 876750 w 2257209"/>
              <a:gd name="connsiteY23" fmla="*/ 1893 h 1839533"/>
              <a:gd name="connsiteX24" fmla="*/ 1070914 w 2257209"/>
              <a:gd name="connsiteY24" fmla="*/ 1024 h 1839533"/>
              <a:gd name="connsiteX25" fmla="*/ 1241869 w 2257209"/>
              <a:gd name="connsiteY25" fmla="*/ 13770 h 1839533"/>
              <a:gd name="connsiteX26" fmla="*/ 1446612 w 2257209"/>
              <a:gd name="connsiteY26" fmla="*/ 55275 h 1839533"/>
              <a:gd name="connsiteX27" fmla="*/ 1544689 w 2257209"/>
              <a:gd name="connsiteY27" fmla="*/ 96897 h 1839533"/>
              <a:gd name="connsiteX28" fmla="*/ 1710944 w 2257209"/>
              <a:gd name="connsiteY28" fmla="*/ 144398 h 1839533"/>
              <a:gd name="connsiteX29" fmla="*/ 1794071 w 2257209"/>
              <a:gd name="connsiteY29" fmla="*/ 185962 h 1839533"/>
              <a:gd name="connsiteX30" fmla="*/ 1865323 w 2257209"/>
              <a:gd name="connsiteY30" fmla="*/ 233463 h 1839533"/>
              <a:gd name="connsiteX31" fmla="*/ 1930637 w 2257209"/>
              <a:gd name="connsiteY31" fmla="*/ 292840 h 1839533"/>
              <a:gd name="connsiteX32" fmla="*/ 2013765 w 2257209"/>
              <a:gd name="connsiteY32" fmla="*/ 346279 h 1839533"/>
              <a:gd name="connsiteX33" fmla="*/ 2144355 w 2257209"/>
              <a:gd name="connsiteY33" fmla="*/ 408596 h 1839533"/>
              <a:gd name="connsiteX34" fmla="*/ 2191759 w 2257209"/>
              <a:gd name="connsiteY34" fmla="*/ 500677 h 1839533"/>
              <a:gd name="connsiteX35" fmla="*/ 2248235 w 2257209"/>
              <a:gd name="connsiteY35" fmla="*/ 625368 h 1839533"/>
              <a:gd name="connsiteX36" fmla="*/ 2257209 w 2257209"/>
              <a:gd name="connsiteY36" fmla="*/ 779728 h 1839533"/>
              <a:gd name="connsiteX37" fmla="*/ 2251271 w 2257209"/>
              <a:gd name="connsiteY37" fmla="*/ 928170 h 1839533"/>
              <a:gd name="connsiteX38" fmla="*/ 2251271 w 2257209"/>
              <a:gd name="connsiteY38" fmla="*/ 928170 h 1839533"/>
              <a:gd name="connsiteX39" fmla="*/ 2233458 w 2257209"/>
              <a:gd name="connsiteY39" fmla="*/ 993484 h 1839533"/>
              <a:gd name="connsiteX40" fmla="*/ 2197832 w 2257209"/>
              <a:gd name="connsiteY40" fmla="*/ 1035047 h 1839533"/>
              <a:gd name="connsiteX41" fmla="*/ 2156269 w 2257209"/>
              <a:gd name="connsiteY41" fmla="*/ 1112237 h 1839533"/>
              <a:gd name="connsiteX42" fmla="*/ 2144393 w 2257209"/>
              <a:gd name="connsiteY42" fmla="*/ 1159738 h 1839533"/>
              <a:gd name="connsiteX43" fmla="*/ 2168144 w 2257209"/>
              <a:gd name="connsiteY43" fmla="*/ 1236928 h 1839533"/>
              <a:gd name="connsiteX44" fmla="*/ 2168144 w 2257209"/>
              <a:gd name="connsiteY44" fmla="*/ 1361619 h 1839533"/>
              <a:gd name="connsiteX45" fmla="*/ 2132518 w 2257209"/>
              <a:gd name="connsiteY45" fmla="*/ 1462559 h 1839533"/>
              <a:gd name="connsiteX46" fmla="*/ 2090954 w 2257209"/>
              <a:gd name="connsiteY46" fmla="*/ 1533811 h 1839533"/>
              <a:gd name="connsiteX47" fmla="*/ 2025640 w 2257209"/>
              <a:gd name="connsiteY47" fmla="*/ 1566440 h 1839533"/>
              <a:gd name="connsiteX48" fmla="*/ 1927640 w 2257209"/>
              <a:gd name="connsiteY48" fmla="*/ 1839533 h 1839533"/>
              <a:gd name="connsiteX49" fmla="*/ 1838613 w 2257209"/>
              <a:gd name="connsiteY49" fmla="*/ 1830656 h 1839533"/>
              <a:gd name="connsiteX50" fmla="*/ 1877199 w 2257209"/>
              <a:gd name="connsiteY50" fmla="*/ 1688190 h 1839533"/>
              <a:gd name="connsiteX51" fmla="*/ 1912824 w 2257209"/>
              <a:gd name="connsiteY51" fmla="*/ 1557562 h 1839533"/>
              <a:gd name="connsiteX52" fmla="*/ 1900948 w 2257209"/>
              <a:gd name="connsiteY52" fmla="*/ 1462559 h 1839533"/>
              <a:gd name="connsiteX53" fmla="*/ 1924700 w 2257209"/>
              <a:gd name="connsiteY53" fmla="*/ 1361619 h 1839533"/>
              <a:gd name="connsiteX54" fmla="*/ 1990014 w 2257209"/>
              <a:gd name="connsiteY54" fmla="*/ 1254741 h 1839533"/>
              <a:gd name="connsiteX55" fmla="*/ 1984076 w 2257209"/>
              <a:gd name="connsiteY55" fmla="*/ 1201302 h 1839533"/>
              <a:gd name="connsiteX56" fmla="*/ 2016801 w 2257209"/>
              <a:gd name="connsiteY56" fmla="*/ 1109278 h 1839533"/>
              <a:gd name="connsiteX57" fmla="*/ 2049391 w 2257209"/>
              <a:gd name="connsiteY57" fmla="*/ 951920 h 1839533"/>
              <a:gd name="connsiteX58" fmla="*/ 2120643 w 2257209"/>
              <a:gd name="connsiteY58" fmla="*/ 910357 h 1839533"/>
              <a:gd name="connsiteX59" fmla="*/ 2120643 w 2257209"/>
              <a:gd name="connsiteY59" fmla="*/ 910357 h 1839533"/>
              <a:gd name="connsiteX60" fmla="*/ 2138456 w 2257209"/>
              <a:gd name="connsiteY60" fmla="*/ 785666 h 1839533"/>
              <a:gd name="connsiteX61" fmla="*/ 2068712 w 2257209"/>
              <a:gd name="connsiteY61" fmla="*/ 510348 h 1839533"/>
              <a:gd name="connsiteX62" fmla="*/ 1829697 w 2257209"/>
              <a:gd name="connsiteY62" fmla="*/ 381905 h 1839533"/>
              <a:gd name="connsiteX63" fmla="*/ 1390310 w 2257209"/>
              <a:gd name="connsiteY63" fmla="*/ 179966 h 1839533"/>
              <a:gd name="connsiteX64" fmla="*/ 1187076 w 2257209"/>
              <a:gd name="connsiteY64" fmla="*/ 152927 h 1839533"/>
              <a:gd name="connsiteX65" fmla="*/ 977652 w 2257209"/>
              <a:gd name="connsiteY65" fmla="*/ 147337 h 1839533"/>
              <a:gd name="connsiteX66" fmla="*/ 808419 w 2257209"/>
              <a:gd name="connsiteY66" fmla="*/ 144359 h 1839533"/>
              <a:gd name="connsiteX67" fmla="*/ 621432 w 2257209"/>
              <a:gd name="connsiteY67" fmla="*/ 188901 h 1839533"/>
              <a:gd name="connsiteX68" fmla="*/ 440246 w 2257209"/>
              <a:gd name="connsiteY68" fmla="*/ 275007 h 1839533"/>
              <a:gd name="connsiteX69" fmla="*/ 383288 w 2257209"/>
              <a:gd name="connsiteY69" fmla="*/ 320085 h 1839533"/>
              <a:gd name="connsiteX70" fmla="*/ 334581 w 2257209"/>
              <a:gd name="connsiteY70" fmla="*/ 329641 h 1839533"/>
              <a:gd name="connsiteX71" fmla="*/ 245517 w 2257209"/>
              <a:gd name="connsiteY71" fmla="*/ 406799 h 1839533"/>
              <a:gd name="connsiteX72" fmla="*/ 189696 w 2257209"/>
              <a:gd name="connsiteY72" fmla="*/ 476907 h 1839533"/>
              <a:gd name="connsiteX73" fmla="*/ 182521 w 2257209"/>
              <a:gd name="connsiteY73" fmla="*/ 542191 h 1839533"/>
              <a:gd name="connsiteX74" fmla="*/ 220560 w 2257209"/>
              <a:gd name="connsiteY74" fmla="*/ 571507 h 1839533"/>
              <a:gd name="connsiteX75" fmla="*/ 251455 w 2257209"/>
              <a:gd name="connsiteY75" fmla="*/ 615824 h 1839533"/>
              <a:gd name="connsiteX76" fmla="*/ 238404 w 2257209"/>
              <a:gd name="connsiteY76" fmla="*/ 690663 h 1839533"/>
              <a:gd name="connsiteX77" fmla="*/ 193253 w 2257209"/>
              <a:gd name="connsiteY77" fmla="*/ 729783 h 1839533"/>
              <a:gd name="connsiteX78" fmla="*/ 196747 w 2257209"/>
              <a:gd name="connsiteY78" fmla="*/ 757244 h 1839533"/>
              <a:gd name="connsiteX79" fmla="*/ 230085 w 2257209"/>
              <a:gd name="connsiteY79" fmla="*/ 757244 h 1839533"/>
              <a:gd name="connsiteX80" fmla="*/ 268092 w 2257209"/>
              <a:gd name="connsiteY80" fmla="*/ 744102 h 1839533"/>
              <a:gd name="connsiteX81" fmla="*/ 268092 w 2257209"/>
              <a:gd name="connsiteY81" fmla="*/ 744102 h 1839533"/>
              <a:gd name="connsiteX82" fmla="*/ 268092 w 2257209"/>
              <a:gd name="connsiteY82" fmla="*/ 744102 h 1839533"/>
              <a:gd name="connsiteX83" fmla="*/ 320572 w 2257209"/>
              <a:gd name="connsiteY83" fmla="*/ 695332 h 1839533"/>
              <a:gd name="connsiteX84" fmla="*/ 363095 w 2257209"/>
              <a:gd name="connsiteY84" fmla="*/ 672850 h 1839533"/>
              <a:gd name="connsiteX85" fmla="*/ 422471 w 2257209"/>
              <a:gd name="connsiteY85" fmla="*/ 690663 h 1839533"/>
              <a:gd name="connsiteX86" fmla="*/ 446222 w 2257209"/>
              <a:gd name="connsiteY86" fmla="*/ 767853 h 1839533"/>
              <a:gd name="connsiteX87" fmla="*/ 475910 w 2257209"/>
              <a:gd name="connsiteY87" fmla="*/ 874731 h 1839533"/>
              <a:gd name="connsiteX88" fmla="*/ 511536 w 2257209"/>
              <a:gd name="connsiteY88" fmla="*/ 963795 h 1839533"/>
              <a:gd name="connsiteX89" fmla="*/ 529349 w 2257209"/>
              <a:gd name="connsiteY89" fmla="*/ 1040985 h 1839533"/>
              <a:gd name="connsiteX90" fmla="*/ 541224 w 2257209"/>
              <a:gd name="connsiteY90" fmla="*/ 1094424 h 1839533"/>
              <a:gd name="connsiteX91" fmla="*/ 541224 w 2257209"/>
              <a:gd name="connsiteY91" fmla="*/ 1272554 h 1839533"/>
              <a:gd name="connsiteX92" fmla="*/ 511536 w 2257209"/>
              <a:gd name="connsiteY92" fmla="*/ 1367557 h 1839533"/>
              <a:gd name="connsiteX93" fmla="*/ 505598 w 2257209"/>
              <a:gd name="connsiteY93" fmla="*/ 1527873 h 1839533"/>
              <a:gd name="connsiteX94" fmla="*/ 481848 w 2257209"/>
              <a:gd name="connsiteY94" fmla="*/ 1628814 h 1839533"/>
              <a:gd name="connsiteX95" fmla="*/ 481847 w 2257209"/>
              <a:gd name="connsiteY95" fmla="*/ 1711941 h 1839533"/>
              <a:gd name="connsiteX0" fmla="*/ 481847 w 2257209"/>
              <a:gd name="connsiteY0" fmla="*/ 1711941 h 1839533"/>
              <a:gd name="connsiteX1" fmla="*/ 369032 w 2257209"/>
              <a:gd name="connsiteY1" fmla="*/ 1717879 h 1839533"/>
              <a:gd name="connsiteX2" fmla="*/ 303718 w 2257209"/>
              <a:gd name="connsiteY2" fmla="*/ 1717879 h 1839533"/>
              <a:gd name="connsiteX3" fmla="*/ 256217 w 2257209"/>
              <a:gd name="connsiteY3" fmla="*/ 1664440 h 1839533"/>
              <a:gd name="connsiteX4" fmla="*/ 190902 w 2257209"/>
              <a:gd name="connsiteY4" fmla="*/ 1670377 h 1839533"/>
              <a:gd name="connsiteX5" fmla="*/ 84024 w 2257209"/>
              <a:gd name="connsiteY5" fmla="*/ 1664440 h 1839533"/>
              <a:gd name="connsiteX6" fmla="*/ 66211 w 2257209"/>
              <a:gd name="connsiteY6" fmla="*/ 1575375 h 1839533"/>
              <a:gd name="connsiteX7" fmla="*/ 61017 w 2257209"/>
              <a:gd name="connsiteY7" fmla="*/ 1338269 h 1839533"/>
              <a:gd name="connsiteX8" fmla="*/ 31730 w 2257209"/>
              <a:gd name="connsiteY8" fmla="*/ 1285573 h 1839533"/>
              <a:gd name="connsiteX9" fmla="*/ 12803 w 2257209"/>
              <a:gd name="connsiteY9" fmla="*/ 1198828 h 1839533"/>
              <a:gd name="connsiteX10" fmla="*/ 21123 w 2257209"/>
              <a:gd name="connsiteY10" fmla="*/ 1011297 h 1839533"/>
              <a:gd name="connsiteX11" fmla="*/ 54336 w 2257209"/>
              <a:gd name="connsiteY11" fmla="*/ 773790 h 1839533"/>
              <a:gd name="connsiteX12" fmla="*/ 42461 w 2257209"/>
              <a:gd name="connsiteY12" fmla="*/ 726289 h 1839533"/>
              <a:gd name="connsiteX13" fmla="*/ 12772 w 2257209"/>
              <a:gd name="connsiteY13" fmla="*/ 660975 h 1839533"/>
              <a:gd name="connsiteX14" fmla="*/ 6835 w 2257209"/>
              <a:gd name="connsiteY14" fmla="*/ 571909 h 1839533"/>
              <a:gd name="connsiteX15" fmla="*/ 54336 w 2257209"/>
              <a:gd name="connsiteY15" fmla="*/ 506595 h 1839533"/>
              <a:gd name="connsiteX16" fmla="*/ 84024 w 2257209"/>
              <a:gd name="connsiteY16" fmla="*/ 447219 h 1839533"/>
              <a:gd name="connsiteX17" fmla="*/ 226528 w 2257209"/>
              <a:gd name="connsiteY17" fmla="*/ 286902 h 1839533"/>
              <a:gd name="connsiteX18" fmla="*/ 256216 w 2257209"/>
              <a:gd name="connsiteY18" fmla="*/ 251277 h 1839533"/>
              <a:gd name="connsiteX19" fmla="*/ 265153 w 2257209"/>
              <a:gd name="connsiteY19" fmla="*/ 212652 h 1839533"/>
              <a:gd name="connsiteX20" fmla="*/ 404658 w 2257209"/>
              <a:gd name="connsiteY20" fmla="*/ 126604 h 1839533"/>
              <a:gd name="connsiteX21" fmla="*/ 594354 w 2257209"/>
              <a:gd name="connsiteY21" fmla="*/ 51658 h 1839533"/>
              <a:gd name="connsiteX22" fmla="*/ 791323 w 2257209"/>
              <a:gd name="connsiteY22" fmla="*/ 22588 h 1839533"/>
              <a:gd name="connsiteX23" fmla="*/ 808594 w 2257209"/>
              <a:gd name="connsiteY23" fmla="*/ 10772 h 1839533"/>
              <a:gd name="connsiteX24" fmla="*/ 876750 w 2257209"/>
              <a:gd name="connsiteY24" fmla="*/ 1893 h 1839533"/>
              <a:gd name="connsiteX25" fmla="*/ 1070914 w 2257209"/>
              <a:gd name="connsiteY25" fmla="*/ 1024 h 1839533"/>
              <a:gd name="connsiteX26" fmla="*/ 1241869 w 2257209"/>
              <a:gd name="connsiteY26" fmla="*/ 13770 h 1839533"/>
              <a:gd name="connsiteX27" fmla="*/ 1446612 w 2257209"/>
              <a:gd name="connsiteY27" fmla="*/ 55275 h 1839533"/>
              <a:gd name="connsiteX28" fmla="*/ 1544689 w 2257209"/>
              <a:gd name="connsiteY28" fmla="*/ 96897 h 1839533"/>
              <a:gd name="connsiteX29" fmla="*/ 1710944 w 2257209"/>
              <a:gd name="connsiteY29" fmla="*/ 144398 h 1839533"/>
              <a:gd name="connsiteX30" fmla="*/ 1794071 w 2257209"/>
              <a:gd name="connsiteY30" fmla="*/ 185962 h 1839533"/>
              <a:gd name="connsiteX31" fmla="*/ 1865323 w 2257209"/>
              <a:gd name="connsiteY31" fmla="*/ 233463 h 1839533"/>
              <a:gd name="connsiteX32" fmla="*/ 1930637 w 2257209"/>
              <a:gd name="connsiteY32" fmla="*/ 292840 h 1839533"/>
              <a:gd name="connsiteX33" fmla="*/ 2013765 w 2257209"/>
              <a:gd name="connsiteY33" fmla="*/ 346279 h 1839533"/>
              <a:gd name="connsiteX34" fmla="*/ 2144355 w 2257209"/>
              <a:gd name="connsiteY34" fmla="*/ 408596 h 1839533"/>
              <a:gd name="connsiteX35" fmla="*/ 2191759 w 2257209"/>
              <a:gd name="connsiteY35" fmla="*/ 500677 h 1839533"/>
              <a:gd name="connsiteX36" fmla="*/ 2248235 w 2257209"/>
              <a:gd name="connsiteY36" fmla="*/ 625368 h 1839533"/>
              <a:gd name="connsiteX37" fmla="*/ 2257209 w 2257209"/>
              <a:gd name="connsiteY37" fmla="*/ 779728 h 1839533"/>
              <a:gd name="connsiteX38" fmla="*/ 2251271 w 2257209"/>
              <a:gd name="connsiteY38" fmla="*/ 928170 h 1839533"/>
              <a:gd name="connsiteX39" fmla="*/ 2251271 w 2257209"/>
              <a:gd name="connsiteY39" fmla="*/ 928170 h 1839533"/>
              <a:gd name="connsiteX40" fmla="*/ 2233458 w 2257209"/>
              <a:gd name="connsiteY40" fmla="*/ 993484 h 1839533"/>
              <a:gd name="connsiteX41" fmla="*/ 2197832 w 2257209"/>
              <a:gd name="connsiteY41" fmla="*/ 1035047 h 1839533"/>
              <a:gd name="connsiteX42" fmla="*/ 2156269 w 2257209"/>
              <a:gd name="connsiteY42" fmla="*/ 1112237 h 1839533"/>
              <a:gd name="connsiteX43" fmla="*/ 2144393 w 2257209"/>
              <a:gd name="connsiteY43" fmla="*/ 1159738 h 1839533"/>
              <a:gd name="connsiteX44" fmla="*/ 2168144 w 2257209"/>
              <a:gd name="connsiteY44" fmla="*/ 1236928 h 1839533"/>
              <a:gd name="connsiteX45" fmla="*/ 2168144 w 2257209"/>
              <a:gd name="connsiteY45" fmla="*/ 1361619 h 1839533"/>
              <a:gd name="connsiteX46" fmla="*/ 2132518 w 2257209"/>
              <a:gd name="connsiteY46" fmla="*/ 1462559 h 1839533"/>
              <a:gd name="connsiteX47" fmla="*/ 2090954 w 2257209"/>
              <a:gd name="connsiteY47" fmla="*/ 1533811 h 1839533"/>
              <a:gd name="connsiteX48" fmla="*/ 2025640 w 2257209"/>
              <a:gd name="connsiteY48" fmla="*/ 1566440 h 1839533"/>
              <a:gd name="connsiteX49" fmla="*/ 1927640 w 2257209"/>
              <a:gd name="connsiteY49" fmla="*/ 1839533 h 1839533"/>
              <a:gd name="connsiteX50" fmla="*/ 1838613 w 2257209"/>
              <a:gd name="connsiteY50" fmla="*/ 1830656 h 1839533"/>
              <a:gd name="connsiteX51" fmla="*/ 1877199 w 2257209"/>
              <a:gd name="connsiteY51" fmla="*/ 1688190 h 1839533"/>
              <a:gd name="connsiteX52" fmla="*/ 1912824 w 2257209"/>
              <a:gd name="connsiteY52" fmla="*/ 1557562 h 1839533"/>
              <a:gd name="connsiteX53" fmla="*/ 1900948 w 2257209"/>
              <a:gd name="connsiteY53" fmla="*/ 1462559 h 1839533"/>
              <a:gd name="connsiteX54" fmla="*/ 1924700 w 2257209"/>
              <a:gd name="connsiteY54" fmla="*/ 1361619 h 1839533"/>
              <a:gd name="connsiteX55" fmla="*/ 1990014 w 2257209"/>
              <a:gd name="connsiteY55" fmla="*/ 1254741 h 1839533"/>
              <a:gd name="connsiteX56" fmla="*/ 1984076 w 2257209"/>
              <a:gd name="connsiteY56" fmla="*/ 1201302 h 1839533"/>
              <a:gd name="connsiteX57" fmla="*/ 2016801 w 2257209"/>
              <a:gd name="connsiteY57" fmla="*/ 1109278 h 1839533"/>
              <a:gd name="connsiteX58" fmla="*/ 2049391 w 2257209"/>
              <a:gd name="connsiteY58" fmla="*/ 951920 h 1839533"/>
              <a:gd name="connsiteX59" fmla="*/ 2120643 w 2257209"/>
              <a:gd name="connsiteY59" fmla="*/ 910357 h 1839533"/>
              <a:gd name="connsiteX60" fmla="*/ 2120643 w 2257209"/>
              <a:gd name="connsiteY60" fmla="*/ 910357 h 1839533"/>
              <a:gd name="connsiteX61" fmla="*/ 2138456 w 2257209"/>
              <a:gd name="connsiteY61" fmla="*/ 785666 h 1839533"/>
              <a:gd name="connsiteX62" fmla="*/ 2068712 w 2257209"/>
              <a:gd name="connsiteY62" fmla="*/ 510348 h 1839533"/>
              <a:gd name="connsiteX63" fmla="*/ 1829697 w 2257209"/>
              <a:gd name="connsiteY63" fmla="*/ 381905 h 1839533"/>
              <a:gd name="connsiteX64" fmla="*/ 1390310 w 2257209"/>
              <a:gd name="connsiteY64" fmla="*/ 179966 h 1839533"/>
              <a:gd name="connsiteX65" fmla="*/ 1187076 w 2257209"/>
              <a:gd name="connsiteY65" fmla="*/ 152927 h 1839533"/>
              <a:gd name="connsiteX66" fmla="*/ 977652 w 2257209"/>
              <a:gd name="connsiteY66" fmla="*/ 147337 h 1839533"/>
              <a:gd name="connsiteX67" fmla="*/ 808419 w 2257209"/>
              <a:gd name="connsiteY67" fmla="*/ 144359 h 1839533"/>
              <a:gd name="connsiteX68" fmla="*/ 621432 w 2257209"/>
              <a:gd name="connsiteY68" fmla="*/ 188901 h 1839533"/>
              <a:gd name="connsiteX69" fmla="*/ 440246 w 2257209"/>
              <a:gd name="connsiteY69" fmla="*/ 275007 h 1839533"/>
              <a:gd name="connsiteX70" fmla="*/ 383288 w 2257209"/>
              <a:gd name="connsiteY70" fmla="*/ 320085 h 1839533"/>
              <a:gd name="connsiteX71" fmla="*/ 334581 w 2257209"/>
              <a:gd name="connsiteY71" fmla="*/ 329641 h 1839533"/>
              <a:gd name="connsiteX72" fmla="*/ 245517 w 2257209"/>
              <a:gd name="connsiteY72" fmla="*/ 406799 h 1839533"/>
              <a:gd name="connsiteX73" fmla="*/ 189696 w 2257209"/>
              <a:gd name="connsiteY73" fmla="*/ 476907 h 1839533"/>
              <a:gd name="connsiteX74" fmla="*/ 182521 w 2257209"/>
              <a:gd name="connsiteY74" fmla="*/ 542191 h 1839533"/>
              <a:gd name="connsiteX75" fmla="*/ 220560 w 2257209"/>
              <a:gd name="connsiteY75" fmla="*/ 571507 h 1839533"/>
              <a:gd name="connsiteX76" fmla="*/ 251455 w 2257209"/>
              <a:gd name="connsiteY76" fmla="*/ 615824 h 1839533"/>
              <a:gd name="connsiteX77" fmla="*/ 238404 w 2257209"/>
              <a:gd name="connsiteY77" fmla="*/ 690663 h 1839533"/>
              <a:gd name="connsiteX78" fmla="*/ 193253 w 2257209"/>
              <a:gd name="connsiteY78" fmla="*/ 729783 h 1839533"/>
              <a:gd name="connsiteX79" fmla="*/ 196747 w 2257209"/>
              <a:gd name="connsiteY79" fmla="*/ 757244 h 1839533"/>
              <a:gd name="connsiteX80" fmla="*/ 230085 w 2257209"/>
              <a:gd name="connsiteY80" fmla="*/ 757244 h 1839533"/>
              <a:gd name="connsiteX81" fmla="*/ 268092 w 2257209"/>
              <a:gd name="connsiteY81" fmla="*/ 744102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320572 w 2257209"/>
              <a:gd name="connsiteY84" fmla="*/ 695332 h 1839533"/>
              <a:gd name="connsiteX85" fmla="*/ 363095 w 2257209"/>
              <a:gd name="connsiteY85" fmla="*/ 672850 h 1839533"/>
              <a:gd name="connsiteX86" fmla="*/ 422471 w 2257209"/>
              <a:gd name="connsiteY86" fmla="*/ 690663 h 1839533"/>
              <a:gd name="connsiteX87" fmla="*/ 446222 w 2257209"/>
              <a:gd name="connsiteY87" fmla="*/ 767853 h 1839533"/>
              <a:gd name="connsiteX88" fmla="*/ 475910 w 2257209"/>
              <a:gd name="connsiteY88" fmla="*/ 874731 h 1839533"/>
              <a:gd name="connsiteX89" fmla="*/ 511536 w 2257209"/>
              <a:gd name="connsiteY89" fmla="*/ 963795 h 1839533"/>
              <a:gd name="connsiteX90" fmla="*/ 529349 w 2257209"/>
              <a:gd name="connsiteY90" fmla="*/ 1040985 h 1839533"/>
              <a:gd name="connsiteX91" fmla="*/ 541224 w 2257209"/>
              <a:gd name="connsiteY91" fmla="*/ 1094424 h 1839533"/>
              <a:gd name="connsiteX92" fmla="*/ 541224 w 2257209"/>
              <a:gd name="connsiteY92" fmla="*/ 1272554 h 1839533"/>
              <a:gd name="connsiteX93" fmla="*/ 511536 w 2257209"/>
              <a:gd name="connsiteY93" fmla="*/ 1367557 h 1839533"/>
              <a:gd name="connsiteX94" fmla="*/ 505598 w 2257209"/>
              <a:gd name="connsiteY94" fmla="*/ 1527873 h 1839533"/>
              <a:gd name="connsiteX95" fmla="*/ 481848 w 2257209"/>
              <a:gd name="connsiteY95" fmla="*/ 1628814 h 1839533"/>
              <a:gd name="connsiteX96" fmla="*/ 481847 w 2257209"/>
              <a:gd name="connsiteY96" fmla="*/ 1711941 h 1839533"/>
              <a:gd name="connsiteX0" fmla="*/ 481847 w 2257209"/>
              <a:gd name="connsiteY0" fmla="*/ 1711941 h 1839533"/>
              <a:gd name="connsiteX1" fmla="*/ 369032 w 2257209"/>
              <a:gd name="connsiteY1" fmla="*/ 1717879 h 1839533"/>
              <a:gd name="connsiteX2" fmla="*/ 303718 w 2257209"/>
              <a:gd name="connsiteY2" fmla="*/ 1717879 h 1839533"/>
              <a:gd name="connsiteX3" fmla="*/ 256217 w 2257209"/>
              <a:gd name="connsiteY3" fmla="*/ 1664440 h 1839533"/>
              <a:gd name="connsiteX4" fmla="*/ 190902 w 2257209"/>
              <a:gd name="connsiteY4" fmla="*/ 1670377 h 1839533"/>
              <a:gd name="connsiteX5" fmla="*/ 84024 w 2257209"/>
              <a:gd name="connsiteY5" fmla="*/ 1664440 h 1839533"/>
              <a:gd name="connsiteX6" fmla="*/ 66211 w 2257209"/>
              <a:gd name="connsiteY6" fmla="*/ 1575375 h 1839533"/>
              <a:gd name="connsiteX7" fmla="*/ 61017 w 2257209"/>
              <a:gd name="connsiteY7" fmla="*/ 1338269 h 1839533"/>
              <a:gd name="connsiteX8" fmla="*/ 31730 w 2257209"/>
              <a:gd name="connsiteY8" fmla="*/ 1285573 h 1839533"/>
              <a:gd name="connsiteX9" fmla="*/ 12803 w 2257209"/>
              <a:gd name="connsiteY9" fmla="*/ 1198828 h 1839533"/>
              <a:gd name="connsiteX10" fmla="*/ 21123 w 2257209"/>
              <a:gd name="connsiteY10" fmla="*/ 1011297 h 1839533"/>
              <a:gd name="connsiteX11" fmla="*/ 54336 w 2257209"/>
              <a:gd name="connsiteY11" fmla="*/ 773790 h 1839533"/>
              <a:gd name="connsiteX12" fmla="*/ 42461 w 2257209"/>
              <a:gd name="connsiteY12" fmla="*/ 726289 h 1839533"/>
              <a:gd name="connsiteX13" fmla="*/ 12772 w 2257209"/>
              <a:gd name="connsiteY13" fmla="*/ 660975 h 1839533"/>
              <a:gd name="connsiteX14" fmla="*/ 6835 w 2257209"/>
              <a:gd name="connsiteY14" fmla="*/ 571909 h 1839533"/>
              <a:gd name="connsiteX15" fmla="*/ 54336 w 2257209"/>
              <a:gd name="connsiteY15" fmla="*/ 506595 h 1839533"/>
              <a:gd name="connsiteX16" fmla="*/ 84024 w 2257209"/>
              <a:gd name="connsiteY16" fmla="*/ 447219 h 1839533"/>
              <a:gd name="connsiteX17" fmla="*/ 226528 w 2257209"/>
              <a:gd name="connsiteY17" fmla="*/ 286902 h 1839533"/>
              <a:gd name="connsiteX18" fmla="*/ 256216 w 2257209"/>
              <a:gd name="connsiteY18" fmla="*/ 251277 h 1839533"/>
              <a:gd name="connsiteX19" fmla="*/ 265153 w 2257209"/>
              <a:gd name="connsiteY19" fmla="*/ 212652 h 1839533"/>
              <a:gd name="connsiteX20" fmla="*/ 404658 w 2257209"/>
              <a:gd name="connsiteY20" fmla="*/ 126604 h 1839533"/>
              <a:gd name="connsiteX21" fmla="*/ 594354 w 2257209"/>
              <a:gd name="connsiteY21" fmla="*/ 51658 h 1839533"/>
              <a:gd name="connsiteX22" fmla="*/ 791323 w 2257209"/>
              <a:gd name="connsiteY22" fmla="*/ 22588 h 1839533"/>
              <a:gd name="connsiteX23" fmla="*/ 808594 w 2257209"/>
              <a:gd name="connsiteY23" fmla="*/ 10772 h 1839533"/>
              <a:gd name="connsiteX24" fmla="*/ 876750 w 2257209"/>
              <a:gd name="connsiteY24" fmla="*/ 1893 h 1839533"/>
              <a:gd name="connsiteX25" fmla="*/ 1070914 w 2257209"/>
              <a:gd name="connsiteY25" fmla="*/ 1024 h 1839533"/>
              <a:gd name="connsiteX26" fmla="*/ 1241869 w 2257209"/>
              <a:gd name="connsiteY26" fmla="*/ 13770 h 1839533"/>
              <a:gd name="connsiteX27" fmla="*/ 1446612 w 2257209"/>
              <a:gd name="connsiteY27" fmla="*/ 55275 h 1839533"/>
              <a:gd name="connsiteX28" fmla="*/ 1544689 w 2257209"/>
              <a:gd name="connsiteY28" fmla="*/ 96897 h 1839533"/>
              <a:gd name="connsiteX29" fmla="*/ 1710944 w 2257209"/>
              <a:gd name="connsiteY29" fmla="*/ 144398 h 1839533"/>
              <a:gd name="connsiteX30" fmla="*/ 1794071 w 2257209"/>
              <a:gd name="connsiteY30" fmla="*/ 185962 h 1839533"/>
              <a:gd name="connsiteX31" fmla="*/ 1865323 w 2257209"/>
              <a:gd name="connsiteY31" fmla="*/ 233463 h 1839533"/>
              <a:gd name="connsiteX32" fmla="*/ 1930637 w 2257209"/>
              <a:gd name="connsiteY32" fmla="*/ 292840 h 1839533"/>
              <a:gd name="connsiteX33" fmla="*/ 2013765 w 2257209"/>
              <a:gd name="connsiteY33" fmla="*/ 346279 h 1839533"/>
              <a:gd name="connsiteX34" fmla="*/ 2144355 w 2257209"/>
              <a:gd name="connsiteY34" fmla="*/ 408596 h 1839533"/>
              <a:gd name="connsiteX35" fmla="*/ 2191759 w 2257209"/>
              <a:gd name="connsiteY35" fmla="*/ 500677 h 1839533"/>
              <a:gd name="connsiteX36" fmla="*/ 2248235 w 2257209"/>
              <a:gd name="connsiteY36" fmla="*/ 625368 h 1839533"/>
              <a:gd name="connsiteX37" fmla="*/ 2257209 w 2257209"/>
              <a:gd name="connsiteY37" fmla="*/ 779728 h 1839533"/>
              <a:gd name="connsiteX38" fmla="*/ 2251271 w 2257209"/>
              <a:gd name="connsiteY38" fmla="*/ 928170 h 1839533"/>
              <a:gd name="connsiteX39" fmla="*/ 2251271 w 2257209"/>
              <a:gd name="connsiteY39" fmla="*/ 928170 h 1839533"/>
              <a:gd name="connsiteX40" fmla="*/ 2233458 w 2257209"/>
              <a:gd name="connsiteY40" fmla="*/ 993484 h 1839533"/>
              <a:gd name="connsiteX41" fmla="*/ 2197832 w 2257209"/>
              <a:gd name="connsiteY41" fmla="*/ 1035047 h 1839533"/>
              <a:gd name="connsiteX42" fmla="*/ 2156269 w 2257209"/>
              <a:gd name="connsiteY42" fmla="*/ 1112237 h 1839533"/>
              <a:gd name="connsiteX43" fmla="*/ 2144393 w 2257209"/>
              <a:gd name="connsiteY43" fmla="*/ 1159738 h 1839533"/>
              <a:gd name="connsiteX44" fmla="*/ 2168144 w 2257209"/>
              <a:gd name="connsiteY44" fmla="*/ 1236928 h 1839533"/>
              <a:gd name="connsiteX45" fmla="*/ 2168144 w 2257209"/>
              <a:gd name="connsiteY45" fmla="*/ 1361619 h 1839533"/>
              <a:gd name="connsiteX46" fmla="*/ 2132518 w 2257209"/>
              <a:gd name="connsiteY46" fmla="*/ 1462559 h 1839533"/>
              <a:gd name="connsiteX47" fmla="*/ 2090954 w 2257209"/>
              <a:gd name="connsiteY47" fmla="*/ 1533811 h 1839533"/>
              <a:gd name="connsiteX48" fmla="*/ 2025640 w 2257209"/>
              <a:gd name="connsiteY48" fmla="*/ 1566440 h 1839533"/>
              <a:gd name="connsiteX49" fmla="*/ 1927640 w 2257209"/>
              <a:gd name="connsiteY49" fmla="*/ 1839533 h 1839533"/>
              <a:gd name="connsiteX50" fmla="*/ 1838613 w 2257209"/>
              <a:gd name="connsiteY50" fmla="*/ 1830656 h 1839533"/>
              <a:gd name="connsiteX51" fmla="*/ 1877199 w 2257209"/>
              <a:gd name="connsiteY51" fmla="*/ 1688190 h 1839533"/>
              <a:gd name="connsiteX52" fmla="*/ 1912824 w 2257209"/>
              <a:gd name="connsiteY52" fmla="*/ 1557562 h 1839533"/>
              <a:gd name="connsiteX53" fmla="*/ 1900948 w 2257209"/>
              <a:gd name="connsiteY53" fmla="*/ 1462559 h 1839533"/>
              <a:gd name="connsiteX54" fmla="*/ 1924700 w 2257209"/>
              <a:gd name="connsiteY54" fmla="*/ 1361619 h 1839533"/>
              <a:gd name="connsiteX55" fmla="*/ 1990014 w 2257209"/>
              <a:gd name="connsiteY55" fmla="*/ 1254741 h 1839533"/>
              <a:gd name="connsiteX56" fmla="*/ 1984076 w 2257209"/>
              <a:gd name="connsiteY56" fmla="*/ 1201302 h 1839533"/>
              <a:gd name="connsiteX57" fmla="*/ 2016801 w 2257209"/>
              <a:gd name="connsiteY57" fmla="*/ 1109278 h 1839533"/>
              <a:gd name="connsiteX58" fmla="*/ 2049391 w 2257209"/>
              <a:gd name="connsiteY58" fmla="*/ 951920 h 1839533"/>
              <a:gd name="connsiteX59" fmla="*/ 2120643 w 2257209"/>
              <a:gd name="connsiteY59" fmla="*/ 910357 h 1839533"/>
              <a:gd name="connsiteX60" fmla="*/ 2120643 w 2257209"/>
              <a:gd name="connsiteY60" fmla="*/ 910357 h 1839533"/>
              <a:gd name="connsiteX61" fmla="*/ 2138456 w 2257209"/>
              <a:gd name="connsiteY61" fmla="*/ 785666 h 1839533"/>
              <a:gd name="connsiteX62" fmla="*/ 2068712 w 2257209"/>
              <a:gd name="connsiteY62" fmla="*/ 510348 h 1839533"/>
              <a:gd name="connsiteX63" fmla="*/ 1829697 w 2257209"/>
              <a:gd name="connsiteY63" fmla="*/ 381905 h 1839533"/>
              <a:gd name="connsiteX64" fmla="*/ 1390310 w 2257209"/>
              <a:gd name="connsiteY64" fmla="*/ 179966 h 1839533"/>
              <a:gd name="connsiteX65" fmla="*/ 1187076 w 2257209"/>
              <a:gd name="connsiteY65" fmla="*/ 152927 h 1839533"/>
              <a:gd name="connsiteX66" fmla="*/ 977652 w 2257209"/>
              <a:gd name="connsiteY66" fmla="*/ 147337 h 1839533"/>
              <a:gd name="connsiteX67" fmla="*/ 808419 w 2257209"/>
              <a:gd name="connsiteY67" fmla="*/ 144359 h 1839533"/>
              <a:gd name="connsiteX68" fmla="*/ 621432 w 2257209"/>
              <a:gd name="connsiteY68" fmla="*/ 188901 h 1839533"/>
              <a:gd name="connsiteX69" fmla="*/ 440246 w 2257209"/>
              <a:gd name="connsiteY69" fmla="*/ 275007 h 1839533"/>
              <a:gd name="connsiteX70" fmla="*/ 383288 w 2257209"/>
              <a:gd name="connsiteY70" fmla="*/ 320085 h 1839533"/>
              <a:gd name="connsiteX71" fmla="*/ 334581 w 2257209"/>
              <a:gd name="connsiteY71" fmla="*/ 329641 h 1839533"/>
              <a:gd name="connsiteX72" fmla="*/ 245517 w 2257209"/>
              <a:gd name="connsiteY72" fmla="*/ 406799 h 1839533"/>
              <a:gd name="connsiteX73" fmla="*/ 189696 w 2257209"/>
              <a:gd name="connsiteY73" fmla="*/ 476907 h 1839533"/>
              <a:gd name="connsiteX74" fmla="*/ 182521 w 2257209"/>
              <a:gd name="connsiteY74" fmla="*/ 542191 h 1839533"/>
              <a:gd name="connsiteX75" fmla="*/ 220560 w 2257209"/>
              <a:gd name="connsiteY75" fmla="*/ 571507 h 1839533"/>
              <a:gd name="connsiteX76" fmla="*/ 251455 w 2257209"/>
              <a:gd name="connsiteY76" fmla="*/ 615824 h 1839533"/>
              <a:gd name="connsiteX77" fmla="*/ 238404 w 2257209"/>
              <a:gd name="connsiteY77" fmla="*/ 690663 h 1839533"/>
              <a:gd name="connsiteX78" fmla="*/ 193253 w 2257209"/>
              <a:gd name="connsiteY78" fmla="*/ 729783 h 1839533"/>
              <a:gd name="connsiteX79" fmla="*/ 196747 w 2257209"/>
              <a:gd name="connsiteY79" fmla="*/ 757244 h 1839533"/>
              <a:gd name="connsiteX80" fmla="*/ 230085 w 2257209"/>
              <a:gd name="connsiteY80" fmla="*/ 757244 h 1839533"/>
              <a:gd name="connsiteX81" fmla="*/ 268092 w 2257209"/>
              <a:gd name="connsiteY81" fmla="*/ 744102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320572 w 2257209"/>
              <a:gd name="connsiteY84" fmla="*/ 695332 h 1839533"/>
              <a:gd name="connsiteX85" fmla="*/ 363095 w 2257209"/>
              <a:gd name="connsiteY85" fmla="*/ 672850 h 1839533"/>
              <a:gd name="connsiteX86" fmla="*/ 422471 w 2257209"/>
              <a:gd name="connsiteY86" fmla="*/ 690663 h 1839533"/>
              <a:gd name="connsiteX87" fmla="*/ 446222 w 2257209"/>
              <a:gd name="connsiteY87" fmla="*/ 767853 h 1839533"/>
              <a:gd name="connsiteX88" fmla="*/ 475910 w 2257209"/>
              <a:gd name="connsiteY88" fmla="*/ 874731 h 1839533"/>
              <a:gd name="connsiteX89" fmla="*/ 511536 w 2257209"/>
              <a:gd name="connsiteY89" fmla="*/ 963795 h 1839533"/>
              <a:gd name="connsiteX90" fmla="*/ 529349 w 2257209"/>
              <a:gd name="connsiteY90" fmla="*/ 1040985 h 1839533"/>
              <a:gd name="connsiteX91" fmla="*/ 541224 w 2257209"/>
              <a:gd name="connsiteY91" fmla="*/ 1094424 h 1839533"/>
              <a:gd name="connsiteX92" fmla="*/ 541224 w 2257209"/>
              <a:gd name="connsiteY92" fmla="*/ 1272554 h 1839533"/>
              <a:gd name="connsiteX93" fmla="*/ 511536 w 2257209"/>
              <a:gd name="connsiteY93" fmla="*/ 1367557 h 1839533"/>
              <a:gd name="connsiteX94" fmla="*/ 505598 w 2257209"/>
              <a:gd name="connsiteY94" fmla="*/ 1527873 h 1839533"/>
              <a:gd name="connsiteX95" fmla="*/ 481848 w 2257209"/>
              <a:gd name="connsiteY95" fmla="*/ 1628814 h 1839533"/>
              <a:gd name="connsiteX96" fmla="*/ 481847 w 2257209"/>
              <a:gd name="connsiteY96" fmla="*/ 1711941 h 1839533"/>
              <a:gd name="connsiteX0" fmla="*/ 481847 w 2257209"/>
              <a:gd name="connsiteY0" fmla="*/ 1711941 h 1839533"/>
              <a:gd name="connsiteX1" fmla="*/ 369032 w 2257209"/>
              <a:gd name="connsiteY1" fmla="*/ 1717879 h 1839533"/>
              <a:gd name="connsiteX2" fmla="*/ 303718 w 2257209"/>
              <a:gd name="connsiteY2" fmla="*/ 1717879 h 1839533"/>
              <a:gd name="connsiteX3" fmla="*/ 256217 w 2257209"/>
              <a:gd name="connsiteY3" fmla="*/ 1664440 h 1839533"/>
              <a:gd name="connsiteX4" fmla="*/ 190902 w 2257209"/>
              <a:gd name="connsiteY4" fmla="*/ 1670377 h 1839533"/>
              <a:gd name="connsiteX5" fmla="*/ 84024 w 2257209"/>
              <a:gd name="connsiteY5" fmla="*/ 1664440 h 1839533"/>
              <a:gd name="connsiteX6" fmla="*/ 78117 w 2257209"/>
              <a:gd name="connsiteY6" fmla="*/ 1565850 h 1839533"/>
              <a:gd name="connsiteX7" fmla="*/ 61017 w 2257209"/>
              <a:gd name="connsiteY7" fmla="*/ 1338269 h 1839533"/>
              <a:gd name="connsiteX8" fmla="*/ 31730 w 2257209"/>
              <a:gd name="connsiteY8" fmla="*/ 1285573 h 1839533"/>
              <a:gd name="connsiteX9" fmla="*/ 12803 w 2257209"/>
              <a:gd name="connsiteY9" fmla="*/ 1198828 h 1839533"/>
              <a:gd name="connsiteX10" fmla="*/ 21123 w 2257209"/>
              <a:gd name="connsiteY10" fmla="*/ 1011297 h 1839533"/>
              <a:gd name="connsiteX11" fmla="*/ 54336 w 2257209"/>
              <a:gd name="connsiteY11" fmla="*/ 773790 h 1839533"/>
              <a:gd name="connsiteX12" fmla="*/ 42461 w 2257209"/>
              <a:gd name="connsiteY12" fmla="*/ 726289 h 1839533"/>
              <a:gd name="connsiteX13" fmla="*/ 12772 w 2257209"/>
              <a:gd name="connsiteY13" fmla="*/ 660975 h 1839533"/>
              <a:gd name="connsiteX14" fmla="*/ 6835 w 2257209"/>
              <a:gd name="connsiteY14" fmla="*/ 571909 h 1839533"/>
              <a:gd name="connsiteX15" fmla="*/ 54336 w 2257209"/>
              <a:gd name="connsiteY15" fmla="*/ 506595 h 1839533"/>
              <a:gd name="connsiteX16" fmla="*/ 84024 w 2257209"/>
              <a:gd name="connsiteY16" fmla="*/ 447219 h 1839533"/>
              <a:gd name="connsiteX17" fmla="*/ 226528 w 2257209"/>
              <a:gd name="connsiteY17" fmla="*/ 286902 h 1839533"/>
              <a:gd name="connsiteX18" fmla="*/ 256216 w 2257209"/>
              <a:gd name="connsiteY18" fmla="*/ 251277 h 1839533"/>
              <a:gd name="connsiteX19" fmla="*/ 265153 w 2257209"/>
              <a:gd name="connsiteY19" fmla="*/ 212652 h 1839533"/>
              <a:gd name="connsiteX20" fmla="*/ 404658 w 2257209"/>
              <a:gd name="connsiteY20" fmla="*/ 126604 h 1839533"/>
              <a:gd name="connsiteX21" fmla="*/ 594354 w 2257209"/>
              <a:gd name="connsiteY21" fmla="*/ 51658 h 1839533"/>
              <a:gd name="connsiteX22" fmla="*/ 791323 w 2257209"/>
              <a:gd name="connsiteY22" fmla="*/ 22588 h 1839533"/>
              <a:gd name="connsiteX23" fmla="*/ 808594 w 2257209"/>
              <a:gd name="connsiteY23" fmla="*/ 10772 h 1839533"/>
              <a:gd name="connsiteX24" fmla="*/ 876750 w 2257209"/>
              <a:gd name="connsiteY24" fmla="*/ 1893 h 1839533"/>
              <a:gd name="connsiteX25" fmla="*/ 1070914 w 2257209"/>
              <a:gd name="connsiteY25" fmla="*/ 1024 h 1839533"/>
              <a:gd name="connsiteX26" fmla="*/ 1241869 w 2257209"/>
              <a:gd name="connsiteY26" fmla="*/ 13770 h 1839533"/>
              <a:gd name="connsiteX27" fmla="*/ 1446612 w 2257209"/>
              <a:gd name="connsiteY27" fmla="*/ 55275 h 1839533"/>
              <a:gd name="connsiteX28" fmla="*/ 1544689 w 2257209"/>
              <a:gd name="connsiteY28" fmla="*/ 96897 h 1839533"/>
              <a:gd name="connsiteX29" fmla="*/ 1710944 w 2257209"/>
              <a:gd name="connsiteY29" fmla="*/ 144398 h 1839533"/>
              <a:gd name="connsiteX30" fmla="*/ 1794071 w 2257209"/>
              <a:gd name="connsiteY30" fmla="*/ 185962 h 1839533"/>
              <a:gd name="connsiteX31" fmla="*/ 1865323 w 2257209"/>
              <a:gd name="connsiteY31" fmla="*/ 233463 h 1839533"/>
              <a:gd name="connsiteX32" fmla="*/ 1930637 w 2257209"/>
              <a:gd name="connsiteY32" fmla="*/ 292840 h 1839533"/>
              <a:gd name="connsiteX33" fmla="*/ 2013765 w 2257209"/>
              <a:gd name="connsiteY33" fmla="*/ 346279 h 1839533"/>
              <a:gd name="connsiteX34" fmla="*/ 2144355 w 2257209"/>
              <a:gd name="connsiteY34" fmla="*/ 408596 h 1839533"/>
              <a:gd name="connsiteX35" fmla="*/ 2191759 w 2257209"/>
              <a:gd name="connsiteY35" fmla="*/ 500677 h 1839533"/>
              <a:gd name="connsiteX36" fmla="*/ 2248235 w 2257209"/>
              <a:gd name="connsiteY36" fmla="*/ 625368 h 1839533"/>
              <a:gd name="connsiteX37" fmla="*/ 2257209 w 2257209"/>
              <a:gd name="connsiteY37" fmla="*/ 779728 h 1839533"/>
              <a:gd name="connsiteX38" fmla="*/ 2251271 w 2257209"/>
              <a:gd name="connsiteY38" fmla="*/ 928170 h 1839533"/>
              <a:gd name="connsiteX39" fmla="*/ 2251271 w 2257209"/>
              <a:gd name="connsiteY39" fmla="*/ 928170 h 1839533"/>
              <a:gd name="connsiteX40" fmla="*/ 2233458 w 2257209"/>
              <a:gd name="connsiteY40" fmla="*/ 993484 h 1839533"/>
              <a:gd name="connsiteX41" fmla="*/ 2197832 w 2257209"/>
              <a:gd name="connsiteY41" fmla="*/ 1035047 h 1839533"/>
              <a:gd name="connsiteX42" fmla="*/ 2156269 w 2257209"/>
              <a:gd name="connsiteY42" fmla="*/ 1112237 h 1839533"/>
              <a:gd name="connsiteX43" fmla="*/ 2144393 w 2257209"/>
              <a:gd name="connsiteY43" fmla="*/ 1159738 h 1839533"/>
              <a:gd name="connsiteX44" fmla="*/ 2168144 w 2257209"/>
              <a:gd name="connsiteY44" fmla="*/ 1236928 h 1839533"/>
              <a:gd name="connsiteX45" fmla="*/ 2168144 w 2257209"/>
              <a:gd name="connsiteY45" fmla="*/ 1361619 h 1839533"/>
              <a:gd name="connsiteX46" fmla="*/ 2132518 w 2257209"/>
              <a:gd name="connsiteY46" fmla="*/ 1462559 h 1839533"/>
              <a:gd name="connsiteX47" fmla="*/ 2090954 w 2257209"/>
              <a:gd name="connsiteY47" fmla="*/ 1533811 h 1839533"/>
              <a:gd name="connsiteX48" fmla="*/ 2025640 w 2257209"/>
              <a:gd name="connsiteY48" fmla="*/ 1566440 h 1839533"/>
              <a:gd name="connsiteX49" fmla="*/ 1927640 w 2257209"/>
              <a:gd name="connsiteY49" fmla="*/ 1839533 h 1839533"/>
              <a:gd name="connsiteX50" fmla="*/ 1838613 w 2257209"/>
              <a:gd name="connsiteY50" fmla="*/ 1830656 h 1839533"/>
              <a:gd name="connsiteX51" fmla="*/ 1877199 w 2257209"/>
              <a:gd name="connsiteY51" fmla="*/ 1688190 h 1839533"/>
              <a:gd name="connsiteX52" fmla="*/ 1912824 w 2257209"/>
              <a:gd name="connsiteY52" fmla="*/ 1557562 h 1839533"/>
              <a:gd name="connsiteX53" fmla="*/ 1900948 w 2257209"/>
              <a:gd name="connsiteY53" fmla="*/ 1462559 h 1839533"/>
              <a:gd name="connsiteX54" fmla="*/ 1924700 w 2257209"/>
              <a:gd name="connsiteY54" fmla="*/ 1361619 h 1839533"/>
              <a:gd name="connsiteX55" fmla="*/ 1990014 w 2257209"/>
              <a:gd name="connsiteY55" fmla="*/ 1254741 h 1839533"/>
              <a:gd name="connsiteX56" fmla="*/ 1984076 w 2257209"/>
              <a:gd name="connsiteY56" fmla="*/ 1201302 h 1839533"/>
              <a:gd name="connsiteX57" fmla="*/ 2016801 w 2257209"/>
              <a:gd name="connsiteY57" fmla="*/ 1109278 h 1839533"/>
              <a:gd name="connsiteX58" fmla="*/ 2049391 w 2257209"/>
              <a:gd name="connsiteY58" fmla="*/ 951920 h 1839533"/>
              <a:gd name="connsiteX59" fmla="*/ 2120643 w 2257209"/>
              <a:gd name="connsiteY59" fmla="*/ 910357 h 1839533"/>
              <a:gd name="connsiteX60" fmla="*/ 2120643 w 2257209"/>
              <a:gd name="connsiteY60" fmla="*/ 910357 h 1839533"/>
              <a:gd name="connsiteX61" fmla="*/ 2138456 w 2257209"/>
              <a:gd name="connsiteY61" fmla="*/ 785666 h 1839533"/>
              <a:gd name="connsiteX62" fmla="*/ 2068712 w 2257209"/>
              <a:gd name="connsiteY62" fmla="*/ 510348 h 1839533"/>
              <a:gd name="connsiteX63" fmla="*/ 1829697 w 2257209"/>
              <a:gd name="connsiteY63" fmla="*/ 381905 h 1839533"/>
              <a:gd name="connsiteX64" fmla="*/ 1390310 w 2257209"/>
              <a:gd name="connsiteY64" fmla="*/ 179966 h 1839533"/>
              <a:gd name="connsiteX65" fmla="*/ 1187076 w 2257209"/>
              <a:gd name="connsiteY65" fmla="*/ 152927 h 1839533"/>
              <a:gd name="connsiteX66" fmla="*/ 977652 w 2257209"/>
              <a:gd name="connsiteY66" fmla="*/ 147337 h 1839533"/>
              <a:gd name="connsiteX67" fmla="*/ 808419 w 2257209"/>
              <a:gd name="connsiteY67" fmla="*/ 144359 h 1839533"/>
              <a:gd name="connsiteX68" fmla="*/ 621432 w 2257209"/>
              <a:gd name="connsiteY68" fmla="*/ 188901 h 1839533"/>
              <a:gd name="connsiteX69" fmla="*/ 440246 w 2257209"/>
              <a:gd name="connsiteY69" fmla="*/ 275007 h 1839533"/>
              <a:gd name="connsiteX70" fmla="*/ 383288 w 2257209"/>
              <a:gd name="connsiteY70" fmla="*/ 320085 h 1839533"/>
              <a:gd name="connsiteX71" fmla="*/ 334581 w 2257209"/>
              <a:gd name="connsiteY71" fmla="*/ 329641 h 1839533"/>
              <a:gd name="connsiteX72" fmla="*/ 245517 w 2257209"/>
              <a:gd name="connsiteY72" fmla="*/ 406799 h 1839533"/>
              <a:gd name="connsiteX73" fmla="*/ 189696 w 2257209"/>
              <a:gd name="connsiteY73" fmla="*/ 476907 h 1839533"/>
              <a:gd name="connsiteX74" fmla="*/ 182521 w 2257209"/>
              <a:gd name="connsiteY74" fmla="*/ 542191 h 1839533"/>
              <a:gd name="connsiteX75" fmla="*/ 220560 w 2257209"/>
              <a:gd name="connsiteY75" fmla="*/ 571507 h 1839533"/>
              <a:gd name="connsiteX76" fmla="*/ 251455 w 2257209"/>
              <a:gd name="connsiteY76" fmla="*/ 615824 h 1839533"/>
              <a:gd name="connsiteX77" fmla="*/ 238404 w 2257209"/>
              <a:gd name="connsiteY77" fmla="*/ 690663 h 1839533"/>
              <a:gd name="connsiteX78" fmla="*/ 193253 w 2257209"/>
              <a:gd name="connsiteY78" fmla="*/ 729783 h 1839533"/>
              <a:gd name="connsiteX79" fmla="*/ 196747 w 2257209"/>
              <a:gd name="connsiteY79" fmla="*/ 757244 h 1839533"/>
              <a:gd name="connsiteX80" fmla="*/ 230085 w 2257209"/>
              <a:gd name="connsiteY80" fmla="*/ 757244 h 1839533"/>
              <a:gd name="connsiteX81" fmla="*/ 268092 w 2257209"/>
              <a:gd name="connsiteY81" fmla="*/ 744102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320572 w 2257209"/>
              <a:gd name="connsiteY84" fmla="*/ 695332 h 1839533"/>
              <a:gd name="connsiteX85" fmla="*/ 363095 w 2257209"/>
              <a:gd name="connsiteY85" fmla="*/ 672850 h 1839533"/>
              <a:gd name="connsiteX86" fmla="*/ 422471 w 2257209"/>
              <a:gd name="connsiteY86" fmla="*/ 690663 h 1839533"/>
              <a:gd name="connsiteX87" fmla="*/ 446222 w 2257209"/>
              <a:gd name="connsiteY87" fmla="*/ 767853 h 1839533"/>
              <a:gd name="connsiteX88" fmla="*/ 475910 w 2257209"/>
              <a:gd name="connsiteY88" fmla="*/ 874731 h 1839533"/>
              <a:gd name="connsiteX89" fmla="*/ 511536 w 2257209"/>
              <a:gd name="connsiteY89" fmla="*/ 963795 h 1839533"/>
              <a:gd name="connsiteX90" fmla="*/ 529349 w 2257209"/>
              <a:gd name="connsiteY90" fmla="*/ 1040985 h 1839533"/>
              <a:gd name="connsiteX91" fmla="*/ 541224 w 2257209"/>
              <a:gd name="connsiteY91" fmla="*/ 1094424 h 1839533"/>
              <a:gd name="connsiteX92" fmla="*/ 541224 w 2257209"/>
              <a:gd name="connsiteY92" fmla="*/ 1272554 h 1839533"/>
              <a:gd name="connsiteX93" fmla="*/ 511536 w 2257209"/>
              <a:gd name="connsiteY93" fmla="*/ 1367557 h 1839533"/>
              <a:gd name="connsiteX94" fmla="*/ 505598 w 2257209"/>
              <a:gd name="connsiteY94" fmla="*/ 1527873 h 1839533"/>
              <a:gd name="connsiteX95" fmla="*/ 481848 w 2257209"/>
              <a:gd name="connsiteY95" fmla="*/ 1628814 h 1839533"/>
              <a:gd name="connsiteX96" fmla="*/ 481847 w 2257209"/>
              <a:gd name="connsiteY96" fmla="*/ 1711941 h 1839533"/>
              <a:gd name="connsiteX0" fmla="*/ 481847 w 2257209"/>
              <a:gd name="connsiteY0" fmla="*/ 1711941 h 1839533"/>
              <a:gd name="connsiteX1" fmla="*/ 369032 w 2257209"/>
              <a:gd name="connsiteY1" fmla="*/ 1717879 h 1839533"/>
              <a:gd name="connsiteX2" fmla="*/ 303718 w 2257209"/>
              <a:gd name="connsiteY2" fmla="*/ 1717879 h 1839533"/>
              <a:gd name="connsiteX3" fmla="*/ 256217 w 2257209"/>
              <a:gd name="connsiteY3" fmla="*/ 1664440 h 1839533"/>
              <a:gd name="connsiteX4" fmla="*/ 190902 w 2257209"/>
              <a:gd name="connsiteY4" fmla="*/ 1670377 h 1839533"/>
              <a:gd name="connsiteX5" fmla="*/ 84024 w 2257209"/>
              <a:gd name="connsiteY5" fmla="*/ 1664440 h 1839533"/>
              <a:gd name="connsiteX6" fmla="*/ 78117 w 2257209"/>
              <a:gd name="connsiteY6" fmla="*/ 1565850 h 1839533"/>
              <a:gd name="connsiteX7" fmla="*/ 61017 w 2257209"/>
              <a:gd name="connsiteY7" fmla="*/ 1338269 h 1839533"/>
              <a:gd name="connsiteX8" fmla="*/ 31730 w 2257209"/>
              <a:gd name="connsiteY8" fmla="*/ 1285573 h 1839533"/>
              <a:gd name="connsiteX9" fmla="*/ 12803 w 2257209"/>
              <a:gd name="connsiteY9" fmla="*/ 1198828 h 1839533"/>
              <a:gd name="connsiteX10" fmla="*/ 21123 w 2257209"/>
              <a:gd name="connsiteY10" fmla="*/ 1011297 h 1839533"/>
              <a:gd name="connsiteX11" fmla="*/ 54336 w 2257209"/>
              <a:gd name="connsiteY11" fmla="*/ 773790 h 1839533"/>
              <a:gd name="connsiteX12" fmla="*/ 42461 w 2257209"/>
              <a:gd name="connsiteY12" fmla="*/ 726289 h 1839533"/>
              <a:gd name="connsiteX13" fmla="*/ 12772 w 2257209"/>
              <a:gd name="connsiteY13" fmla="*/ 660975 h 1839533"/>
              <a:gd name="connsiteX14" fmla="*/ 6835 w 2257209"/>
              <a:gd name="connsiteY14" fmla="*/ 571909 h 1839533"/>
              <a:gd name="connsiteX15" fmla="*/ 54336 w 2257209"/>
              <a:gd name="connsiteY15" fmla="*/ 506595 h 1839533"/>
              <a:gd name="connsiteX16" fmla="*/ 84024 w 2257209"/>
              <a:gd name="connsiteY16" fmla="*/ 447219 h 1839533"/>
              <a:gd name="connsiteX17" fmla="*/ 226528 w 2257209"/>
              <a:gd name="connsiteY17" fmla="*/ 286902 h 1839533"/>
              <a:gd name="connsiteX18" fmla="*/ 256216 w 2257209"/>
              <a:gd name="connsiteY18" fmla="*/ 251277 h 1839533"/>
              <a:gd name="connsiteX19" fmla="*/ 265153 w 2257209"/>
              <a:gd name="connsiteY19" fmla="*/ 212652 h 1839533"/>
              <a:gd name="connsiteX20" fmla="*/ 404658 w 2257209"/>
              <a:gd name="connsiteY20" fmla="*/ 126604 h 1839533"/>
              <a:gd name="connsiteX21" fmla="*/ 594354 w 2257209"/>
              <a:gd name="connsiteY21" fmla="*/ 51658 h 1839533"/>
              <a:gd name="connsiteX22" fmla="*/ 791323 w 2257209"/>
              <a:gd name="connsiteY22" fmla="*/ 22588 h 1839533"/>
              <a:gd name="connsiteX23" fmla="*/ 808594 w 2257209"/>
              <a:gd name="connsiteY23" fmla="*/ 10772 h 1839533"/>
              <a:gd name="connsiteX24" fmla="*/ 876750 w 2257209"/>
              <a:gd name="connsiteY24" fmla="*/ 1893 h 1839533"/>
              <a:gd name="connsiteX25" fmla="*/ 1070914 w 2257209"/>
              <a:gd name="connsiteY25" fmla="*/ 1024 h 1839533"/>
              <a:gd name="connsiteX26" fmla="*/ 1241869 w 2257209"/>
              <a:gd name="connsiteY26" fmla="*/ 13770 h 1839533"/>
              <a:gd name="connsiteX27" fmla="*/ 1446612 w 2257209"/>
              <a:gd name="connsiteY27" fmla="*/ 55275 h 1839533"/>
              <a:gd name="connsiteX28" fmla="*/ 1544689 w 2257209"/>
              <a:gd name="connsiteY28" fmla="*/ 96897 h 1839533"/>
              <a:gd name="connsiteX29" fmla="*/ 1710944 w 2257209"/>
              <a:gd name="connsiteY29" fmla="*/ 144398 h 1839533"/>
              <a:gd name="connsiteX30" fmla="*/ 1794071 w 2257209"/>
              <a:gd name="connsiteY30" fmla="*/ 185962 h 1839533"/>
              <a:gd name="connsiteX31" fmla="*/ 1865323 w 2257209"/>
              <a:gd name="connsiteY31" fmla="*/ 233463 h 1839533"/>
              <a:gd name="connsiteX32" fmla="*/ 1930637 w 2257209"/>
              <a:gd name="connsiteY32" fmla="*/ 292840 h 1839533"/>
              <a:gd name="connsiteX33" fmla="*/ 2013765 w 2257209"/>
              <a:gd name="connsiteY33" fmla="*/ 346279 h 1839533"/>
              <a:gd name="connsiteX34" fmla="*/ 2144355 w 2257209"/>
              <a:gd name="connsiteY34" fmla="*/ 408596 h 1839533"/>
              <a:gd name="connsiteX35" fmla="*/ 2191759 w 2257209"/>
              <a:gd name="connsiteY35" fmla="*/ 500677 h 1839533"/>
              <a:gd name="connsiteX36" fmla="*/ 2248235 w 2257209"/>
              <a:gd name="connsiteY36" fmla="*/ 625368 h 1839533"/>
              <a:gd name="connsiteX37" fmla="*/ 2257209 w 2257209"/>
              <a:gd name="connsiteY37" fmla="*/ 779728 h 1839533"/>
              <a:gd name="connsiteX38" fmla="*/ 2251271 w 2257209"/>
              <a:gd name="connsiteY38" fmla="*/ 928170 h 1839533"/>
              <a:gd name="connsiteX39" fmla="*/ 2251271 w 2257209"/>
              <a:gd name="connsiteY39" fmla="*/ 928170 h 1839533"/>
              <a:gd name="connsiteX40" fmla="*/ 2233458 w 2257209"/>
              <a:gd name="connsiteY40" fmla="*/ 993484 h 1839533"/>
              <a:gd name="connsiteX41" fmla="*/ 2197832 w 2257209"/>
              <a:gd name="connsiteY41" fmla="*/ 1035047 h 1839533"/>
              <a:gd name="connsiteX42" fmla="*/ 2156269 w 2257209"/>
              <a:gd name="connsiteY42" fmla="*/ 1112237 h 1839533"/>
              <a:gd name="connsiteX43" fmla="*/ 2144393 w 2257209"/>
              <a:gd name="connsiteY43" fmla="*/ 1159738 h 1839533"/>
              <a:gd name="connsiteX44" fmla="*/ 2168144 w 2257209"/>
              <a:gd name="connsiteY44" fmla="*/ 1236928 h 1839533"/>
              <a:gd name="connsiteX45" fmla="*/ 2168144 w 2257209"/>
              <a:gd name="connsiteY45" fmla="*/ 1361619 h 1839533"/>
              <a:gd name="connsiteX46" fmla="*/ 2132518 w 2257209"/>
              <a:gd name="connsiteY46" fmla="*/ 1462559 h 1839533"/>
              <a:gd name="connsiteX47" fmla="*/ 2090954 w 2257209"/>
              <a:gd name="connsiteY47" fmla="*/ 1533811 h 1839533"/>
              <a:gd name="connsiteX48" fmla="*/ 2025640 w 2257209"/>
              <a:gd name="connsiteY48" fmla="*/ 1566440 h 1839533"/>
              <a:gd name="connsiteX49" fmla="*/ 1927640 w 2257209"/>
              <a:gd name="connsiteY49" fmla="*/ 1839533 h 1839533"/>
              <a:gd name="connsiteX50" fmla="*/ 1838613 w 2257209"/>
              <a:gd name="connsiteY50" fmla="*/ 1830656 h 1839533"/>
              <a:gd name="connsiteX51" fmla="*/ 1877199 w 2257209"/>
              <a:gd name="connsiteY51" fmla="*/ 1688190 h 1839533"/>
              <a:gd name="connsiteX52" fmla="*/ 1912824 w 2257209"/>
              <a:gd name="connsiteY52" fmla="*/ 1557562 h 1839533"/>
              <a:gd name="connsiteX53" fmla="*/ 1900948 w 2257209"/>
              <a:gd name="connsiteY53" fmla="*/ 1462559 h 1839533"/>
              <a:gd name="connsiteX54" fmla="*/ 1924700 w 2257209"/>
              <a:gd name="connsiteY54" fmla="*/ 1361619 h 1839533"/>
              <a:gd name="connsiteX55" fmla="*/ 1990014 w 2257209"/>
              <a:gd name="connsiteY55" fmla="*/ 1254741 h 1839533"/>
              <a:gd name="connsiteX56" fmla="*/ 1984076 w 2257209"/>
              <a:gd name="connsiteY56" fmla="*/ 1201302 h 1839533"/>
              <a:gd name="connsiteX57" fmla="*/ 2016801 w 2257209"/>
              <a:gd name="connsiteY57" fmla="*/ 1109278 h 1839533"/>
              <a:gd name="connsiteX58" fmla="*/ 2049391 w 2257209"/>
              <a:gd name="connsiteY58" fmla="*/ 951920 h 1839533"/>
              <a:gd name="connsiteX59" fmla="*/ 2120643 w 2257209"/>
              <a:gd name="connsiteY59" fmla="*/ 910357 h 1839533"/>
              <a:gd name="connsiteX60" fmla="*/ 2120643 w 2257209"/>
              <a:gd name="connsiteY60" fmla="*/ 910357 h 1839533"/>
              <a:gd name="connsiteX61" fmla="*/ 2138456 w 2257209"/>
              <a:gd name="connsiteY61" fmla="*/ 785666 h 1839533"/>
              <a:gd name="connsiteX62" fmla="*/ 2068712 w 2257209"/>
              <a:gd name="connsiteY62" fmla="*/ 510348 h 1839533"/>
              <a:gd name="connsiteX63" fmla="*/ 1829697 w 2257209"/>
              <a:gd name="connsiteY63" fmla="*/ 381905 h 1839533"/>
              <a:gd name="connsiteX64" fmla="*/ 1390310 w 2257209"/>
              <a:gd name="connsiteY64" fmla="*/ 179966 h 1839533"/>
              <a:gd name="connsiteX65" fmla="*/ 1187076 w 2257209"/>
              <a:gd name="connsiteY65" fmla="*/ 152927 h 1839533"/>
              <a:gd name="connsiteX66" fmla="*/ 977652 w 2257209"/>
              <a:gd name="connsiteY66" fmla="*/ 147337 h 1839533"/>
              <a:gd name="connsiteX67" fmla="*/ 808419 w 2257209"/>
              <a:gd name="connsiteY67" fmla="*/ 144359 h 1839533"/>
              <a:gd name="connsiteX68" fmla="*/ 621432 w 2257209"/>
              <a:gd name="connsiteY68" fmla="*/ 188901 h 1839533"/>
              <a:gd name="connsiteX69" fmla="*/ 440246 w 2257209"/>
              <a:gd name="connsiteY69" fmla="*/ 275007 h 1839533"/>
              <a:gd name="connsiteX70" fmla="*/ 383288 w 2257209"/>
              <a:gd name="connsiteY70" fmla="*/ 320085 h 1839533"/>
              <a:gd name="connsiteX71" fmla="*/ 334581 w 2257209"/>
              <a:gd name="connsiteY71" fmla="*/ 329641 h 1839533"/>
              <a:gd name="connsiteX72" fmla="*/ 245517 w 2257209"/>
              <a:gd name="connsiteY72" fmla="*/ 406799 h 1839533"/>
              <a:gd name="connsiteX73" fmla="*/ 189696 w 2257209"/>
              <a:gd name="connsiteY73" fmla="*/ 476907 h 1839533"/>
              <a:gd name="connsiteX74" fmla="*/ 182521 w 2257209"/>
              <a:gd name="connsiteY74" fmla="*/ 542191 h 1839533"/>
              <a:gd name="connsiteX75" fmla="*/ 220560 w 2257209"/>
              <a:gd name="connsiteY75" fmla="*/ 571507 h 1839533"/>
              <a:gd name="connsiteX76" fmla="*/ 251455 w 2257209"/>
              <a:gd name="connsiteY76" fmla="*/ 615824 h 1839533"/>
              <a:gd name="connsiteX77" fmla="*/ 238404 w 2257209"/>
              <a:gd name="connsiteY77" fmla="*/ 690663 h 1839533"/>
              <a:gd name="connsiteX78" fmla="*/ 193253 w 2257209"/>
              <a:gd name="connsiteY78" fmla="*/ 729783 h 1839533"/>
              <a:gd name="connsiteX79" fmla="*/ 196747 w 2257209"/>
              <a:gd name="connsiteY79" fmla="*/ 757244 h 1839533"/>
              <a:gd name="connsiteX80" fmla="*/ 230085 w 2257209"/>
              <a:gd name="connsiteY80" fmla="*/ 757244 h 1839533"/>
              <a:gd name="connsiteX81" fmla="*/ 268092 w 2257209"/>
              <a:gd name="connsiteY81" fmla="*/ 744102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320572 w 2257209"/>
              <a:gd name="connsiteY84" fmla="*/ 695332 h 1839533"/>
              <a:gd name="connsiteX85" fmla="*/ 363095 w 2257209"/>
              <a:gd name="connsiteY85" fmla="*/ 672850 h 1839533"/>
              <a:gd name="connsiteX86" fmla="*/ 422471 w 2257209"/>
              <a:gd name="connsiteY86" fmla="*/ 690663 h 1839533"/>
              <a:gd name="connsiteX87" fmla="*/ 446222 w 2257209"/>
              <a:gd name="connsiteY87" fmla="*/ 767853 h 1839533"/>
              <a:gd name="connsiteX88" fmla="*/ 475910 w 2257209"/>
              <a:gd name="connsiteY88" fmla="*/ 874731 h 1839533"/>
              <a:gd name="connsiteX89" fmla="*/ 511536 w 2257209"/>
              <a:gd name="connsiteY89" fmla="*/ 963795 h 1839533"/>
              <a:gd name="connsiteX90" fmla="*/ 529349 w 2257209"/>
              <a:gd name="connsiteY90" fmla="*/ 1040985 h 1839533"/>
              <a:gd name="connsiteX91" fmla="*/ 541224 w 2257209"/>
              <a:gd name="connsiteY91" fmla="*/ 1094424 h 1839533"/>
              <a:gd name="connsiteX92" fmla="*/ 541224 w 2257209"/>
              <a:gd name="connsiteY92" fmla="*/ 1272554 h 1839533"/>
              <a:gd name="connsiteX93" fmla="*/ 511536 w 2257209"/>
              <a:gd name="connsiteY93" fmla="*/ 1367557 h 1839533"/>
              <a:gd name="connsiteX94" fmla="*/ 505598 w 2257209"/>
              <a:gd name="connsiteY94" fmla="*/ 1527873 h 1839533"/>
              <a:gd name="connsiteX95" fmla="*/ 481848 w 2257209"/>
              <a:gd name="connsiteY95" fmla="*/ 1628814 h 1839533"/>
              <a:gd name="connsiteX96" fmla="*/ 481847 w 2257209"/>
              <a:gd name="connsiteY96" fmla="*/ 1711941 h 1839533"/>
              <a:gd name="connsiteX0" fmla="*/ 481847 w 2257209"/>
              <a:gd name="connsiteY0" fmla="*/ 1711941 h 1839533"/>
              <a:gd name="connsiteX1" fmla="*/ 369032 w 2257209"/>
              <a:gd name="connsiteY1" fmla="*/ 1717879 h 1839533"/>
              <a:gd name="connsiteX2" fmla="*/ 303718 w 2257209"/>
              <a:gd name="connsiteY2" fmla="*/ 1717879 h 1839533"/>
              <a:gd name="connsiteX3" fmla="*/ 256217 w 2257209"/>
              <a:gd name="connsiteY3" fmla="*/ 1664440 h 1839533"/>
              <a:gd name="connsiteX4" fmla="*/ 190902 w 2257209"/>
              <a:gd name="connsiteY4" fmla="*/ 1670377 h 1839533"/>
              <a:gd name="connsiteX5" fmla="*/ 84024 w 2257209"/>
              <a:gd name="connsiteY5" fmla="*/ 1664440 h 1839533"/>
              <a:gd name="connsiteX6" fmla="*/ 78117 w 2257209"/>
              <a:gd name="connsiteY6" fmla="*/ 1565850 h 1839533"/>
              <a:gd name="connsiteX7" fmla="*/ 61017 w 2257209"/>
              <a:gd name="connsiteY7" fmla="*/ 1338269 h 1839533"/>
              <a:gd name="connsiteX8" fmla="*/ 31730 w 2257209"/>
              <a:gd name="connsiteY8" fmla="*/ 1285573 h 1839533"/>
              <a:gd name="connsiteX9" fmla="*/ 12803 w 2257209"/>
              <a:gd name="connsiteY9" fmla="*/ 1198828 h 1839533"/>
              <a:gd name="connsiteX10" fmla="*/ 21123 w 2257209"/>
              <a:gd name="connsiteY10" fmla="*/ 1011297 h 1839533"/>
              <a:gd name="connsiteX11" fmla="*/ 54336 w 2257209"/>
              <a:gd name="connsiteY11" fmla="*/ 773790 h 1839533"/>
              <a:gd name="connsiteX12" fmla="*/ 42461 w 2257209"/>
              <a:gd name="connsiteY12" fmla="*/ 726289 h 1839533"/>
              <a:gd name="connsiteX13" fmla="*/ 12772 w 2257209"/>
              <a:gd name="connsiteY13" fmla="*/ 660975 h 1839533"/>
              <a:gd name="connsiteX14" fmla="*/ 6835 w 2257209"/>
              <a:gd name="connsiteY14" fmla="*/ 571909 h 1839533"/>
              <a:gd name="connsiteX15" fmla="*/ 54336 w 2257209"/>
              <a:gd name="connsiteY15" fmla="*/ 506595 h 1839533"/>
              <a:gd name="connsiteX16" fmla="*/ 84024 w 2257209"/>
              <a:gd name="connsiteY16" fmla="*/ 447219 h 1839533"/>
              <a:gd name="connsiteX17" fmla="*/ 226528 w 2257209"/>
              <a:gd name="connsiteY17" fmla="*/ 286902 h 1839533"/>
              <a:gd name="connsiteX18" fmla="*/ 256216 w 2257209"/>
              <a:gd name="connsiteY18" fmla="*/ 251277 h 1839533"/>
              <a:gd name="connsiteX19" fmla="*/ 265153 w 2257209"/>
              <a:gd name="connsiteY19" fmla="*/ 212652 h 1839533"/>
              <a:gd name="connsiteX20" fmla="*/ 404658 w 2257209"/>
              <a:gd name="connsiteY20" fmla="*/ 126604 h 1839533"/>
              <a:gd name="connsiteX21" fmla="*/ 594354 w 2257209"/>
              <a:gd name="connsiteY21" fmla="*/ 51658 h 1839533"/>
              <a:gd name="connsiteX22" fmla="*/ 791323 w 2257209"/>
              <a:gd name="connsiteY22" fmla="*/ 22588 h 1839533"/>
              <a:gd name="connsiteX23" fmla="*/ 808594 w 2257209"/>
              <a:gd name="connsiteY23" fmla="*/ 10772 h 1839533"/>
              <a:gd name="connsiteX24" fmla="*/ 876750 w 2257209"/>
              <a:gd name="connsiteY24" fmla="*/ 1893 h 1839533"/>
              <a:gd name="connsiteX25" fmla="*/ 1070914 w 2257209"/>
              <a:gd name="connsiteY25" fmla="*/ 1024 h 1839533"/>
              <a:gd name="connsiteX26" fmla="*/ 1241869 w 2257209"/>
              <a:gd name="connsiteY26" fmla="*/ 13770 h 1839533"/>
              <a:gd name="connsiteX27" fmla="*/ 1446612 w 2257209"/>
              <a:gd name="connsiteY27" fmla="*/ 55275 h 1839533"/>
              <a:gd name="connsiteX28" fmla="*/ 1544689 w 2257209"/>
              <a:gd name="connsiteY28" fmla="*/ 96897 h 1839533"/>
              <a:gd name="connsiteX29" fmla="*/ 1710944 w 2257209"/>
              <a:gd name="connsiteY29" fmla="*/ 144398 h 1839533"/>
              <a:gd name="connsiteX30" fmla="*/ 1794071 w 2257209"/>
              <a:gd name="connsiteY30" fmla="*/ 185962 h 1839533"/>
              <a:gd name="connsiteX31" fmla="*/ 1865323 w 2257209"/>
              <a:gd name="connsiteY31" fmla="*/ 233463 h 1839533"/>
              <a:gd name="connsiteX32" fmla="*/ 1930637 w 2257209"/>
              <a:gd name="connsiteY32" fmla="*/ 292840 h 1839533"/>
              <a:gd name="connsiteX33" fmla="*/ 2013765 w 2257209"/>
              <a:gd name="connsiteY33" fmla="*/ 346279 h 1839533"/>
              <a:gd name="connsiteX34" fmla="*/ 2144355 w 2257209"/>
              <a:gd name="connsiteY34" fmla="*/ 408596 h 1839533"/>
              <a:gd name="connsiteX35" fmla="*/ 2191759 w 2257209"/>
              <a:gd name="connsiteY35" fmla="*/ 500677 h 1839533"/>
              <a:gd name="connsiteX36" fmla="*/ 2248235 w 2257209"/>
              <a:gd name="connsiteY36" fmla="*/ 625368 h 1839533"/>
              <a:gd name="connsiteX37" fmla="*/ 2257209 w 2257209"/>
              <a:gd name="connsiteY37" fmla="*/ 779728 h 1839533"/>
              <a:gd name="connsiteX38" fmla="*/ 2251271 w 2257209"/>
              <a:gd name="connsiteY38" fmla="*/ 928170 h 1839533"/>
              <a:gd name="connsiteX39" fmla="*/ 2251271 w 2257209"/>
              <a:gd name="connsiteY39" fmla="*/ 928170 h 1839533"/>
              <a:gd name="connsiteX40" fmla="*/ 2233458 w 2257209"/>
              <a:gd name="connsiteY40" fmla="*/ 993484 h 1839533"/>
              <a:gd name="connsiteX41" fmla="*/ 2197832 w 2257209"/>
              <a:gd name="connsiteY41" fmla="*/ 1035047 h 1839533"/>
              <a:gd name="connsiteX42" fmla="*/ 2156269 w 2257209"/>
              <a:gd name="connsiteY42" fmla="*/ 1112237 h 1839533"/>
              <a:gd name="connsiteX43" fmla="*/ 2144393 w 2257209"/>
              <a:gd name="connsiteY43" fmla="*/ 1159738 h 1839533"/>
              <a:gd name="connsiteX44" fmla="*/ 2168144 w 2257209"/>
              <a:gd name="connsiteY44" fmla="*/ 1236928 h 1839533"/>
              <a:gd name="connsiteX45" fmla="*/ 2168144 w 2257209"/>
              <a:gd name="connsiteY45" fmla="*/ 1361619 h 1839533"/>
              <a:gd name="connsiteX46" fmla="*/ 2132518 w 2257209"/>
              <a:gd name="connsiteY46" fmla="*/ 1462559 h 1839533"/>
              <a:gd name="connsiteX47" fmla="*/ 2090954 w 2257209"/>
              <a:gd name="connsiteY47" fmla="*/ 1533811 h 1839533"/>
              <a:gd name="connsiteX48" fmla="*/ 2025640 w 2257209"/>
              <a:gd name="connsiteY48" fmla="*/ 1566440 h 1839533"/>
              <a:gd name="connsiteX49" fmla="*/ 1927640 w 2257209"/>
              <a:gd name="connsiteY49" fmla="*/ 1839533 h 1839533"/>
              <a:gd name="connsiteX50" fmla="*/ 1838613 w 2257209"/>
              <a:gd name="connsiteY50" fmla="*/ 1830656 h 1839533"/>
              <a:gd name="connsiteX51" fmla="*/ 1877199 w 2257209"/>
              <a:gd name="connsiteY51" fmla="*/ 1688190 h 1839533"/>
              <a:gd name="connsiteX52" fmla="*/ 1912824 w 2257209"/>
              <a:gd name="connsiteY52" fmla="*/ 1557562 h 1839533"/>
              <a:gd name="connsiteX53" fmla="*/ 1900948 w 2257209"/>
              <a:gd name="connsiteY53" fmla="*/ 1462559 h 1839533"/>
              <a:gd name="connsiteX54" fmla="*/ 1924700 w 2257209"/>
              <a:gd name="connsiteY54" fmla="*/ 1361619 h 1839533"/>
              <a:gd name="connsiteX55" fmla="*/ 1990014 w 2257209"/>
              <a:gd name="connsiteY55" fmla="*/ 1254741 h 1839533"/>
              <a:gd name="connsiteX56" fmla="*/ 1984076 w 2257209"/>
              <a:gd name="connsiteY56" fmla="*/ 1201302 h 1839533"/>
              <a:gd name="connsiteX57" fmla="*/ 2016801 w 2257209"/>
              <a:gd name="connsiteY57" fmla="*/ 1109278 h 1839533"/>
              <a:gd name="connsiteX58" fmla="*/ 2049391 w 2257209"/>
              <a:gd name="connsiteY58" fmla="*/ 951920 h 1839533"/>
              <a:gd name="connsiteX59" fmla="*/ 2120643 w 2257209"/>
              <a:gd name="connsiteY59" fmla="*/ 910357 h 1839533"/>
              <a:gd name="connsiteX60" fmla="*/ 2120643 w 2257209"/>
              <a:gd name="connsiteY60" fmla="*/ 910357 h 1839533"/>
              <a:gd name="connsiteX61" fmla="*/ 2138456 w 2257209"/>
              <a:gd name="connsiteY61" fmla="*/ 785666 h 1839533"/>
              <a:gd name="connsiteX62" fmla="*/ 2068712 w 2257209"/>
              <a:gd name="connsiteY62" fmla="*/ 510348 h 1839533"/>
              <a:gd name="connsiteX63" fmla="*/ 1829697 w 2257209"/>
              <a:gd name="connsiteY63" fmla="*/ 381905 h 1839533"/>
              <a:gd name="connsiteX64" fmla="*/ 1390310 w 2257209"/>
              <a:gd name="connsiteY64" fmla="*/ 179966 h 1839533"/>
              <a:gd name="connsiteX65" fmla="*/ 1187076 w 2257209"/>
              <a:gd name="connsiteY65" fmla="*/ 152927 h 1839533"/>
              <a:gd name="connsiteX66" fmla="*/ 977652 w 2257209"/>
              <a:gd name="connsiteY66" fmla="*/ 147337 h 1839533"/>
              <a:gd name="connsiteX67" fmla="*/ 808419 w 2257209"/>
              <a:gd name="connsiteY67" fmla="*/ 144359 h 1839533"/>
              <a:gd name="connsiteX68" fmla="*/ 621432 w 2257209"/>
              <a:gd name="connsiteY68" fmla="*/ 188901 h 1839533"/>
              <a:gd name="connsiteX69" fmla="*/ 440246 w 2257209"/>
              <a:gd name="connsiteY69" fmla="*/ 275007 h 1839533"/>
              <a:gd name="connsiteX70" fmla="*/ 383288 w 2257209"/>
              <a:gd name="connsiteY70" fmla="*/ 320085 h 1839533"/>
              <a:gd name="connsiteX71" fmla="*/ 334581 w 2257209"/>
              <a:gd name="connsiteY71" fmla="*/ 329641 h 1839533"/>
              <a:gd name="connsiteX72" fmla="*/ 245517 w 2257209"/>
              <a:gd name="connsiteY72" fmla="*/ 406799 h 1839533"/>
              <a:gd name="connsiteX73" fmla="*/ 189696 w 2257209"/>
              <a:gd name="connsiteY73" fmla="*/ 476907 h 1839533"/>
              <a:gd name="connsiteX74" fmla="*/ 182521 w 2257209"/>
              <a:gd name="connsiteY74" fmla="*/ 542191 h 1839533"/>
              <a:gd name="connsiteX75" fmla="*/ 220560 w 2257209"/>
              <a:gd name="connsiteY75" fmla="*/ 571507 h 1839533"/>
              <a:gd name="connsiteX76" fmla="*/ 251455 w 2257209"/>
              <a:gd name="connsiteY76" fmla="*/ 615824 h 1839533"/>
              <a:gd name="connsiteX77" fmla="*/ 238404 w 2257209"/>
              <a:gd name="connsiteY77" fmla="*/ 690663 h 1839533"/>
              <a:gd name="connsiteX78" fmla="*/ 193253 w 2257209"/>
              <a:gd name="connsiteY78" fmla="*/ 729783 h 1839533"/>
              <a:gd name="connsiteX79" fmla="*/ 196747 w 2257209"/>
              <a:gd name="connsiteY79" fmla="*/ 757244 h 1839533"/>
              <a:gd name="connsiteX80" fmla="*/ 230085 w 2257209"/>
              <a:gd name="connsiteY80" fmla="*/ 757244 h 1839533"/>
              <a:gd name="connsiteX81" fmla="*/ 268092 w 2257209"/>
              <a:gd name="connsiteY81" fmla="*/ 744102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320572 w 2257209"/>
              <a:gd name="connsiteY84" fmla="*/ 695332 h 1839533"/>
              <a:gd name="connsiteX85" fmla="*/ 363095 w 2257209"/>
              <a:gd name="connsiteY85" fmla="*/ 672850 h 1839533"/>
              <a:gd name="connsiteX86" fmla="*/ 422471 w 2257209"/>
              <a:gd name="connsiteY86" fmla="*/ 690663 h 1839533"/>
              <a:gd name="connsiteX87" fmla="*/ 446222 w 2257209"/>
              <a:gd name="connsiteY87" fmla="*/ 767853 h 1839533"/>
              <a:gd name="connsiteX88" fmla="*/ 475910 w 2257209"/>
              <a:gd name="connsiteY88" fmla="*/ 874731 h 1839533"/>
              <a:gd name="connsiteX89" fmla="*/ 511536 w 2257209"/>
              <a:gd name="connsiteY89" fmla="*/ 963795 h 1839533"/>
              <a:gd name="connsiteX90" fmla="*/ 529349 w 2257209"/>
              <a:gd name="connsiteY90" fmla="*/ 1040985 h 1839533"/>
              <a:gd name="connsiteX91" fmla="*/ 541224 w 2257209"/>
              <a:gd name="connsiteY91" fmla="*/ 1094424 h 1839533"/>
              <a:gd name="connsiteX92" fmla="*/ 541224 w 2257209"/>
              <a:gd name="connsiteY92" fmla="*/ 1272554 h 1839533"/>
              <a:gd name="connsiteX93" fmla="*/ 511536 w 2257209"/>
              <a:gd name="connsiteY93" fmla="*/ 1367557 h 1839533"/>
              <a:gd name="connsiteX94" fmla="*/ 505598 w 2257209"/>
              <a:gd name="connsiteY94" fmla="*/ 1527873 h 1839533"/>
              <a:gd name="connsiteX95" fmla="*/ 481848 w 2257209"/>
              <a:gd name="connsiteY95" fmla="*/ 1628814 h 1839533"/>
              <a:gd name="connsiteX96" fmla="*/ 481847 w 2257209"/>
              <a:gd name="connsiteY96" fmla="*/ 1711941 h 1839533"/>
              <a:gd name="connsiteX0" fmla="*/ 481847 w 2257209"/>
              <a:gd name="connsiteY0" fmla="*/ 1711941 h 1839533"/>
              <a:gd name="connsiteX1" fmla="*/ 369032 w 2257209"/>
              <a:gd name="connsiteY1" fmla="*/ 1717879 h 1839533"/>
              <a:gd name="connsiteX2" fmla="*/ 303718 w 2257209"/>
              <a:gd name="connsiteY2" fmla="*/ 1717879 h 1839533"/>
              <a:gd name="connsiteX3" fmla="*/ 256217 w 2257209"/>
              <a:gd name="connsiteY3" fmla="*/ 1664440 h 1839533"/>
              <a:gd name="connsiteX4" fmla="*/ 190902 w 2257209"/>
              <a:gd name="connsiteY4" fmla="*/ 1670377 h 1839533"/>
              <a:gd name="connsiteX5" fmla="*/ 157842 w 2257209"/>
              <a:gd name="connsiteY5" fmla="*/ 1557283 h 1839533"/>
              <a:gd name="connsiteX6" fmla="*/ 78117 w 2257209"/>
              <a:gd name="connsiteY6" fmla="*/ 1565850 h 1839533"/>
              <a:gd name="connsiteX7" fmla="*/ 61017 w 2257209"/>
              <a:gd name="connsiteY7" fmla="*/ 1338269 h 1839533"/>
              <a:gd name="connsiteX8" fmla="*/ 31730 w 2257209"/>
              <a:gd name="connsiteY8" fmla="*/ 1285573 h 1839533"/>
              <a:gd name="connsiteX9" fmla="*/ 12803 w 2257209"/>
              <a:gd name="connsiteY9" fmla="*/ 1198828 h 1839533"/>
              <a:gd name="connsiteX10" fmla="*/ 21123 w 2257209"/>
              <a:gd name="connsiteY10" fmla="*/ 1011297 h 1839533"/>
              <a:gd name="connsiteX11" fmla="*/ 54336 w 2257209"/>
              <a:gd name="connsiteY11" fmla="*/ 773790 h 1839533"/>
              <a:gd name="connsiteX12" fmla="*/ 42461 w 2257209"/>
              <a:gd name="connsiteY12" fmla="*/ 726289 h 1839533"/>
              <a:gd name="connsiteX13" fmla="*/ 12772 w 2257209"/>
              <a:gd name="connsiteY13" fmla="*/ 660975 h 1839533"/>
              <a:gd name="connsiteX14" fmla="*/ 6835 w 2257209"/>
              <a:gd name="connsiteY14" fmla="*/ 571909 h 1839533"/>
              <a:gd name="connsiteX15" fmla="*/ 54336 w 2257209"/>
              <a:gd name="connsiteY15" fmla="*/ 506595 h 1839533"/>
              <a:gd name="connsiteX16" fmla="*/ 84024 w 2257209"/>
              <a:gd name="connsiteY16" fmla="*/ 447219 h 1839533"/>
              <a:gd name="connsiteX17" fmla="*/ 226528 w 2257209"/>
              <a:gd name="connsiteY17" fmla="*/ 286902 h 1839533"/>
              <a:gd name="connsiteX18" fmla="*/ 256216 w 2257209"/>
              <a:gd name="connsiteY18" fmla="*/ 251277 h 1839533"/>
              <a:gd name="connsiteX19" fmla="*/ 265153 w 2257209"/>
              <a:gd name="connsiteY19" fmla="*/ 212652 h 1839533"/>
              <a:gd name="connsiteX20" fmla="*/ 404658 w 2257209"/>
              <a:gd name="connsiteY20" fmla="*/ 126604 h 1839533"/>
              <a:gd name="connsiteX21" fmla="*/ 594354 w 2257209"/>
              <a:gd name="connsiteY21" fmla="*/ 51658 h 1839533"/>
              <a:gd name="connsiteX22" fmla="*/ 791323 w 2257209"/>
              <a:gd name="connsiteY22" fmla="*/ 22588 h 1839533"/>
              <a:gd name="connsiteX23" fmla="*/ 808594 w 2257209"/>
              <a:gd name="connsiteY23" fmla="*/ 10772 h 1839533"/>
              <a:gd name="connsiteX24" fmla="*/ 876750 w 2257209"/>
              <a:gd name="connsiteY24" fmla="*/ 1893 h 1839533"/>
              <a:gd name="connsiteX25" fmla="*/ 1070914 w 2257209"/>
              <a:gd name="connsiteY25" fmla="*/ 1024 h 1839533"/>
              <a:gd name="connsiteX26" fmla="*/ 1241869 w 2257209"/>
              <a:gd name="connsiteY26" fmla="*/ 13770 h 1839533"/>
              <a:gd name="connsiteX27" fmla="*/ 1446612 w 2257209"/>
              <a:gd name="connsiteY27" fmla="*/ 55275 h 1839533"/>
              <a:gd name="connsiteX28" fmla="*/ 1544689 w 2257209"/>
              <a:gd name="connsiteY28" fmla="*/ 96897 h 1839533"/>
              <a:gd name="connsiteX29" fmla="*/ 1710944 w 2257209"/>
              <a:gd name="connsiteY29" fmla="*/ 144398 h 1839533"/>
              <a:gd name="connsiteX30" fmla="*/ 1794071 w 2257209"/>
              <a:gd name="connsiteY30" fmla="*/ 185962 h 1839533"/>
              <a:gd name="connsiteX31" fmla="*/ 1865323 w 2257209"/>
              <a:gd name="connsiteY31" fmla="*/ 233463 h 1839533"/>
              <a:gd name="connsiteX32" fmla="*/ 1930637 w 2257209"/>
              <a:gd name="connsiteY32" fmla="*/ 292840 h 1839533"/>
              <a:gd name="connsiteX33" fmla="*/ 2013765 w 2257209"/>
              <a:gd name="connsiteY33" fmla="*/ 346279 h 1839533"/>
              <a:gd name="connsiteX34" fmla="*/ 2144355 w 2257209"/>
              <a:gd name="connsiteY34" fmla="*/ 408596 h 1839533"/>
              <a:gd name="connsiteX35" fmla="*/ 2191759 w 2257209"/>
              <a:gd name="connsiteY35" fmla="*/ 500677 h 1839533"/>
              <a:gd name="connsiteX36" fmla="*/ 2248235 w 2257209"/>
              <a:gd name="connsiteY36" fmla="*/ 625368 h 1839533"/>
              <a:gd name="connsiteX37" fmla="*/ 2257209 w 2257209"/>
              <a:gd name="connsiteY37" fmla="*/ 779728 h 1839533"/>
              <a:gd name="connsiteX38" fmla="*/ 2251271 w 2257209"/>
              <a:gd name="connsiteY38" fmla="*/ 928170 h 1839533"/>
              <a:gd name="connsiteX39" fmla="*/ 2251271 w 2257209"/>
              <a:gd name="connsiteY39" fmla="*/ 928170 h 1839533"/>
              <a:gd name="connsiteX40" fmla="*/ 2233458 w 2257209"/>
              <a:gd name="connsiteY40" fmla="*/ 993484 h 1839533"/>
              <a:gd name="connsiteX41" fmla="*/ 2197832 w 2257209"/>
              <a:gd name="connsiteY41" fmla="*/ 1035047 h 1839533"/>
              <a:gd name="connsiteX42" fmla="*/ 2156269 w 2257209"/>
              <a:gd name="connsiteY42" fmla="*/ 1112237 h 1839533"/>
              <a:gd name="connsiteX43" fmla="*/ 2144393 w 2257209"/>
              <a:gd name="connsiteY43" fmla="*/ 1159738 h 1839533"/>
              <a:gd name="connsiteX44" fmla="*/ 2168144 w 2257209"/>
              <a:gd name="connsiteY44" fmla="*/ 1236928 h 1839533"/>
              <a:gd name="connsiteX45" fmla="*/ 2168144 w 2257209"/>
              <a:gd name="connsiteY45" fmla="*/ 1361619 h 1839533"/>
              <a:gd name="connsiteX46" fmla="*/ 2132518 w 2257209"/>
              <a:gd name="connsiteY46" fmla="*/ 1462559 h 1839533"/>
              <a:gd name="connsiteX47" fmla="*/ 2090954 w 2257209"/>
              <a:gd name="connsiteY47" fmla="*/ 1533811 h 1839533"/>
              <a:gd name="connsiteX48" fmla="*/ 2025640 w 2257209"/>
              <a:gd name="connsiteY48" fmla="*/ 1566440 h 1839533"/>
              <a:gd name="connsiteX49" fmla="*/ 1927640 w 2257209"/>
              <a:gd name="connsiteY49" fmla="*/ 1839533 h 1839533"/>
              <a:gd name="connsiteX50" fmla="*/ 1838613 w 2257209"/>
              <a:gd name="connsiteY50" fmla="*/ 1830656 h 1839533"/>
              <a:gd name="connsiteX51" fmla="*/ 1877199 w 2257209"/>
              <a:gd name="connsiteY51" fmla="*/ 1688190 h 1839533"/>
              <a:gd name="connsiteX52" fmla="*/ 1912824 w 2257209"/>
              <a:gd name="connsiteY52" fmla="*/ 1557562 h 1839533"/>
              <a:gd name="connsiteX53" fmla="*/ 1900948 w 2257209"/>
              <a:gd name="connsiteY53" fmla="*/ 1462559 h 1839533"/>
              <a:gd name="connsiteX54" fmla="*/ 1924700 w 2257209"/>
              <a:gd name="connsiteY54" fmla="*/ 1361619 h 1839533"/>
              <a:gd name="connsiteX55" fmla="*/ 1990014 w 2257209"/>
              <a:gd name="connsiteY55" fmla="*/ 1254741 h 1839533"/>
              <a:gd name="connsiteX56" fmla="*/ 1984076 w 2257209"/>
              <a:gd name="connsiteY56" fmla="*/ 1201302 h 1839533"/>
              <a:gd name="connsiteX57" fmla="*/ 2016801 w 2257209"/>
              <a:gd name="connsiteY57" fmla="*/ 1109278 h 1839533"/>
              <a:gd name="connsiteX58" fmla="*/ 2049391 w 2257209"/>
              <a:gd name="connsiteY58" fmla="*/ 951920 h 1839533"/>
              <a:gd name="connsiteX59" fmla="*/ 2120643 w 2257209"/>
              <a:gd name="connsiteY59" fmla="*/ 910357 h 1839533"/>
              <a:gd name="connsiteX60" fmla="*/ 2120643 w 2257209"/>
              <a:gd name="connsiteY60" fmla="*/ 910357 h 1839533"/>
              <a:gd name="connsiteX61" fmla="*/ 2138456 w 2257209"/>
              <a:gd name="connsiteY61" fmla="*/ 785666 h 1839533"/>
              <a:gd name="connsiteX62" fmla="*/ 2068712 w 2257209"/>
              <a:gd name="connsiteY62" fmla="*/ 510348 h 1839533"/>
              <a:gd name="connsiteX63" fmla="*/ 1829697 w 2257209"/>
              <a:gd name="connsiteY63" fmla="*/ 381905 h 1839533"/>
              <a:gd name="connsiteX64" fmla="*/ 1390310 w 2257209"/>
              <a:gd name="connsiteY64" fmla="*/ 179966 h 1839533"/>
              <a:gd name="connsiteX65" fmla="*/ 1187076 w 2257209"/>
              <a:gd name="connsiteY65" fmla="*/ 152927 h 1839533"/>
              <a:gd name="connsiteX66" fmla="*/ 977652 w 2257209"/>
              <a:gd name="connsiteY66" fmla="*/ 147337 h 1839533"/>
              <a:gd name="connsiteX67" fmla="*/ 808419 w 2257209"/>
              <a:gd name="connsiteY67" fmla="*/ 144359 h 1839533"/>
              <a:gd name="connsiteX68" fmla="*/ 621432 w 2257209"/>
              <a:gd name="connsiteY68" fmla="*/ 188901 h 1839533"/>
              <a:gd name="connsiteX69" fmla="*/ 440246 w 2257209"/>
              <a:gd name="connsiteY69" fmla="*/ 275007 h 1839533"/>
              <a:gd name="connsiteX70" fmla="*/ 383288 w 2257209"/>
              <a:gd name="connsiteY70" fmla="*/ 320085 h 1839533"/>
              <a:gd name="connsiteX71" fmla="*/ 334581 w 2257209"/>
              <a:gd name="connsiteY71" fmla="*/ 329641 h 1839533"/>
              <a:gd name="connsiteX72" fmla="*/ 245517 w 2257209"/>
              <a:gd name="connsiteY72" fmla="*/ 406799 h 1839533"/>
              <a:gd name="connsiteX73" fmla="*/ 189696 w 2257209"/>
              <a:gd name="connsiteY73" fmla="*/ 476907 h 1839533"/>
              <a:gd name="connsiteX74" fmla="*/ 182521 w 2257209"/>
              <a:gd name="connsiteY74" fmla="*/ 542191 h 1839533"/>
              <a:gd name="connsiteX75" fmla="*/ 220560 w 2257209"/>
              <a:gd name="connsiteY75" fmla="*/ 571507 h 1839533"/>
              <a:gd name="connsiteX76" fmla="*/ 251455 w 2257209"/>
              <a:gd name="connsiteY76" fmla="*/ 615824 h 1839533"/>
              <a:gd name="connsiteX77" fmla="*/ 238404 w 2257209"/>
              <a:gd name="connsiteY77" fmla="*/ 690663 h 1839533"/>
              <a:gd name="connsiteX78" fmla="*/ 193253 w 2257209"/>
              <a:gd name="connsiteY78" fmla="*/ 729783 h 1839533"/>
              <a:gd name="connsiteX79" fmla="*/ 196747 w 2257209"/>
              <a:gd name="connsiteY79" fmla="*/ 757244 h 1839533"/>
              <a:gd name="connsiteX80" fmla="*/ 230085 w 2257209"/>
              <a:gd name="connsiteY80" fmla="*/ 757244 h 1839533"/>
              <a:gd name="connsiteX81" fmla="*/ 268092 w 2257209"/>
              <a:gd name="connsiteY81" fmla="*/ 744102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320572 w 2257209"/>
              <a:gd name="connsiteY84" fmla="*/ 695332 h 1839533"/>
              <a:gd name="connsiteX85" fmla="*/ 363095 w 2257209"/>
              <a:gd name="connsiteY85" fmla="*/ 672850 h 1839533"/>
              <a:gd name="connsiteX86" fmla="*/ 422471 w 2257209"/>
              <a:gd name="connsiteY86" fmla="*/ 690663 h 1839533"/>
              <a:gd name="connsiteX87" fmla="*/ 446222 w 2257209"/>
              <a:gd name="connsiteY87" fmla="*/ 767853 h 1839533"/>
              <a:gd name="connsiteX88" fmla="*/ 475910 w 2257209"/>
              <a:gd name="connsiteY88" fmla="*/ 874731 h 1839533"/>
              <a:gd name="connsiteX89" fmla="*/ 511536 w 2257209"/>
              <a:gd name="connsiteY89" fmla="*/ 963795 h 1839533"/>
              <a:gd name="connsiteX90" fmla="*/ 529349 w 2257209"/>
              <a:gd name="connsiteY90" fmla="*/ 1040985 h 1839533"/>
              <a:gd name="connsiteX91" fmla="*/ 541224 w 2257209"/>
              <a:gd name="connsiteY91" fmla="*/ 1094424 h 1839533"/>
              <a:gd name="connsiteX92" fmla="*/ 541224 w 2257209"/>
              <a:gd name="connsiteY92" fmla="*/ 1272554 h 1839533"/>
              <a:gd name="connsiteX93" fmla="*/ 511536 w 2257209"/>
              <a:gd name="connsiteY93" fmla="*/ 1367557 h 1839533"/>
              <a:gd name="connsiteX94" fmla="*/ 505598 w 2257209"/>
              <a:gd name="connsiteY94" fmla="*/ 1527873 h 1839533"/>
              <a:gd name="connsiteX95" fmla="*/ 481848 w 2257209"/>
              <a:gd name="connsiteY95" fmla="*/ 1628814 h 1839533"/>
              <a:gd name="connsiteX96" fmla="*/ 481847 w 2257209"/>
              <a:gd name="connsiteY96" fmla="*/ 1711941 h 1839533"/>
              <a:gd name="connsiteX0" fmla="*/ 481847 w 2257209"/>
              <a:gd name="connsiteY0" fmla="*/ 1711941 h 1839533"/>
              <a:gd name="connsiteX1" fmla="*/ 369032 w 2257209"/>
              <a:gd name="connsiteY1" fmla="*/ 1717879 h 1839533"/>
              <a:gd name="connsiteX2" fmla="*/ 303718 w 2257209"/>
              <a:gd name="connsiteY2" fmla="*/ 1717879 h 1839533"/>
              <a:gd name="connsiteX3" fmla="*/ 256217 w 2257209"/>
              <a:gd name="connsiteY3" fmla="*/ 1664440 h 1839533"/>
              <a:gd name="connsiteX4" fmla="*/ 190902 w 2257209"/>
              <a:gd name="connsiteY4" fmla="*/ 1670377 h 1839533"/>
              <a:gd name="connsiteX5" fmla="*/ 91167 w 2257209"/>
              <a:gd name="connsiteY5" fmla="*/ 1645390 h 1839533"/>
              <a:gd name="connsiteX6" fmla="*/ 78117 w 2257209"/>
              <a:gd name="connsiteY6" fmla="*/ 1565850 h 1839533"/>
              <a:gd name="connsiteX7" fmla="*/ 61017 w 2257209"/>
              <a:gd name="connsiteY7" fmla="*/ 1338269 h 1839533"/>
              <a:gd name="connsiteX8" fmla="*/ 31730 w 2257209"/>
              <a:gd name="connsiteY8" fmla="*/ 1285573 h 1839533"/>
              <a:gd name="connsiteX9" fmla="*/ 12803 w 2257209"/>
              <a:gd name="connsiteY9" fmla="*/ 1198828 h 1839533"/>
              <a:gd name="connsiteX10" fmla="*/ 21123 w 2257209"/>
              <a:gd name="connsiteY10" fmla="*/ 1011297 h 1839533"/>
              <a:gd name="connsiteX11" fmla="*/ 54336 w 2257209"/>
              <a:gd name="connsiteY11" fmla="*/ 773790 h 1839533"/>
              <a:gd name="connsiteX12" fmla="*/ 42461 w 2257209"/>
              <a:gd name="connsiteY12" fmla="*/ 726289 h 1839533"/>
              <a:gd name="connsiteX13" fmla="*/ 12772 w 2257209"/>
              <a:gd name="connsiteY13" fmla="*/ 660975 h 1839533"/>
              <a:gd name="connsiteX14" fmla="*/ 6835 w 2257209"/>
              <a:gd name="connsiteY14" fmla="*/ 571909 h 1839533"/>
              <a:gd name="connsiteX15" fmla="*/ 54336 w 2257209"/>
              <a:gd name="connsiteY15" fmla="*/ 506595 h 1839533"/>
              <a:gd name="connsiteX16" fmla="*/ 84024 w 2257209"/>
              <a:gd name="connsiteY16" fmla="*/ 447219 h 1839533"/>
              <a:gd name="connsiteX17" fmla="*/ 226528 w 2257209"/>
              <a:gd name="connsiteY17" fmla="*/ 286902 h 1839533"/>
              <a:gd name="connsiteX18" fmla="*/ 256216 w 2257209"/>
              <a:gd name="connsiteY18" fmla="*/ 251277 h 1839533"/>
              <a:gd name="connsiteX19" fmla="*/ 265153 w 2257209"/>
              <a:gd name="connsiteY19" fmla="*/ 212652 h 1839533"/>
              <a:gd name="connsiteX20" fmla="*/ 404658 w 2257209"/>
              <a:gd name="connsiteY20" fmla="*/ 126604 h 1839533"/>
              <a:gd name="connsiteX21" fmla="*/ 594354 w 2257209"/>
              <a:gd name="connsiteY21" fmla="*/ 51658 h 1839533"/>
              <a:gd name="connsiteX22" fmla="*/ 791323 w 2257209"/>
              <a:gd name="connsiteY22" fmla="*/ 22588 h 1839533"/>
              <a:gd name="connsiteX23" fmla="*/ 808594 w 2257209"/>
              <a:gd name="connsiteY23" fmla="*/ 10772 h 1839533"/>
              <a:gd name="connsiteX24" fmla="*/ 876750 w 2257209"/>
              <a:gd name="connsiteY24" fmla="*/ 1893 h 1839533"/>
              <a:gd name="connsiteX25" fmla="*/ 1070914 w 2257209"/>
              <a:gd name="connsiteY25" fmla="*/ 1024 h 1839533"/>
              <a:gd name="connsiteX26" fmla="*/ 1241869 w 2257209"/>
              <a:gd name="connsiteY26" fmla="*/ 13770 h 1839533"/>
              <a:gd name="connsiteX27" fmla="*/ 1446612 w 2257209"/>
              <a:gd name="connsiteY27" fmla="*/ 55275 h 1839533"/>
              <a:gd name="connsiteX28" fmla="*/ 1544689 w 2257209"/>
              <a:gd name="connsiteY28" fmla="*/ 96897 h 1839533"/>
              <a:gd name="connsiteX29" fmla="*/ 1710944 w 2257209"/>
              <a:gd name="connsiteY29" fmla="*/ 144398 h 1839533"/>
              <a:gd name="connsiteX30" fmla="*/ 1794071 w 2257209"/>
              <a:gd name="connsiteY30" fmla="*/ 185962 h 1839533"/>
              <a:gd name="connsiteX31" fmla="*/ 1865323 w 2257209"/>
              <a:gd name="connsiteY31" fmla="*/ 233463 h 1839533"/>
              <a:gd name="connsiteX32" fmla="*/ 1930637 w 2257209"/>
              <a:gd name="connsiteY32" fmla="*/ 292840 h 1839533"/>
              <a:gd name="connsiteX33" fmla="*/ 2013765 w 2257209"/>
              <a:gd name="connsiteY33" fmla="*/ 346279 h 1839533"/>
              <a:gd name="connsiteX34" fmla="*/ 2144355 w 2257209"/>
              <a:gd name="connsiteY34" fmla="*/ 408596 h 1839533"/>
              <a:gd name="connsiteX35" fmla="*/ 2191759 w 2257209"/>
              <a:gd name="connsiteY35" fmla="*/ 500677 h 1839533"/>
              <a:gd name="connsiteX36" fmla="*/ 2248235 w 2257209"/>
              <a:gd name="connsiteY36" fmla="*/ 625368 h 1839533"/>
              <a:gd name="connsiteX37" fmla="*/ 2257209 w 2257209"/>
              <a:gd name="connsiteY37" fmla="*/ 779728 h 1839533"/>
              <a:gd name="connsiteX38" fmla="*/ 2251271 w 2257209"/>
              <a:gd name="connsiteY38" fmla="*/ 928170 h 1839533"/>
              <a:gd name="connsiteX39" fmla="*/ 2251271 w 2257209"/>
              <a:gd name="connsiteY39" fmla="*/ 928170 h 1839533"/>
              <a:gd name="connsiteX40" fmla="*/ 2233458 w 2257209"/>
              <a:gd name="connsiteY40" fmla="*/ 993484 h 1839533"/>
              <a:gd name="connsiteX41" fmla="*/ 2197832 w 2257209"/>
              <a:gd name="connsiteY41" fmla="*/ 1035047 h 1839533"/>
              <a:gd name="connsiteX42" fmla="*/ 2156269 w 2257209"/>
              <a:gd name="connsiteY42" fmla="*/ 1112237 h 1839533"/>
              <a:gd name="connsiteX43" fmla="*/ 2144393 w 2257209"/>
              <a:gd name="connsiteY43" fmla="*/ 1159738 h 1839533"/>
              <a:gd name="connsiteX44" fmla="*/ 2168144 w 2257209"/>
              <a:gd name="connsiteY44" fmla="*/ 1236928 h 1839533"/>
              <a:gd name="connsiteX45" fmla="*/ 2168144 w 2257209"/>
              <a:gd name="connsiteY45" fmla="*/ 1361619 h 1839533"/>
              <a:gd name="connsiteX46" fmla="*/ 2132518 w 2257209"/>
              <a:gd name="connsiteY46" fmla="*/ 1462559 h 1839533"/>
              <a:gd name="connsiteX47" fmla="*/ 2090954 w 2257209"/>
              <a:gd name="connsiteY47" fmla="*/ 1533811 h 1839533"/>
              <a:gd name="connsiteX48" fmla="*/ 2025640 w 2257209"/>
              <a:gd name="connsiteY48" fmla="*/ 1566440 h 1839533"/>
              <a:gd name="connsiteX49" fmla="*/ 1927640 w 2257209"/>
              <a:gd name="connsiteY49" fmla="*/ 1839533 h 1839533"/>
              <a:gd name="connsiteX50" fmla="*/ 1838613 w 2257209"/>
              <a:gd name="connsiteY50" fmla="*/ 1830656 h 1839533"/>
              <a:gd name="connsiteX51" fmla="*/ 1877199 w 2257209"/>
              <a:gd name="connsiteY51" fmla="*/ 1688190 h 1839533"/>
              <a:gd name="connsiteX52" fmla="*/ 1912824 w 2257209"/>
              <a:gd name="connsiteY52" fmla="*/ 1557562 h 1839533"/>
              <a:gd name="connsiteX53" fmla="*/ 1900948 w 2257209"/>
              <a:gd name="connsiteY53" fmla="*/ 1462559 h 1839533"/>
              <a:gd name="connsiteX54" fmla="*/ 1924700 w 2257209"/>
              <a:gd name="connsiteY54" fmla="*/ 1361619 h 1839533"/>
              <a:gd name="connsiteX55" fmla="*/ 1990014 w 2257209"/>
              <a:gd name="connsiteY55" fmla="*/ 1254741 h 1839533"/>
              <a:gd name="connsiteX56" fmla="*/ 1984076 w 2257209"/>
              <a:gd name="connsiteY56" fmla="*/ 1201302 h 1839533"/>
              <a:gd name="connsiteX57" fmla="*/ 2016801 w 2257209"/>
              <a:gd name="connsiteY57" fmla="*/ 1109278 h 1839533"/>
              <a:gd name="connsiteX58" fmla="*/ 2049391 w 2257209"/>
              <a:gd name="connsiteY58" fmla="*/ 951920 h 1839533"/>
              <a:gd name="connsiteX59" fmla="*/ 2120643 w 2257209"/>
              <a:gd name="connsiteY59" fmla="*/ 910357 h 1839533"/>
              <a:gd name="connsiteX60" fmla="*/ 2120643 w 2257209"/>
              <a:gd name="connsiteY60" fmla="*/ 910357 h 1839533"/>
              <a:gd name="connsiteX61" fmla="*/ 2138456 w 2257209"/>
              <a:gd name="connsiteY61" fmla="*/ 785666 h 1839533"/>
              <a:gd name="connsiteX62" fmla="*/ 2068712 w 2257209"/>
              <a:gd name="connsiteY62" fmla="*/ 510348 h 1839533"/>
              <a:gd name="connsiteX63" fmla="*/ 1829697 w 2257209"/>
              <a:gd name="connsiteY63" fmla="*/ 381905 h 1839533"/>
              <a:gd name="connsiteX64" fmla="*/ 1390310 w 2257209"/>
              <a:gd name="connsiteY64" fmla="*/ 179966 h 1839533"/>
              <a:gd name="connsiteX65" fmla="*/ 1187076 w 2257209"/>
              <a:gd name="connsiteY65" fmla="*/ 152927 h 1839533"/>
              <a:gd name="connsiteX66" fmla="*/ 977652 w 2257209"/>
              <a:gd name="connsiteY66" fmla="*/ 147337 h 1839533"/>
              <a:gd name="connsiteX67" fmla="*/ 808419 w 2257209"/>
              <a:gd name="connsiteY67" fmla="*/ 144359 h 1839533"/>
              <a:gd name="connsiteX68" fmla="*/ 621432 w 2257209"/>
              <a:gd name="connsiteY68" fmla="*/ 188901 h 1839533"/>
              <a:gd name="connsiteX69" fmla="*/ 440246 w 2257209"/>
              <a:gd name="connsiteY69" fmla="*/ 275007 h 1839533"/>
              <a:gd name="connsiteX70" fmla="*/ 383288 w 2257209"/>
              <a:gd name="connsiteY70" fmla="*/ 320085 h 1839533"/>
              <a:gd name="connsiteX71" fmla="*/ 334581 w 2257209"/>
              <a:gd name="connsiteY71" fmla="*/ 329641 h 1839533"/>
              <a:gd name="connsiteX72" fmla="*/ 245517 w 2257209"/>
              <a:gd name="connsiteY72" fmla="*/ 406799 h 1839533"/>
              <a:gd name="connsiteX73" fmla="*/ 189696 w 2257209"/>
              <a:gd name="connsiteY73" fmla="*/ 476907 h 1839533"/>
              <a:gd name="connsiteX74" fmla="*/ 182521 w 2257209"/>
              <a:gd name="connsiteY74" fmla="*/ 542191 h 1839533"/>
              <a:gd name="connsiteX75" fmla="*/ 220560 w 2257209"/>
              <a:gd name="connsiteY75" fmla="*/ 571507 h 1839533"/>
              <a:gd name="connsiteX76" fmla="*/ 251455 w 2257209"/>
              <a:gd name="connsiteY76" fmla="*/ 615824 h 1839533"/>
              <a:gd name="connsiteX77" fmla="*/ 238404 w 2257209"/>
              <a:gd name="connsiteY77" fmla="*/ 690663 h 1839533"/>
              <a:gd name="connsiteX78" fmla="*/ 193253 w 2257209"/>
              <a:gd name="connsiteY78" fmla="*/ 729783 h 1839533"/>
              <a:gd name="connsiteX79" fmla="*/ 196747 w 2257209"/>
              <a:gd name="connsiteY79" fmla="*/ 757244 h 1839533"/>
              <a:gd name="connsiteX80" fmla="*/ 230085 w 2257209"/>
              <a:gd name="connsiteY80" fmla="*/ 757244 h 1839533"/>
              <a:gd name="connsiteX81" fmla="*/ 268092 w 2257209"/>
              <a:gd name="connsiteY81" fmla="*/ 744102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320572 w 2257209"/>
              <a:gd name="connsiteY84" fmla="*/ 695332 h 1839533"/>
              <a:gd name="connsiteX85" fmla="*/ 363095 w 2257209"/>
              <a:gd name="connsiteY85" fmla="*/ 672850 h 1839533"/>
              <a:gd name="connsiteX86" fmla="*/ 422471 w 2257209"/>
              <a:gd name="connsiteY86" fmla="*/ 690663 h 1839533"/>
              <a:gd name="connsiteX87" fmla="*/ 446222 w 2257209"/>
              <a:gd name="connsiteY87" fmla="*/ 767853 h 1839533"/>
              <a:gd name="connsiteX88" fmla="*/ 475910 w 2257209"/>
              <a:gd name="connsiteY88" fmla="*/ 874731 h 1839533"/>
              <a:gd name="connsiteX89" fmla="*/ 511536 w 2257209"/>
              <a:gd name="connsiteY89" fmla="*/ 963795 h 1839533"/>
              <a:gd name="connsiteX90" fmla="*/ 529349 w 2257209"/>
              <a:gd name="connsiteY90" fmla="*/ 1040985 h 1839533"/>
              <a:gd name="connsiteX91" fmla="*/ 541224 w 2257209"/>
              <a:gd name="connsiteY91" fmla="*/ 1094424 h 1839533"/>
              <a:gd name="connsiteX92" fmla="*/ 541224 w 2257209"/>
              <a:gd name="connsiteY92" fmla="*/ 1272554 h 1839533"/>
              <a:gd name="connsiteX93" fmla="*/ 511536 w 2257209"/>
              <a:gd name="connsiteY93" fmla="*/ 1367557 h 1839533"/>
              <a:gd name="connsiteX94" fmla="*/ 505598 w 2257209"/>
              <a:gd name="connsiteY94" fmla="*/ 1527873 h 1839533"/>
              <a:gd name="connsiteX95" fmla="*/ 481848 w 2257209"/>
              <a:gd name="connsiteY95" fmla="*/ 1628814 h 1839533"/>
              <a:gd name="connsiteX96" fmla="*/ 481847 w 2257209"/>
              <a:gd name="connsiteY96" fmla="*/ 1711941 h 1839533"/>
              <a:gd name="connsiteX0" fmla="*/ 481847 w 2257209"/>
              <a:gd name="connsiteY0" fmla="*/ 1711941 h 1839533"/>
              <a:gd name="connsiteX1" fmla="*/ 369032 w 2257209"/>
              <a:gd name="connsiteY1" fmla="*/ 1717879 h 1839533"/>
              <a:gd name="connsiteX2" fmla="*/ 303718 w 2257209"/>
              <a:gd name="connsiteY2" fmla="*/ 1717879 h 1839533"/>
              <a:gd name="connsiteX3" fmla="*/ 256217 w 2257209"/>
              <a:gd name="connsiteY3" fmla="*/ 1664440 h 1839533"/>
              <a:gd name="connsiteX4" fmla="*/ 190902 w 2257209"/>
              <a:gd name="connsiteY4" fmla="*/ 1670377 h 1839533"/>
              <a:gd name="connsiteX5" fmla="*/ 91167 w 2257209"/>
              <a:gd name="connsiteY5" fmla="*/ 1645390 h 1839533"/>
              <a:gd name="connsiteX6" fmla="*/ 78117 w 2257209"/>
              <a:gd name="connsiteY6" fmla="*/ 1565850 h 1839533"/>
              <a:gd name="connsiteX7" fmla="*/ 63398 w 2257209"/>
              <a:gd name="connsiteY7" fmla="*/ 1328744 h 1839533"/>
              <a:gd name="connsiteX8" fmla="*/ 31730 w 2257209"/>
              <a:gd name="connsiteY8" fmla="*/ 1285573 h 1839533"/>
              <a:gd name="connsiteX9" fmla="*/ 12803 w 2257209"/>
              <a:gd name="connsiteY9" fmla="*/ 1198828 h 1839533"/>
              <a:gd name="connsiteX10" fmla="*/ 21123 w 2257209"/>
              <a:gd name="connsiteY10" fmla="*/ 1011297 h 1839533"/>
              <a:gd name="connsiteX11" fmla="*/ 54336 w 2257209"/>
              <a:gd name="connsiteY11" fmla="*/ 773790 h 1839533"/>
              <a:gd name="connsiteX12" fmla="*/ 42461 w 2257209"/>
              <a:gd name="connsiteY12" fmla="*/ 726289 h 1839533"/>
              <a:gd name="connsiteX13" fmla="*/ 12772 w 2257209"/>
              <a:gd name="connsiteY13" fmla="*/ 660975 h 1839533"/>
              <a:gd name="connsiteX14" fmla="*/ 6835 w 2257209"/>
              <a:gd name="connsiteY14" fmla="*/ 571909 h 1839533"/>
              <a:gd name="connsiteX15" fmla="*/ 54336 w 2257209"/>
              <a:gd name="connsiteY15" fmla="*/ 506595 h 1839533"/>
              <a:gd name="connsiteX16" fmla="*/ 84024 w 2257209"/>
              <a:gd name="connsiteY16" fmla="*/ 447219 h 1839533"/>
              <a:gd name="connsiteX17" fmla="*/ 226528 w 2257209"/>
              <a:gd name="connsiteY17" fmla="*/ 286902 h 1839533"/>
              <a:gd name="connsiteX18" fmla="*/ 256216 w 2257209"/>
              <a:gd name="connsiteY18" fmla="*/ 251277 h 1839533"/>
              <a:gd name="connsiteX19" fmla="*/ 265153 w 2257209"/>
              <a:gd name="connsiteY19" fmla="*/ 212652 h 1839533"/>
              <a:gd name="connsiteX20" fmla="*/ 404658 w 2257209"/>
              <a:gd name="connsiteY20" fmla="*/ 126604 h 1839533"/>
              <a:gd name="connsiteX21" fmla="*/ 594354 w 2257209"/>
              <a:gd name="connsiteY21" fmla="*/ 51658 h 1839533"/>
              <a:gd name="connsiteX22" fmla="*/ 791323 w 2257209"/>
              <a:gd name="connsiteY22" fmla="*/ 22588 h 1839533"/>
              <a:gd name="connsiteX23" fmla="*/ 808594 w 2257209"/>
              <a:gd name="connsiteY23" fmla="*/ 10772 h 1839533"/>
              <a:gd name="connsiteX24" fmla="*/ 876750 w 2257209"/>
              <a:gd name="connsiteY24" fmla="*/ 1893 h 1839533"/>
              <a:gd name="connsiteX25" fmla="*/ 1070914 w 2257209"/>
              <a:gd name="connsiteY25" fmla="*/ 1024 h 1839533"/>
              <a:gd name="connsiteX26" fmla="*/ 1241869 w 2257209"/>
              <a:gd name="connsiteY26" fmla="*/ 13770 h 1839533"/>
              <a:gd name="connsiteX27" fmla="*/ 1446612 w 2257209"/>
              <a:gd name="connsiteY27" fmla="*/ 55275 h 1839533"/>
              <a:gd name="connsiteX28" fmla="*/ 1544689 w 2257209"/>
              <a:gd name="connsiteY28" fmla="*/ 96897 h 1839533"/>
              <a:gd name="connsiteX29" fmla="*/ 1710944 w 2257209"/>
              <a:gd name="connsiteY29" fmla="*/ 144398 h 1839533"/>
              <a:gd name="connsiteX30" fmla="*/ 1794071 w 2257209"/>
              <a:gd name="connsiteY30" fmla="*/ 185962 h 1839533"/>
              <a:gd name="connsiteX31" fmla="*/ 1865323 w 2257209"/>
              <a:gd name="connsiteY31" fmla="*/ 233463 h 1839533"/>
              <a:gd name="connsiteX32" fmla="*/ 1930637 w 2257209"/>
              <a:gd name="connsiteY32" fmla="*/ 292840 h 1839533"/>
              <a:gd name="connsiteX33" fmla="*/ 2013765 w 2257209"/>
              <a:gd name="connsiteY33" fmla="*/ 346279 h 1839533"/>
              <a:gd name="connsiteX34" fmla="*/ 2144355 w 2257209"/>
              <a:gd name="connsiteY34" fmla="*/ 408596 h 1839533"/>
              <a:gd name="connsiteX35" fmla="*/ 2191759 w 2257209"/>
              <a:gd name="connsiteY35" fmla="*/ 500677 h 1839533"/>
              <a:gd name="connsiteX36" fmla="*/ 2248235 w 2257209"/>
              <a:gd name="connsiteY36" fmla="*/ 625368 h 1839533"/>
              <a:gd name="connsiteX37" fmla="*/ 2257209 w 2257209"/>
              <a:gd name="connsiteY37" fmla="*/ 779728 h 1839533"/>
              <a:gd name="connsiteX38" fmla="*/ 2251271 w 2257209"/>
              <a:gd name="connsiteY38" fmla="*/ 928170 h 1839533"/>
              <a:gd name="connsiteX39" fmla="*/ 2251271 w 2257209"/>
              <a:gd name="connsiteY39" fmla="*/ 928170 h 1839533"/>
              <a:gd name="connsiteX40" fmla="*/ 2233458 w 2257209"/>
              <a:gd name="connsiteY40" fmla="*/ 993484 h 1839533"/>
              <a:gd name="connsiteX41" fmla="*/ 2197832 w 2257209"/>
              <a:gd name="connsiteY41" fmla="*/ 1035047 h 1839533"/>
              <a:gd name="connsiteX42" fmla="*/ 2156269 w 2257209"/>
              <a:gd name="connsiteY42" fmla="*/ 1112237 h 1839533"/>
              <a:gd name="connsiteX43" fmla="*/ 2144393 w 2257209"/>
              <a:gd name="connsiteY43" fmla="*/ 1159738 h 1839533"/>
              <a:gd name="connsiteX44" fmla="*/ 2168144 w 2257209"/>
              <a:gd name="connsiteY44" fmla="*/ 1236928 h 1839533"/>
              <a:gd name="connsiteX45" fmla="*/ 2168144 w 2257209"/>
              <a:gd name="connsiteY45" fmla="*/ 1361619 h 1839533"/>
              <a:gd name="connsiteX46" fmla="*/ 2132518 w 2257209"/>
              <a:gd name="connsiteY46" fmla="*/ 1462559 h 1839533"/>
              <a:gd name="connsiteX47" fmla="*/ 2090954 w 2257209"/>
              <a:gd name="connsiteY47" fmla="*/ 1533811 h 1839533"/>
              <a:gd name="connsiteX48" fmla="*/ 2025640 w 2257209"/>
              <a:gd name="connsiteY48" fmla="*/ 1566440 h 1839533"/>
              <a:gd name="connsiteX49" fmla="*/ 1927640 w 2257209"/>
              <a:gd name="connsiteY49" fmla="*/ 1839533 h 1839533"/>
              <a:gd name="connsiteX50" fmla="*/ 1838613 w 2257209"/>
              <a:gd name="connsiteY50" fmla="*/ 1830656 h 1839533"/>
              <a:gd name="connsiteX51" fmla="*/ 1877199 w 2257209"/>
              <a:gd name="connsiteY51" fmla="*/ 1688190 h 1839533"/>
              <a:gd name="connsiteX52" fmla="*/ 1912824 w 2257209"/>
              <a:gd name="connsiteY52" fmla="*/ 1557562 h 1839533"/>
              <a:gd name="connsiteX53" fmla="*/ 1900948 w 2257209"/>
              <a:gd name="connsiteY53" fmla="*/ 1462559 h 1839533"/>
              <a:gd name="connsiteX54" fmla="*/ 1924700 w 2257209"/>
              <a:gd name="connsiteY54" fmla="*/ 1361619 h 1839533"/>
              <a:gd name="connsiteX55" fmla="*/ 1990014 w 2257209"/>
              <a:gd name="connsiteY55" fmla="*/ 1254741 h 1839533"/>
              <a:gd name="connsiteX56" fmla="*/ 1984076 w 2257209"/>
              <a:gd name="connsiteY56" fmla="*/ 1201302 h 1839533"/>
              <a:gd name="connsiteX57" fmla="*/ 2016801 w 2257209"/>
              <a:gd name="connsiteY57" fmla="*/ 1109278 h 1839533"/>
              <a:gd name="connsiteX58" fmla="*/ 2049391 w 2257209"/>
              <a:gd name="connsiteY58" fmla="*/ 951920 h 1839533"/>
              <a:gd name="connsiteX59" fmla="*/ 2120643 w 2257209"/>
              <a:gd name="connsiteY59" fmla="*/ 910357 h 1839533"/>
              <a:gd name="connsiteX60" fmla="*/ 2120643 w 2257209"/>
              <a:gd name="connsiteY60" fmla="*/ 910357 h 1839533"/>
              <a:gd name="connsiteX61" fmla="*/ 2138456 w 2257209"/>
              <a:gd name="connsiteY61" fmla="*/ 785666 h 1839533"/>
              <a:gd name="connsiteX62" fmla="*/ 2068712 w 2257209"/>
              <a:gd name="connsiteY62" fmla="*/ 510348 h 1839533"/>
              <a:gd name="connsiteX63" fmla="*/ 1829697 w 2257209"/>
              <a:gd name="connsiteY63" fmla="*/ 381905 h 1839533"/>
              <a:gd name="connsiteX64" fmla="*/ 1390310 w 2257209"/>
              <a:gd name="connsiteY64" fmla="*/ 179966 h 1839533"/>
              <a:gd name="connsiteX65" fmla="*/ 1187076 w 2257209"/>
              <a:gd name="connsiteY65" fmla="*/ 152927 h 1839533"/>
              <a:gd name="connsiteX66" fmla="*/ 977652 w 2257209"/>
              <a:gd name="connsiteY66" fmla="*/ 147337 h 1839533"/>
              <a:gd name="connsiteX67" fmla="*/ 808419 w 2257209"/>
              <a:gd name="connsiteY67" fmla="*/ 144359 h 1839533"/>
              <a:gd name="connsiteX68" fmla="*/ 621432 w 2257209"/>
              <a:gd name="connsiteY68" fmla="*/ 188901 h 1839533"/>
              <a:gd name="connsiteX69" fmla="*/ 440246 w 2257209"/>
              <a:gd name="connsiteY69" fmla="*/ 275007 h 1839533"/>
              <a:gd name="connsiteX70" fmla="*/ 383288 w 2257209"/>
              <a:gd name="connsiteY70" fmla="*/ 320085 h 1839533"/>
              <a:gd name="connsiteX71" fmla="*/ 334581 w 2257209"/>
              <a:gd name="connsiteY71" fmla="*/ 329641 h 1839533"/>
              <a:gd name="connsiteX72" fmla="*/ 245517 w 2257209"/>
              <a:gd name="connsiteY72" fmla="*/ 406799 h 1839533"/>
              <a:gd name="connsiteX73" fmla="*/ 189696 w 2257209"/>
              <a:gd name="connsiteY73" fmla="*/ 476907 h 1839533"/>
              <a:gd name="connsiteX74" fmla="*/ 182521 w 2257209"/>
              <a:gd name="connsiteY74" fmla="*/ 542191 h 1839533"/>
              <a:gd name="connsiteX75" fmla="*/ 220560 w 2257209"/>
              <a:gd name="connsiteY75" fmla="*/ 571507 h 1839533"/>
              <a:gd name="connsiteX76" fmla="*/ 251455 w 2257209"/>
              <a:gd name="connsiteY76" fmla="*/ 615824 h 1839533"/>
              <a:gd name="connsiteX77" fmla="*/ 238404 w 2257209"/>
              <a:gd name="connsiteY77" fmla="*/ 690663 h 1839533"/>
              <a:gd name="connsiteX78" fmla="*/ 193253 w 2257209"/>
              <a:gd name="connsiteY78" fmla="*/ 729783 h 1839533"/>
              <a:gd name="connsiteX79" fmla="*/ 196747 w 2257209"/>
              <a:gd name="connsiteY79" fmla="*/ 757244 h 1839533"/>
              <a:gd name="connsiteX80" fmla="*/ 230085 w 2257209"/>
              <a:gd name="connsiteY80" fmla="*/ 757244 h 1839533"/>
              <a:gd name="connsiteX81" fmla="*/ 268092 w 2257209"/>
              <a:gd name="connsiteY81" fmla="*/ 744102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320572 w 2257209"/>
              <a:gd name="connsiteY84" fmla="*/ 695332 h 1839533"/>
              <a:gd name="connsiteX85" fmla="*/ 363095 w 2257209"/>
              <a:gd name="connsiteY85" fmla="*/ 672850 h 1839533"/>
              <a:gd name="connsiteX86" fmla="*/ 422471 w 2257209"/>
              <a:gd name="connsiteY86" fmla="*/ 690663 h 1839533"/>
              <a:gd name="connsiteX87" fmla="*/ 446222 w 2257209"/>
              <a:gd name="connsiteY87" fmla="*/ 767853 h 1839533"/>
              <a:gd name="connsiteX88" fmla="*/ 475910 w 2257209"/>
              <a:gd name="connsiteY88" fmla="*/ 874731 h 1839533"/>
              <a:gd name="connsiteX89" fmla="*/ 511536 w 2257209"/>
              <a:gd name="connsiteY89" fmla="*/ 963795 h 1839533"/>
              <a:gd name="connsiteX90" fmla="*/ 529349 w 2257209"/>
              <a:gd name="connsiteY90" fmla="*/ 1040985 h 1839533"/>
              <a:gd name="connsiteX91" fmla="*/ 541224 w 2257209"/>
              <a:gd name="connsiteY91" fmla="*/ 1094424 h 1839533"/>
              <a:gd name="connsiteX92" fmla="*/ 541224 w 2257209"/>
              <a:gd name="connsiteY92" fmla="*/ 1272554 h 1839533"/>
              <a:gd name="connsiteX93" fmla="*/ 511536 w 2257209"/>
              <a:gd name="connsiteY93" fmla="*/ 1367557 h 1839533"/>
              <a:gd name="connsiteX94" fmla="*/ 505598 w 2257209"/>
              <a:gd name="connsiteY94" fmla="*/ 1527873 h 1839533"/>
              <a:gd name="connsiteX95" fmla="*/ 481848 w 2257209"/>
              <a:gd name="connsiteY95" fmla="*/ 1628814 h 1839533"/>
              <a:gd name="connsiteX96" fmla="*/ 481847 w 2257209"/>
              <a:gd name="connsiteY96" fmla="*/ 1711941 h 1839533"/>
              <a:gd name="connsiteX0" fmla="*/ 481847 w 2257209"/>
              <a:gd name="connsiteY0" fmla="*/ 1711941 h 1839533"/>
              <a:gd name="connsiteX1" fmla="*/ 369032 w 2257209"/>
              <a:gd name="connsiteY1" fmla="*/ 1717879 h 1839533"/>
              <a:gd name="connsiteX2" fmla="*/ 303718 w 2257209"/>
              <a:gd name="connsiteY2" fmla="*/ 1717879 h 1839533"/>
              <a:gd name="connsiteX3" fmla="*/ 256217 w 2257209"/>
              <a:gd name="connsiteY3" fmla="*/ 1664440 h 1839533"/>
              <a:gd name="connsiteX4" fmla="*/ 190902 w 2257209"/>
              <a:gd name="connsiteY4" fmla="*/ 1670377 h 1839533"/>
              <a:gd name="connsiteX5" fmla="*/ 91167 w 2257209"/>
              <a:gd name="connsiteY5" fmla="*/ 1645390 h 1839533"/>
              <a:gd name="connsiteX6" fmla="*/ 73354 w 2257209"/>
              <a:gd name="connsiteY6" fmla="*/ 1534893 h 1839533"/>
              <a:gd name="connsiteX7" fmla="*/ 63398 w 2257209"/>
              <a:gd name="connsiteY7" fmla="*/ 1328744 h 1839533"/>
              <a:gd name="connsiteX8" fmla="*/ 31730 w 2257209"/>
              <a:gd name="connsiteY8" fmla="*/ 1285573 h 1839533"/>
              <a:gd name="connsiteX9" fmla="*/ 12803 w 2257209"/>
              <a:gd name="connsiteY9" fmla="*/ 1198828 h 1839533"/>
              <a:gd name="connsiteX10" fmla="*/ 21123 w 2257209"/>
              <a:gd name="connsiteY10" fmla="*/ 1011297 h 1839533"/>
              <a:gd name="connsiteX11" fmla="*/ 54336 w 2257209"/>
              <a:gd name="connsiteY11" fmla="*/ 773790 h 1839533"/>
              <a:gd name="connsiteX12" fmla="*/ 42461 w 2257209"/>
              <a:gd name="connsiteY12" fmla="*/ 726289 h 1839533"/>
              <a:gd name="connsiteX13" fmla="*/ 12772 w 2257209"/>
              <a:gd name="connsiteY13" fmla="*/ 660975 h 1839533"/>
              <a:gd name="connsiteX14" fmla="*/ 6835 w 2257209"/>
              <a:gd name="connsiteY14" fmla="*/ 571909 h 1839533"/>
              <a:gd name="connsiteX15" fmla="*/ 54336 w 2257209"/>
              <a:gd name="connsiteY15" fmla="*/ 506595 h 1839533"/>
              <a:gd name="connsiteX16" fmla="*/ 84024 w 2257209"/>
              <a:gd name="connsiteY16" fmla="*/ 447219 h 1839533"/>
              <a:gd name="connsiteX17" fmla="*/ 226528 w 2257209"/>
              <a:gd name="connsiteY17" fmla="*/ 286902 h 1839533"/>
              <a:gd name="connsiteX18" fmla="*/ 256216 w 2257209"/>
              <a:gd name="connsiteY18" fmla="*/ 251277 h 1839533"/>
              <a:gd name="connsiteX19" fmla="*/ 265153 w 2257209"/>
              <a:gd name="connsiteY19" fmla="*/ 212652 h 1839533"/>
              <a:gd name="connsiteX20" fmla="*/ 404658 w 2257209"/>
              <a:gd name="connsiteY20" fmla="*/ 126604 h 1839533"/>
              <a:gd name="connsiteX21" fmla="*/ 594354 w 2257209"/>
              <a:gd name="connsiteY21" fmla="*/ 51658 h 1839533"/>
              <a:gd name="connsiteX22" fmla="*/ 791323 w 2257209"/>
              <a:gd name="connsiteY22" fmla="*/ 22588 h 1839533"/>
              <a:gd name="connsiteX23" fmla="*/ 808594 w 2257209"/>
              <a:gd name="connsiteY23" fmla="*/ 10772 h 1839533"/>
              <a:gd name="connsiteX24" fmla="*/ 876750 w 2257209"/>
              <a:gd name="connsiteY24" fmla="*/ 1893 h 1839533"/>
              <a:gd name="connsiteX25" fmla="*/ 1070914 w 2257209"/>
              <a:gd name="connsiteY25" fmla="*/ 1024 h 1839533"/>
              <a:gd name="connsiteX26" fmla="*/ 1241869 w 2257209"/>
              <a:gd name="connsiteY26" fmla="*/ 13770 h 1839533"/>
              <a:gd name="connsiteX27" fmla="*/ 1446612 w 2257209"/>
              <a:gd name="connsiteY27" fmla="*/ 55275 h 1839533"/>
              <a:gd name="connsiteX28" fmla="*/ 1544689 w 2257209"/>
              <a:gd name="connsiteY28" fmla="*/ 96897 h 1839533"/>
              <a:gd name="connsiteX29" fmla="*/ 1710944 w 2257209"/>
              <a:gd name="connsiteY29" fmla="*/ 144398 h 1839533"/>
              <a:gd name="connsiteX30" fmla="*/ 1794071 w 2257209"/>
              <a:gd name="connsiteY30" fmla="*/ 185962 h 1839533"/>
              <a:gd name="connsiteX31" fmla="*/ 1865323 w 2257209"/>
              <a:gd name="connsiteY31" fmla="*/ 233463 h 1839533"/>
              <a:gd name="connsiteX32" fmla="*/ 1930637 w 2257209"/>
              <a:gd name="connsiteY32" fmla="*/ 292840 h 1839533"/>
              <a:gd name="connsiteX33" fmla="*/ 2013765 w 2257209"/>
              <a:gd name="connsiteY33" fmla="*/ 346279 h 1839533"/>
              <a:gd name="connsiteX34" fmla="*/ 2144355 w 2257209"/>
              <a:gd name="connsiteY34" fmla="*/ 408596 h 1839533"/>
              <a:gd name="connsiteX35" fmla="*/ 2191759 w 2257209"/>
              <a:gd name="connsiteY35" fmla="*/ 500677 h 1839533"/>
              <a:gd name="connsiteX36" fmla="*/ 2248235 w 2257209"/>
              <a:gd name="connsiteY36" fmla="*/ 625368 h 1839533"/>
              <a:gd name="connsiteX37" fmla="*/ 2257209 w 2257209"/>
              <a:gd name="connsiteY37" fmla="*/ 779728 h 1839533"/>
              <a:gd name="connsiteX38" fmla="*/ 2251271 w 2257209"/>
              <a:gd name="connsiteY38" fmla="*/ 928170 h 1839533"/>
              <a:gd name="connsiteX39" fmla="*/ 2251271 w 2257209"/>
              <a:gd name="connsiteY39" fmla="*/ 928170 h 1839533"/>
              <a:gd name="connsiteX40" fmla="*/ 2233458 w 2257209"/>
              <a:gd name="connsiteY40" fmla="*/ 993484 h 1839533"/>
              <a:gd name="connsiteX41" fmla="*/ 2197832 w 2257209"/>
              <a:gd name="connsiteY41" fmla="*/ 1035047 h 1839533"/>
              <a:gd name="connsiteX42" fmla="*/ 2156269 w 2257209"/>
              <a:gd name="connsiteY42" fmla="*/ 1112237 h 1839533"/>
              <a:gd name="connsiteX43" fmla="*/ 2144393 w 2257209"/>
              <a:gd name="connsiteY43" fmla="*/ 1159738 h 1839533"/>
              <a:gd name="connsiteX44" fmla="*/ 2168144 w 2257209"/>
              <a:gd name="connsiteY44" fmla="*/ 1236928 h 1839533"/>
              <a:gd name="connsiteX45" fmla="*/ 2168144 w 2257209"/>
              <a:gd name="connsiteY45" fmla="*/ 1361619 h 1839533"/>
              <a:gd name="connsiteX46" fmla="*/ 2132518 w 2257209"/>
              <a:gd name="connsiteY46" fmla="*/ 1462559 h 1839533"/>
              <a:gd name="connsiteX47" fmla="*/ 2090954 w 2257209"/>
              <a:gd name="connsiteY47" fmla="*/ 1533811 h 1839533"/>
              <a:gd name="connsiteX48" fmla="*/ 2025640 w 2257209"/>
              <a:gd name="connsiteY48" fmla="*/ 1566440 h 1839533"/>
              <a:gd name="connsiteX49" fmla="*/ 1927640 w 2257209"/>
              <a:gd name="connsiteY49" fmla="*/ 1839533 h 1839533"/>
              <a:gd name="connsiteX50" fmla="*/ 1838613 w 2257209"/>
              <a:gd name="connsiteY50" fmla="*/ 1830656 h 1839533"/>
              <a:gd name="connsiteX51" fmla="*/ 1877199 w 2257209"/>
              <a:gd name="connsiteY51" fmla="*/ 1688190 h 1839533"/>
              <a:gd name="connsiteX52" fmla="*/ 1912824 w 2257209"/>
              <a:gd name="connsiteY52" fmla="*/ 1557562 h 1839533"/>
              <a:gd name="connsiteX53" fmla="*/ 1900948 w 2257209"/>
              <a:gd name="connsiteY53" fmla="*/ 1462559 h 1839533"/>
              <a:gd name="connsiteX54" fmla="*/ 1924700 w 2257209"/>
              <a:gd name="connsiteY54" fmla="*/ 1361619 h 1839533"/>
              <a:gd name="connsiteX55" fmla="*/ 1990014 w 2257209"/>
              <a:gd name="connsiteY55" fmla="*/ 1254741 h 1839533"/>
              <a:gd name="connsiteX56" fmla="*/ 1984076 w 2257209"/>
              <a:gd name="connsiteY56" fmla="*/ 1201302 h 1839533"/>
              <a:gd name="connsiteX57" fmla="*/ 2016801 w 2257209"/>
              <a:gd name="connsiteY57" fmla="*/ 1109278 h 1839533"/>
              <a:gd name="connsiteX58" fmla="*/ 2049391 w 2257209"/>
              <a:gd name="connsiteY58" fmla="*/ 951920 h 1839533"/>
              <a:gd name="connsiteX59" fmla="*/ 2120643 w 2257209"/>
              <a:gd name="connsiteY59" fmla="*/ 910357 h 1839533"/>
              <a:gd name="connsiteX60" fmla="*/ 2120643 w 2257209"/>
              <a:gd name="connsiteY60" fmla="*/ 910357 h 1839533"/>
              <a:gd name="connsiteX61" fmla="*/ 2138456 w 2257209"/>
              <a:gd name="connsiteY61" fmla="*/ 785666 h 1839533"/>
              <a:gd name="connsiteX62" fmla="*/ 2068712 w 2257209"/>
              <a:gd name="connsiteY62" fmla="*/ 510348 h 1839533"/>
              <a:gd name="connsiteX63" fmla="*/ 1829697 w 2257209"/>
              <a:gd name="connsiteY63" fmla="*/ 381905 h 1839533"/>
              <a:gd name="connsiteX64" fmla="*/ 1390310 w 2257209"/>
              <a:gd name="connsiteY64" fmla="*/ 179966 h 1839533"/>
              <a:gd name="connsiteX65" fmla="*/ 1187076 w 2257209"/>
              <a:gd name="connsiteY65" fmla="*/ 152927 h 1839533"/>
              <a:gd name="connsiteX66" fmla="*/ 977652 w 2257209"/>
              <a:gd name="connsiteY66" fmla="*/ 147337 h 1839533"/>
              <a:gd name="connsiteX67" fmla="*/ 808419 w 2257209"/>
              <a:gd name="connsiteY67" fmla="*/ 144359 h 1839533"/>
              <a:gd name="connsiteX68" fmla="*/ 621432 w 2257209"/>
              <a:gd name="connsiteY68" fmla="*/ 188901 h 1839533"/>
              <a:gd name="connsiteX69" fmla="*/ 440246 w 2257209"/>
              <a:gd name="connsiteY69" fmla="*/ 275007 h 1839533"/>
              <a:gd name="connsiteX70" fmla="*/ 383288 w 2257209"/>
              <a:gd name="connsiteY70" fmla="*/ 320085 h 1839533"/>
              <a:gd name="connsiteX71" fmla="*/ 334581 w 2257209"/>
              <a:gd name="connsiteY71" fmla="*/ 329641 h 1839533"/>
              <a:gd name="connsiteX72" fmla="*/ 245517 w 2257209"/>
              <a:gd name="connsiteY72" fmla="*/ 406799 h 1839533"/>
              <a:gd name="connsiteX73" fmla="*/ 189696 w 2257209"/>
              <a:gd name="connsiteY73" fmla="*/ 476907 h 1839533"/>
              <a:gd name="connsiteX74" fmla="*/ 182521 w 2257209"/>
              <a:gd name="connsiteY74" fmla="*/ 542191 h 1839533"/>
              <a:gd name="connsiteX75" fmla="*/ 220560 w 2257209"/>
              <a:gd name="connsiteY75" fmla="*/ 571507 h 1839533"/>
              <a:gd name="connsiteX76" fmla="*/ 251455 w 2257209"/>
              <a:gd name="connsiteY76" fmla="*/ 615824 h 1839533"/>
              <a:gd name="connsiteX77" fmla="*/ 238404 w 2257209"/>
              <a:gd name="connsiteY77" fmla="*/ 690663 h 1839533"/>
              <a:gd name="connsiteX78" fmla="*/ 193253 w 2257209"/>
              <a:gd name="connsiteY78" fmla="*/ 729783 h 1839533"/>
              <a:gd name="connsiteX79" fmla="*/ 196747 w 2257209"/>
              <a:gd name="connsiteY79" fmla="*/ 757244 h 1839533"/>
              <a:gd name="connsiteX80" fmla="*/ 230085 w 2257209"/>
              <a:gd name="connsiteY80" fmla="*/ 757244 h 1839533"/>
              <a:gd name="connsiteX81" fmla="*/ 268092 w 2257209"/>
              <a:gd name="connsiteY81" fmla="*/ 744102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320572 w 2257209"/>
              <a:gd name="connsiteY84" fmla="*/ 695332 h 1839533"/>
              <a:gd name="connsiteX85" fmla="*/ 363095 w 2257209"/>
              <a:gd name="connsiteY85" fmla="*/ 672850 h 1839533"/>
              <a:gd name="connsiteX86" fmla="*/ 422471 w 2257209"/>
              <a:gd name="connsiteY86" fmla="*/ 690663 h 1839533"/>
              <a:gd name="connsiteX87" fmla="*/ 446222 w 2257209"/>
              <a:gd name="connsiteY87" fmla="*/ 767853 h 1839533"/>
              <a:gd name="connsiteX88" fmla="*/ 475910 w 2257209"/>
              <a:gd name="connsiteY88" fmla="*/ 874731 h 1839533"/>
              <a:gd name="connsiteX89" fmla="*/ 511536 w 2257209"/>
              <a:gd name="connsiteY89" fmla="*/ 963795 h 1839533"/>
              <a:gd name="connsiteX90" fmla="*/ 529349 w 2257209"/>
              <a:gd name="connsiteY90" fmla="*/ 1040985 h 1839533"/>
              <a:gd name="connsiteX91" fmla="*/ 541224 w 2257209"/>
              <a:gd name="connsiteY91" fmla="*/ 1094424 h 1839533"/>
              <a:gd name="connsiteX92" fmla="*/ 541224 w 2257209"/>
              <a:gd name="connsiteY92" fmla="*/ 1272554 h 1839533"/>
              <a:gd name="connsiteX93" fmla="*/ 511536 w 2257209"/>
              <a:gd name="connsiteY93" fmla="*/ 1367557 h 1839533"/>
              <a:gd name="connsiteX94" fmla="*/ 505598 w 2257209"/>
              <a:gd name="connsiteY94" fmla="*/ 1527873 h 1839533"/>
              <a:gd name="connsiteX95" fmla="*/ 481848 w 2257209"/>
              <a:gd name="connsiteY95" fmla="*/ 1628814 h 1839533"/>
              <a:gd name="connsiteX96" fmla="*/ 481847 w 2257209"/>
              <a:gd name="connsiteY96" fmla="*/ 1711941 h 1839533"/>
              <a:gd name="connsiteX0" fmla="*/ 481847 w 2257209"/>
              <a:gd name="connsiteY0" fmla="*/ 1711941 h 1839533"/>
              <a:gd name="connsiteX1" fmla="*/ 369032 w 2257209"/>
              <a:gd name="connsiteY1" fmla="*/ 1717879 h 1839533"/>
              <a:gd name="connsiteX2" fmla="*/ 303718 w 2257209"/>
              <a:gd name="connsiteY2" fmla="*/ 1717879 h 1839533"/>
              <a:gd name="connsiteX3" fmla="*/ 256217 w 2257209"/>
              <a:gd name="connsiteY3" fmla="*/ 1664440 h 1839533"/>
              <a:gd name="connsiteX4" fmla="*/ 190902 w 2257209"/>
              <a:gd name="connsiteY4" fmla="*/ 1660852 h 1839533"/>
              <a:gd name="connsiteX5" fmla="*/ 91167 w 2257209"/>
              <a:gd name="connsiteY5" fmla="*/ 1645390 h 1839533"/>
              <a:gd name="connsiteX6" fmla="*/ 73354 w 2257209"/>
              <a:gd name="connsiteY6" fmla="*/ 1534893 h 1839533"/>
              <a:gd name="connsiteX7" fmla="*/ 63398 w 2257209"/>
              <a:gd name="connsiteY7" fmla="*/ 1328744 h 1839533"/>
              <a:gd name="connsiteX8" fmla="*/ 31730 w 2257209"/>
              <a:gd name="connsiteY8" fmla="*/ 1285573 h 1839533"/>
              <a:gd name="connsiteX9" fmla="*/ 12803 w 2257209"/>
              <a:gd name="connsiteY9" fmla="*/ 1198828 h 1839533"/>
              <a:gd name="connsiteX10" fmla="*/ 21123 w 2257209"/>
              <a:gd name="connsiteY10" fmla="*/ 1011297 h 1839533"/>
              <a:gd name="connsiteX11" fmla="*/ 54336 w 2257209"/>
              <a:gd name="connsiteY11" fmla="*/ 773790 h 1839533"/>
              <a:gd name="connsiteX12" fmla="*/ 42461 w 2257209"/>
              <a:gd name="connsiteY12" fmla="*/ 726289 h 1839533"/>
              <a:gd name="connsiteX13" fmla="*/ 12772 w 2257209"/>
              <a:gd name="connsiteY13" fmla="*/ 660975 h 1839533"/>
              <a:gd name="connsiteX14" fmla="*/ 6835 w 2257209"/>
              <a:gd name="connsiteY14" fmla="*/ 571909 h 1839533"/>
              <a:gd name="connsiteX15" fmla="*/ 54336 w 2257209"/>
              <a:gd name="connsiteY15" fmla="*/ 506595 h 1839533"/>
              <a:gd name="connsiteX16" fmla="*/ 84024 w 2257209"/>
              <a:gd name="connsiteY16" fmla="*/ 447219 h 1839533"/>
              <a:gd name="connsiteX17" fmla="*/ 226528 w 2257209"/>
              <a:gd name="connsiteY17" fmla="*/ 286902 h 1839533"/>
              <a:gd name="connsiteX18" fmla="*/ 256216 w 2257209"/>
              <a:gd name="connsiteY18" fmla="*/ 251277 h 1839533"/>
              <a:gd name="connsiteX19" fmla="*/ 265153 w 2257209"/>
              <a:gd name="connsiteY19" fmla="*/ 212652 h 1839533"/>
              <a:gd name="connsiteX20" fmla="*/ 404658 w 2257209"/>
              <a:gd name="connsiteY20" fmla="*/ 126604 h 1839533"/>
              <a:gd name="connsiteX21" fmla="*/ 594354 w 2257209"/>
              <a:gd name="connsiteY21" fmla="*/ 51658 h 1839533"/>
              <a:gd name="connsiteX22" fmla="*/ 791323 w 2257209"/>
              <a:gd name="connsiteY22" fmla="*/ 22588 h 1839533"/>
              <a:gd name="connsiteX23" fmla="*/ 808594 w 2257209"/>
              <a:gd name="connsiteY23" fmla="*/ 10772 h 1839533"/>
              <a:gd name="connsiteX24" fmla="*/ 876750 w 2257209"/>
              <a:gd name="connsiteY24" fmla="*/ 1893 h 1839533"/>
              <a:gd name="connsiteX25" fmla="*/ 1070914 w 2257209"/>
              <a:gd name="connsiteY25" fmla="*/ 1024 h 1839533"/>
              <a:gd name="connsiteX26" fmla="*/ 1241869 w 2257209"/>
              <a:gd name="connsiteY26" fmla="*/ 13770 h 1839533"/>
              <a:gd name="connsiteX27" fmla="*/ 1446612 w 2257209"/>
              <a:gd name="connsiteY27" fmla="*/ 55275 h 1839533"/>
              <a:gd name="connsiteX28" fmla="*/ 1544689 w 2257209"/>
              <a:gd name="connsiteY28" fmla="*/ 96897 h 1839533"/>
              <a:gd name="connsiteX29" fmla="*/ 1710944 w 2257209"/>
              <a:gd name="connsiteY29" fmla="*/ 144398 h 1839533"/>
              <a:gd name="connsiteX30" fmla="*/ 1794071 w 2257209"/>
              <a:gd name="connsiteY30" fmla="*/ 185962 h 1839533"/>
              <a:gd name="connsiteX31" fmla="*/ 1865323 w 2257209"/>
              <a:gd name="connsiteY31" fmla="*/ 233463 h 1839533"/>
              <a:gd name="connsiteX32" fmla="*/ 1930637 w 2257209"/>
              <a:gd name="connsiteY32" fmla="*/ 292840 h 1839533"/>
              <a:gd name="connsiteX33" fmla="*/ 2013765 w 2257209"/>
              <a:gd name="connsiteY33" fmla="*/ 346279 h 1839533"/>
              <a:gd name="connsiteX34" fmla="*/ 2144355 w 2257209"/>
              <a:gd name="connsiteY34" fmla="*/ 408596 h 1839533"/>
              <a:gd name="connsiteX35" fmla="*/ 2191759 w 2257209"/>
              <a:gd name="connsiteY35" fmla="*/ 500677 h 1839533"/>
              <a:gd name="connsiteX36" fmla="*/ 2248235 w 2257209"/>
              <a:gd name="connsiteY36" fmla="*/ 625368 h 1839533"/>
              <a:gd name="connsiteX37" fmla="*/ 2257209 w 2257209"/>
              <a:gd name="connsiteY37" fmla="*/ 779728 h 1839533"/>
              <a:gd name="connsiteX38" fmla="*/ 2251271 w 2257209"/>
              <a:gd name="connsiteY38" fmla="*/ 928170 h 1839533"/>
              <a:gd name="connsiteX39" fmla="*/ 2251271 w 2257209"/>
              <a:gd name="connsiteY39" fmla="*/ 928170 h 1839533"/>
              <a:gd name="connsiteX40" fmla="*/ 2233458 w 2257209"/>
              <a:gd name="connsiteY40" fmla="*/ 993484 h 1839533"/>
              <a:gd name="connsiteX41" fmla="*/ 2197832 w 2257209"/>
              <a:gd name="connsiteY41" fmla="*/ 1035047 h 1839533"/>
              <a:gd name="connsiteX42" fmla="*/ 2156269 w 2257209"/>
              <a:gd name="connsiteY42" fmla="*/ 1112237 h 1839533"/>
              <a:gd name="connsiteX43" fmla="*/ 2144393 w 2257209"/>
              <a:gd name="connsiteY43" fmla="*/ 1159738 h 1839533"/>
              <a:gd name="connsiteX44" fmla="*/ 2168144 w 2257209"/>
              <a:gd name="connsiteY44" fmla="*/ 1236928 h 1839533"/>
              <a:gd name="connsiteX45" fmla="*/ 2168144 w 2257209"/>
              <a:gd name="connsiteY45" fmla="*/ 1361619 h 1839533"/>
              <a:gd name="connsiteX46" fmla="*/ 2132518 w 2257209"/>
              <a:gd name="connsiteY46" fmla="*/ 1462559 h 1839533"/>
              <a:gd name="connsiteX47" fmla="*/ 2090954 w 2257209"/>
              <a:gd name="connsiteY47" fmla="*/ 1533811 h 1839533"/>
              <a:gd name="connsiteX48" fmla="*/ 2025640 w 2257209"/>
              <a:gd name="connsiteY48" fmla="*/ 1566440 h 1839533"/>
              <a:gd name="connsiteX49" fmla="*/ 1927640 w 2257209"/>
              <a:gd name="connsiteY49" fmla="*/ 1839533 h 1839533"/>
              <a:gd name="connsiteX50" fmla="*/ 1838613 w 2257209"/>
              <a:gd name="connsiteY50" fmla="*/ 1830656 h 1839533"/>
              <a:gd name="connsiteX51" fmla="*/ 1877199 w 2257209"/>
              <a:gd name="connsiteY51" fmla="*/ 1688190 h 1839533"/>
              <a:gd name="connsiteX52" fmla="*/ 1912824 w 2257209"/>
              <a:gd name="connsiteY52" fmla="*/ 1557562 h 1839533"/>
              <a:gd name="connsiteX53" fmla="*/ 1900948 w 2257209"/>
              <a:gd name="connsiteY53" fmla="*/ 1462559 h 1839533"/>
              <a:gd name="connsiteX54" fmla="*/ 1924700 w 2257209"/>
              <a:gd name="connsiteY54" fmla="*/ 1361619 h 1839533"/>
              <a:gd name="connsiteX55" fmla="*/ 1990014 w 2257209"/>
              <a:gd name="connsiteY55" fmla="*/ 1254741 h 1839533"/>
              <a:gd name="connsiteX56" fmla="*/ 1984076 w 2257209"/>
              <a:gd name="connsiteY56" fmla="*/ 1201302 h 1839533"/>
              <a:gd name="connsiteX57" fmla="*/ 2016801 w 2257209"/>
              <a:gd name="connsiteY57" fmla="*/ 1109278 h 1839533"/>
              <a:gd name="connsiteX58" fmla="*/ 2049391 w 2257209"/>
              <a:gd name="connsiteY58" fmla="*/ 951920 h 1839533"/>
              <a:gd name="connsiteX59" fmla="*/ 2120643 w 2257209"/>
              <a:gd name="connsiteY59" fmla="*/ 910357 h 1839533"/>
              <a:gd name="connsiteX60" fmla="*/ 2120643 w 2257209"/>
              <a:gd name="connsiteY60" fmla="*/ 910357 h 1839533"/>
              <a:gd name="connsiteX61" fmla="*/ 2138456 w 2257209"/>
              <a:gd name="connsiteY61" fmla="*/ 785666 h 1839533"/>
              <a:gd name="connsiteX62" fmla="*/ 2068712 w 2257209"/>
              <a:gd name="connsiteY62" fmla="*/ 510348 h 1839533"/>
              <a:gd name="connsiteX63" fmla="*/ 1829697 w 2257209"/>
              <a:gd name="connsiteY63" fmla="*/ 381905 h 1839533"/>
              <a:gd name="connsiteX64" fmla="*/ 1390310 w 2257209"/>
              <a:gd name="connsiteY64" fmla="*/ 179966 h 1839533"/>
              <a:gd name="connsiteX65" fmla="*/ 1187076 w 2257209"/>
              <a:gd name="connsiteY65" fmla="*/ 152927 h 1839533"/>
              <a:gd name="connsiteX66" fmla="*/ 977652 w 2257209"/>
              <a:gd name="connsiteY66" fmla="*/ 147337 h 1839533"/>
              <a:gd name="connsiteX67" fmla="*/ 808419 w 2257209"/>
              <a:gd name="connsiteY67" fmla="*/ 144359 h 1839533"/>
              <a:gd name="connsiteX68" fmla="*/ 621432 w 2257209"/>
              <a:gd name="connsiteY68" fmla="*/ 188901 h 1839533"/>
              <a:gd name="connsiteX69" fmla="*/ 440246 w 2257209"/>
              <a:gd name="connsiteY69" fmla="*/ 275007 h 1839533"/>
              <a:gd name="connsiteX70" fmla="*/ 383288 w 2257209"/>
              <a:gd name="connsiteY70" fmla="*/ 320085 h 1839533"/>
              <a:gd name="connsiteX71" fmla="*/ 334581 w 2257209"/>
              <a:gd name="connsiteY71" fmla="*/ 329641 h 1839533"/>
              <a:gd name="connsiteX72" fmla="*/ 245517 w 2257209"/>
              <a:gd name="connsiteY72" fmla="*/ 406799 h 1839533"/>
              <a:gd name="connsiteX73" fmla="*/ 189696 w 2257209"/>
              <a:gd name="connsiteY73" fmla="*/ 476907 h 1839533"/>
              <a:gd name="connsiteX74" fmla="*/ 182521 w 2257209"/>
              <a:gd name="connsiteY74" fmla="*/ 542191 h 1839533"/>
              <a:gd name="connsiteX75" fmla="*/ 220560 w 2257209"/>
              <a:gd name="connsiteY75" fmla="*/ 571507 h 1839533"/>
              <a:gd name="connsiteX76" fmla="*/ 251455 w 2257209"/>
              <a:gd name="connsiteY76" fmla="*/ 615824 h 1839533"/>
              <a:gd name="connsiteX77" fmla="*/ 238404 w 2257209"/>
              <a:gd name="connsiteY77" fmla="*/ 690663 h 1839533"/>
              <a:gd name="connsiteX78" fmla="*/ 193253 w 2257209"/>
              <a:gd name="connsiteY78" fmla="*/ 729783 h 1839533"/>
              <a:gd name="connsiteX79" fmla="*/ 196747 w 2257209"/>
              <a:gd name="connsiteY79" fmla="*/ 757244 h 1839533"/>
              <a:gd name="connsiteX80" fmla="*/ 230085 w 2257209"/>
              <a:gd name="connsiteY80" fmla="*/ 757244 h 1839533"/>
              <a:gd name="connsiteX81" fmla="*/ 268092 w 2257209"/>
              <a:gd name="connsiteY81" fmla="*/ 744102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320572 w 2257209"/>
              <a:gd name="connsiteY84" fmla="*/ 695332 h 1839533"/>
              <a:gd name="connsiteX85" fmla="*/ 363095 w 2257209"/>
              <a:gd name="connsiteY85" fmla="*/ 672850 h 1839533"/>
              <a:gd name="connsiteX86" fmla="*/ 422471 w 2257209"/>
              <a:gd name="connsiteY86" fmla="*/ 690663 h 1839533"/>
              <a:gd name="connsiteX87" fmla="*/ 446222 w 2257209"/>
              <a:gd name="connsiteY87" fmla="*/ 767853 h 1839533"/>
              <a:gd name="connsiteX88" fmla="*/ 475910 w 2257209"/>
              <a:gd name="connsiteY88" fmla="*/ 874731 h 1839533"/>
              <a:gd name="connsiteX89" fmla="*/ 511536 w 2257209"/>
              <a:gd name="connsiteY89" fmla="*/ 963795 h 1839533"/>
              <a:gd name="connsiteX90" fmla="*/ 529349 w 2257209"/>
              <a:gd name="connsiteY90" fmla="*/ 1040985 h 1839533"/>
              <a:gd name="connsiteX91" fmla="*/ 541224 w 2257209"/>
              <a:gd name="connsiteY91" fmla="*/ 1094424 h 1839533"/>
              <a:gd name="connsiteX92" fmla="*/ 541224 w 2257209"/>
              <a:gd name="connsiteY92" fmla="*/ 1272554 h 1839533"/>
              <a:gd name="connsiteX93" fmla="*/ 511536 w 2257209"/>
              <a:gd name="connsiteY93" fmla="*/ 1367557 h 1839533"/>
              <a:gd name="connsiteX94" fmla="*/ 505598 w 2257209"/>
              <a:gd name="connsiteY94" fmla="*/ 1527873 h 1839533"/>
              <a:gd name="connsiteX95" fmla="*/ 481848 w 2257209"/>
              <a:gd name="connsiteY95" fmla="*/ 1628814 h 1839533"/>
              <a:gd name="connsiteX96" fmla="*/ 481847 w 2257209"/>
              <a:gd name="connsiteY96" fmla="*/ 1711941 h 1839533"/>
              <a:gd name="connsiteX0" fmla="*/ 481847 w 2257209"/>
              <a:gd name="connsiteY0" fmla="*/ 1711941 h 1839533"/>
              <a:gd name="connsiteX1" fmla="*/ 369032 w 2257209"/>
              <a:gd name="connsiteY1" fmla="*/ 1717879 h 1839533"/>
              <a:gd name="connsiteX2" fmla="*/ 303718 w 2257209"/>
              <a:gd name="connsiteY2" fmla="*/ 1717879 h 1839533"/>
              <a:gd name="connsiteX3" fmla="*/ 284792 w 2257209"/>
              <a:gd name="connsiteY3" fmla="*/ 1583477 h 1839533"/>
              <a:gd name="connsiteX4" fmla="*/ 190902 w 2257209"/>
              <a:gd name="connsiteY4" fmla="*/ 1660852 h 1839533"/>
              <a:gd name="connsiteX5" fmla="*/ 91167 w 2257209"/>
              <a:gd name="connsiteY5" fmla="*/ 1645390 h 1839533"/>
              <a:gd name="connsiteX6" fmla="*/ 73354 w 2257209"/>
              <a:gd name="connsiteY6" fmla="*/ 1534893 h 1839533"/>
              <a:gd name="connsiteX7" fmla="*/ 63398 w 2257209"/>
              <a:gd name="connsiteY7" fmla="*/ 1328744 h 1839533"/>
              <a:gd name="connsiteX8" fmla="*/ 31730 w 2257209"/>
              <a:gd name="connsiteY8" fmla="*/ 1285573 h 1839533"/>
              <a:gd name="connsiteX9" fmla="*/ 12803 w 2257209"/>
              <a:gd name="connsiteY9" fmla="*/ 1198828 h 1839533"/>
              <a:gd name="connsiteX10" fmla="*/ 21123 w 2257209"/>
              <a:gd name="connsiteY10" fmla="*/ 1011297 h 1839533"/>
              <a:gd name="connsiteX11" fmla="*/ 54336 w 2257209"/>
              <a:gd name="connsiteY11" fmla="*/ 773790 h 1839533"/>
              <a:gd name="connsiteX12" fmla="*/ 42461 w 2257209"/>
              <a:gd name="connsiteY12" fmla="*/ 726289 h 1839533"/>
              <a:gd name="connsiteX13" fmla="*/ 12772 w 2257209"/>
              <a:gd name="connsiteY13" fmla="*/ 660975 h 1839533"/>
              <a:gd name="connsiteX14" fmla="*/ 6835 w 2257209"/>
              <a:gd name="connsiteY14" fmla="*/ 571909 h 1839533"/>
              <a:gd name="connsiteX15" fmla="*/ 54336 w 2257209"/>
              <a:gd name="connsiteY15" fmla="*/ 506595 h 1839533"/>
              <a:gd name="connsiteX16" fmla="*/ 84024 w 2257209"/>
              <a:gd name="connsiteY16" fmla="*/ 447219 h 1839533"/>
              <a:gd name="connsiteX17" fmla="*/ 226528 w 2257209"/>
              <a:gd name="connsiteY17" fmla="*/ 286902 h 1839533"/>
              <a:gd name="connsiteX18" fmla="*/ 256216 w 2257209"/>
              <a:gd name="connsiteY18" fmla="*/ 251277 h 1839533"/>
              <a:gd name="connsiteX19" fmla="*/ 265153 w 2257209"/>
              <a:gd name="connsiteY19" fmla="*/ 212652 h 1839533"/>
              <a:gd name="connsiteX20" fmla="*/ 404658 w 2257209"/>
              <a:gd name="connsiteY20" fmla="*/ 126604 h 1839533"/>
              <a:gd name="connsiteX21" fmla="*/ 594354 w 2257209"/>
              <a:gd name="connsiteY21" fmla="*/ 51658 h 1839533"/>
              <a:gd name="connsiteX22" fmla="*/ 791323 w 2257209"/>
              <a:gd name="connsiteY22" fmla="*/ 22588 h 1839533"/>
              <a:gd name="connsiteX23" fmla="*/ 808594 w 2257209"/>
              <a:gd name="connsiteY23" fmla="*/ 10772 h 1839533"/>
              <a:gd name="connsiteX24" fmla="*/ 876750 w 2257209"/>
              <a:gd name="connsiteY24" fmla="*/ 1893 h 1839533"/>
              <a:gd name="connsiteX25" fmla="*/ 1070914 w 2257209"/>
              <a:gd name="connsiteY25" fmla="*/ 1024 h 1839533"/>
              <a:gd name="connsiteX26" fmla="*/ 1241869 w 2257209"/>
              <a:gd name="connsiteY26" fmla="*/ 13770 h 1839533"/>
              <a:gd name="connsiteX27" fmla="*/ 1446612 w 2257209"/>
              <a:gd name="connsiteY27" fmla="*/ 55275 h 1839533"/>
              <a:gd name="connsiteX28" fmla="*/ 1544689 w 2257209"/>
              <a:gd name="connsiteY28" fmla="*/ 96897 h 1839533"/>
              <a:gd name="connsiteX29" fmla="*/ 1710944 w 2257209"/>
              <a:gd name="connsiteY29" fmla="*/ 144398 h 1839533"/>
              <a:gd name="connsiteX30" fmla="*/ 1794071 w 2257209"/>
              <a:gd name="connsiteY30" fmla="*/ 185962 h 1839533"/>
              <a:gd name="connsiteX31" fmla="*/ 1865323 w 2257209"/>
              <a:gd name="connsiteY31" fmla="*/ 233463 h 1839533"/>
              <a:gd name="connsiteX32" fmla="*/ 1930637 w 2257209"/>
              <a:gd name="connsiteY32" fmla="*/ 292840 h 1839533"/>
              <a:gd name="connsiteX33" fmla="*/ 2013765 w 2257209"/>
              <a:gd name="connsiteY33" fmla="*/ 346279 h 1839533"/>
              <a:gd name="connsiteX34" fmla="*/ 2144355 w 2257209"/>
              <a:gd name="connsiteY34" fmla="*/ 408596 h 1839533"/>
              <a:gd name="connsiteX35" fmla="*/ 2191759 w 2257209"/>
              <a:gd name="connsiteY35" fmla="*/ 500677 h 1839533"/>
              <a:gd name="connsiteX36" fmla="*/ 2248235 w 2257209"/>
              <a:gd name="connsiteY36" fmla="*/ 625368 h 1839533"/>
              <a:gd name="connsiteX37" fmla="*/ 2257209 w 2257209"/>
              <a:gd name="connsiteY37" fmla="*/ 779728 h 1839533"/>
              <a:gd name="connsiteX38" fmla="*/ 2251271 w 2257209"/>
              <a:gd name="connsiteY38" fmla="*/ 928170 h 1839533"/>
              <a:gd name="connsiteX39" fmla="*/ 2251271 w 2257209"/>
              <a:gd name="connsiteY39" fmla="*/ 928170 h 1839533"/>
              <a:gd name="connsiteX40" fmla="*/ 2233458 w 2257209"/>
              <a:gd name="connsiteY40" fmla="*/ 993484 h 1839533"/>
              <a:gd name="connsiteX41" fmla="*/ 2197832 w 2257209"/>
              <a:gd name="connsiteY41" fmla="*/ 1035047 h 1839533"/>
              <a:gd name="connsiteX42" fmla="*/ 2156269 w 2257209"/>
              <a:gd name="connsiteY42" fmla="*/ 1112237 h 1839533"/>
              <a:gd name="connsiteX43" fmla="*/ 2144393 w 2257209"/>
              <a:gd name="connsiteY43" fmla="*/ 1159738 h 1839533"/>
              <a:gd name="connsiteX44" fmla="*/ 2168144 w 2257209"/>
              <a:gd name="connsiteY44" fmla="*/ 1236928 h 1839533"/>
              <a:gd name="connsiteX45" fmla="*/ 2168144 w 2257209"/>
              <a:gd name="connsiteY45" fmla="*/ 1361619 h 1839533"/>
              <a:gd name="connsiteX46" fmla="*/ 2132518 w 2257209"/>
              <a:gd name="connsiteY46" fmla="*/ 1462559 h 1839533"/>
              <a:gd name="connsiteX47" fmla="*/ 2090954 w 2257209"/>
              <a:gd name="connsiteY47" fmla="*/ 1533811 h 1839533"/>
              <a:gd name="connsiteX48" fmla="*/ 2025640 w 2257209"/>
              <a:gd name="connsiteY48" fmla="*/ 1566440 h 1839533"/>
              <a:gd name="connsiteX49" fmla="*/ 1927640 w 2257209"/>
              <a:gd name="connsiteY49" fmla="*/ 1839533 h 1839533"/>
              <a:gd name="connsiteX50" fmla="*/ 1838613 w 2257209"/>
              <a:gd name="connsiteY50" fmla="*/ 1830656 h 1839533"/>
              <a:gd name="connsiteX51" fmla="*/ 1877199 w 2257209"/>
              <a:gd name="connsiteY51" fmla="*/ 1688190 h 1839533"/>
              <a:gd name="connsiteX52" fmla="*/ 1912824 w 2257209"/>
              <a:gd name="connsiteY52" fmla="*/ 1557562 h 1839533"/>
              <a:gd name="connsiteX53" fmla="*/ 1900948 w 2257209"/>
              <a:gd name="connsiteY53" fmla="*/ 1462559 h 1839533"/>
              <a:gd name="connsiteX54" fmla="*/ 1924700 w 2257209"/>
              <a:gd name="connsiteY54" fmla="*/ 1361619 h 1839533"/>
              <a:gd name="connsiteX55" fmla="*/ 1990014 w 2257209"/>
              <a:gd name="connsiteY55" fmla="*/ 1254741 h 1839533"/>
              <a:gd name="connsiteX56" fmla="*/ 1984076 w 2257209"/>
              <a:gd name="connsiteY56" fmla="*/ 1201302 h 1839533"/>
              <a:gd name="connsiteX57" fmla="*/ 2016801 w 2257209"/>
              <a:gd name="connsiteY57" fmla="*/ 1109278 h 1839533"/>
              <a:gd name="connsiteX58" fmla="*/ 2049391 w 2257209"/>
              <a:gd name="connsiteY58" fmla="*/ 951920 h 1839533"/>
              <a:gd name="connsiteX59" fmla="*/ 2120643 w 2257209"/>
              <a:gd name="connsiteY59" fmla="*/ 910357 h 1839533"/>
              <a:gd name="connsiteX60" fmla="*/ 2120643 w 2257209"/>
              <a:gd name="connsiteY60" fmla="*/ 910357 h 1839533"/>
              <a:gd name="connsiteX61" fmla="*/ 2138456 w 2257209"/>
              <a:gd name="connsiteY61" fmla="*/ 785666 h 1839533"/>
              <a:gd name="connsiteX62" fmla="*/ 2068712 w 2257209"/>
              <a:gd name="connsiteY62" fmla="*/ 510348 h 1839533"/>
              <a:gd name="connsiteX63" fmla="*/ 1829697 w 2257209"/>
              <a:gd name="connsiteY63" fmla="*/ 381905 h 1839533"/>
              <a:gd name="connsiteX64" fmla="*/ 1390310 w 2257209"/>
              <a:gd name="connsiteY64" fmla="*/ 179966 h 1839533"/>
              <a:gd name="connsiteX65" fmla="*/ 1187076 w 2257209"/>
              <a:gd name="connsiteY65" fmla="*/ 152927 h 1839533"/>
              <a:gd name="connsiteX66" fmla="*/ 977652 w 2257209"/>
              <a:gd name="connsiteY66" fmla="*/ 147337 h 1839533"/>
              <a:gd name="connsiteX67" fmla="*/ 808419 w 2257209"/>
              <a:gd name="connsiteY67" fmla="*/ 144359 h 1839533"/>
              <a:gd name="connsiteX68" fmla="*/ 621432 w 2257209"/>
              <a:gd name="connsiteY68" fmla="*/ 188901 h 1839533"/>
              <a:gd name="connsiteX69" fmla="*/ 440246 w 2257209"/>
              <a:gd name="connsiteY69" fmla="*/ 275007 h 1839533"/>
              <a:gd name="connsiteX70" fmla="*/ 383288 w 2257209"/>
              <a:gd name="connsiteY70" fmla="*/ 320085 h 1839533"/>
              <a:gd name="connsiteX71" fmla="*/ 334581 w 2257209"/>
              <a:gd name="connsiteY71" fmla="*/ 329641 h 1839533"/>
              <a:gd name="connsiteX72" fmla="*/ 245517 w 2257209"/>
              <a:gd name="connsiteY72" fmla="*/ 406799 h 1839533"/>
              <a:gd name="connsiteX73" fmla="*/ 189696 w 2257209"/>
              <a:gd name="connsiteY73" fmla="*/ 476907 h 1839533"/>
              <a:gd name="connsiteX74" fmla="*/ 182521 w 2257209"/>
              <a:gd name="connsiteY74" fmla="*/ 542191 h 1839533"/>
              <a:gd name="connsiteX75" fmla="*/ 220560 w 2257209"/>
              <a:gd name="connsiteY75" fmla="*/ 571507 h 1839533"/>
              <a:gd name="connsiteX76" fmla="*/ 251455 w 2257209"/>
              <a:gd name="connsiteY76" fmla="*/ 615824 h 1839533"/>
              <a:gd name="connsiteX77" fmla="*/ 238404 w 2257209"/>
              <a:gd name="connsiteY77" fmla="*/ 690663 h 1839533"/>
              <a:gd name="connsiteX78" fmla="*/ 193253 w 2257209"/>
              <a:gd name="connsiteY78" fmla="*/ 729783 h 1839533"/>
              <a:gd name="connsiteX79" fmla="*/ 196747 w 2257209"/>
              <a:gd name="connsiteY79" fmla="*/ 757244 h 1839533"/>
              <a:gd name="connsiteX80" fmla="*/ 230085 w 2257209"/>
              <a:gd name="connsiteY80" fmla="*/ 757244 h 1839533"/>
              <a:gd name="connsiteX81" fmla="*/ 268092 w 2257209"/>
              <a:gd name="connsiteY81" fmla="*/ 744102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320572 w 2257209"/>
              <a:gd name="connsiteY84" fmla="*/ 695332 h 1839533"/>
              <a:gd name="connsiteX85" fmla="*/ 363095 w 2257209"/>
              <a:gd name="connsiteY85" fmla="*/ 672850 h 1839533"/>
              <a:gd name="connsiteX86" fmla="*/ 422471 w 2257209"/>
              <a:gd name="connsiteY86" fmla="*/ 690663 h 1839533"/>
              <a:gd name="connsiteX87" fmla="*/ 446222 w 2257209"/>
              <a:gd name="connsiteY87" fmla="*/ 767853 h 1839533"/>
              <a:gd name="connsiteX88" fmla="*/ 475910 w 2257209"/>
              <a:gd name="connsiteY88" fmla="*/ 874731 h 1839533"/>
              <a:gd name="connsiteX89" fmla="*/ 511536 w 2257209"/>
              <a:gd name="connsiteY89" fmla="*/ 963795 h 1839533"/>
              <a:gd name="connsiteX90" fmla="*/ 529349 w 2257209"/>
              <a:gd name="connsiteY90" fmla="*/ 1040985 h 1839533"/>
              <a:gd name="connsiteX91" fmla="*/ 541224 w 2257209"/>
              <a:gd name="connsiteY91" fmla="*/ 1094424 h 1839533"/>
              <a:gd name="connsiteX92" fmla="*/ 541224 w 2257209"/>
              <a:gd name="connsiteY92" fmla="*/ 1272554 h 1839533"/>
              <a:gd name="connsiteX93" fmla="*/ 511536 w 2257209"/>
              <a:gd name="connsiteY93" fmla="*/ 1367557 h 1839533"/>
              <a:gd name="connsiteX94" fmla="*/ 505598 w 2257209"/>
              <a:gd name="connsiteY94" fmla="*/ 1527873 h 1839533"/>
              <a:gd name="connsiteX95" fmla="*/ 481848 w 2257209"/>
              <a:gd name="connsiteY95" fmla="*/ 1628814 h 1839533"/>
              <a:gd name="connsiteX96" fmla="*/ 481847 w 2257209"/>
              <a:gd name="connsiteY96" fmla="*/ 1711941 h 1839533"/>
              <a:gd name="connsiteX0" fmla="*/ 481847 w 2257209"/>
              <a:gd name="connsiteY0" fmla="*/ 1711941 h 1839533"/>
              <a:gd name="connsiteX1" fmla="*/ 369032 w 2257209"/>
              <a:gd name="connsiteY1" fmla="*/ 1717879 h 1839533"/>
              <a:gd name="connsiteX2" fmla="*/ 303718 w 2257209"/>
              <a:gd name="connsiteY2" fmla="*/ 1717879 h 1839533"/>
              <a:gd name="connsiteX3" fmla="*/ 244311 w 2257209"/>
              <a:gd name="connsiteY3" fmla="*/ 1650152 h 1839533"/>
              <a:gd name="connsiteX4" fmla="*/ 190902 w 2257209"/>
              <a:gd name="connsiteY4" fmla="*/ 1660852 h 1839533"/>
              <a:gd name="connsiteX5" fmla="*/ 91167 w 2257209"/>
              <a:gd name="connsiteY5" fmla="*/ 1645390 h 1839533"/>
              <a:gd name="connsiteX6" fmla="*/ 73354 w 2257209"/>
              <a:gd name="connsiteY6" fmla="*/ 1534893 h 1839533"/>
              <a:gd name="connsiteX7" fmla="*/ 63398 w 2257209"/>
              <a:gd name="connsiteY7" fmla="*/ 1328744 h 1839533"/>
              <a:gd name="connsiteX8" fmla="*/ 31730 w 2257209"/>
              <a:gd name="connsiteY8" fmla="*/ 1285573 h 1839533"/>
              <a:gd name="connsiteX9" fmla="*/ 12803 w 2257209"/>
              <a:gd name="connsiteY9" fmla="*/ 1198828 h 1839533"/>
              <a:gd name="connsiteX10" fmla="*/ 21123 w 2257209"/>
              <a:gd name="connsiteY10" fmla="*/ 1011297 h 1839533"/>
              <a:gd name="connsiteX11" fmla="*/ 54336 w 2257209"/>
              <a:gd name="connsiteY11" fmla="*/ 773790 h 1839533"/>
              <a:gd name="connsiteX12" fmla="*/ 42461 w 2257209"/>
              <a:gd name="connsiteY12" fmla="*/ 726289 h 1839533"/>
              <a:gd name="connsiteX13" fmla="*/ 12772 w 2257209"/>
              <a:gd name="connsiteY13" fmla="*/ 660975 h 1839533"/>
              <a:gd name="connsiteX14" fmla="*/ 6835 w 2257209"/>
              <a:gd name="connsiteY14" fmla="*/ 571909 h 1839533"/>
              <a:gd name="connsiteX15" fmla="*/ 54336 w 2257209"/>
              <a:gd name="connsiteY15" fmla="*/ 506595 h 1839533"/>
              <a:gd name="connsiteX16" fmla="*/ 84024 w 2257209"/>
              <a:gd name="connsiteY16" fmla="*/ 447219 h 1839533"/>
              <a:gd name="connsiteX17" fmla="*/ 226528 w 2257209"/>
              <a:gd name="connsiteY17" fmla="*/ 286902 h 1839533"/>
              <a:gd name="connsiteX18" fmla="*/ 256216 w 2257209"/>
              <a:gd name="connsiteY18" fmla="*/ 251277 h 1839533"/>
              <a:gd name="connsiteX19" fmla="*/ 265153 w 2257209"/>
              <a:gd name="connsiteY19" fmla="*/ 212652 h 1839533"/>
              <a:gd name="connsiteX20" fmla="*/ 404658 w 2257209"/>
              <a:gd name="connsiteY20" fmla="*/ 126604 h 1839533"/>
              <a:gd name="connsiteX21" fmla="*/ 594354 w 2257209"/>
              <a:gd name="connsiteY21" fmla="*/ 51658 h 1839533"/>
              <a:gd name="connsiteX22" fmla="*/ 791323 w 2257209"/>
              <a:gd name="connsiteY22" fmla="*/ 22588 h 1839533"/>
              <a:gd name="connsiteX23" fmla="*/ 808594 w 2257209"/>
              <a:gd name="connsiteY23" fmla="*/ 10772 h 1839533"/>
              <a:gd name="connsiteX24" fmla="*/ 876750 w 2257209"/>
              <a:gd name="connsiteY24" fmla="*/ 1893 h 1839533"/>
              <a:gd name="connsiteX25" fmla="*/ 1070914 w 2257209"/>
              <a:gd name="connsiteY25" fmla="*/ 1024 h 1839533"/>
              <a:gd name="connsiteX26" fmla="*/ 1241869 w 2257209"/>
              <a:gd name="connsiteY26" fmla="*/ 13770 h 1839533"/>
              <a:gd name="connsiteX27" fmla="*/ 1446612 w 2257209"/>
              <a:gd name="connsiteY27" fmla="*/ 55275 h 1839533"/>
              <a:gd name="connsiteX28" fmla="*/ 1544689 w 2257209"/>
              <a:gd name="connsiteY28" fmla="*/ 96897 h 1839533"/>
              <a:gd name="connsiteX29" fmla="*/ 1710944 w 2257209"/>
              <a:gd name="connsiteY29" fmla="*/ 144398 h 1839533"/>
              <a:gd name="connsiteX30" fmla="*/ 1794071 w 2257209"/>
              <a:gd name="connsiteY30" fmla="*/ 185962 h 1839533"/>
              <a:gd name="connsiteX31" fmla="*/ 1865323 w 2257209"/>
              <a:gd name="connsiteY31" fmla="*/ 233463 h 1839533"/>
              <a:gd name="connsiteX32" fmla="*/ 1930637 w 2257209"/>
              <a:gd name="connsiteY32" fmla="*/ 292840 h 1839533"/>
              <a:gd name="connsiteX33" fmla="*/ 2013765 w 2257209"/>
              <a:gd name="connsiteY33" fmla="*/ 346279 h 1839533"/>
              <a:gd name="connsiteX34" fmla="*/ 2144355 w 2257209"/>
              <a:gd name="connsiteY34" fmla="*/ 408596 h 1839533"/>
              <a:gd name="connsiteX35" fmla="*/ 2191759 w 2257209"/>
              <a:gd name="connsiteY35" fmla="*/ 500677 h 1839533"/>
              <a:gd name="connsiteX36" fmla="*/ 2248235 w 2257209"/>
              <a:gd name="connsiteY36" fmla="*/ 625368 h 1839533"/>
              <a:gd name="connsiteX37" fmla="*/ 2257209 w 2257209"/>
              <a:gd name="connsiteY37" fmla="*/ 779728 h 1839533"/>
              <a:gd name="connsiteX38" fmla="*/ 2251271 w 2257209"/>
              <a:gd name="connsiteY38" fmla="*/ 928170 h 1839533"/>
              <a:gd name="connsiteX39" fmla="*/ 2251271 w 2257209"/>
              <a:gd name="connsiteY39" fmla="*/ 928170 h 1839533"/>
              <a:gd name="connsiteX40" fmla="*/ 2233458 w 2257209"/>
              <a:gd name="connsiteY40" fmla="*/ 993484 h 1839533"/>
              <a:gd name="connsiteX41" fmla="*/ 2197832 w 2257209"/>
              <a:gd name="connsiteY41" fmla="*/ 1035047 h 1839533"/>
              <a:gd name="connsiteX42" fmla="*/ 2156269 w 2257209"/>
              <a:gd name="connsiteY42" fmla="*/ 1112237 h 1839533"/>
              <a:gd name="connsiteX43" fmla="*/ 2144393 w 2257209"/>
              <a:gd name="connsiteY43" fmla="*/ 1159738 h 1839533"/>
              <a:gd name="connsiteX44" fmla="*/ 2168144 w 2257209"/>
              <a:gd name="connsiteY44" fmla="*/ 1236928 h 1839533"/>
              <a:gd name="connsiteX45" fmla="*/ 2168144 w 2257209"/>
              <a:gd name="connsiteY45" fmla="*/ 1361619 h 1839533"/>
              <a:gd name="connsiteX46" fmla="*/ 2132518 w 2257209"/>
              <a:gd name="connsiteY46" fmla="*/ 1462559 h 1839533"/>
              <a:gd name="connsiteX47" fmla="*/ 2090954 w 2257209"/>
              <a:gd name="connsiteY47" fmla="*/ 1533811 h 1839533"/>
              <a:gd name="connsiteX48" fmla="*/ 2025640 w 2257209"/>
              <a:gd name="connsiteY48" fmla="*/ 1566440 h 1839533"/>
              <a:gd name="connsiteX49" fmla="*/ 1927640 w 2257209"/>
              <a:gd name="connsiteY49" fmla="*/ 1839533 h 1839533"/>
              <a:gd name="connsiteX50" fmla="*/ 1838613 w 2257209"/>
              <a:gd name="connsiteY50" fmla="*/ 1830656 h 1839533"/>
              <a:gd name="connsiteX51" fmla="*/ 1877199 w 2257209"/>
              <a:gd name="connsiteY51" fmla="*/ 1688190 h 1839533"/>
              <a:gd name="connsiteX52" fmla="*/ 1912824 w 2257209"/>
              <a:gd name="connsiteY52" fmla="*/ 1557562 h 1839533"/>
              <a:gd name="connsiteX53" fmla="*/ 1900948 w 2257209"/>
              <a:gd name="connsiteY53" fmla="*/ 1462559 h 1839533"/>
              <a:gd name="connsiteX54" fmla="*/ 1924700 w 2257209"/>
              <a:gd name="connsiteY54" fmla="*/ 1361619 h 1839533"/>
              <a:gd name="connsiteX55" fmla="*/ 1990014 w 2257209"/>
              <a:gd name="connsiteY55" fmla="*/ 1254741 h 1839533"/>
              <a:gd name="connsiteX56" fmla="*/ 1984076 w 2257209"/>
              <a:gd name="connsiteY56" fmla="*/ 1201302 h 1839533"/>
              <a:gd name="connsiteX57" fmla="*/ 2016801 w 2257209"/>
              <a:gd name="connsiteY57" fmla="*/ 1109278 h 1839533"/>
              <a:gd name="connsiteX58" fmla="*/ 2049391 w 2257209"/>
              <a:gd name="connsiteY58" fmla="*/ 951920 h 1839533"/>
              <a:gd name="connsiteX59" fmla="*/ 2120643 w 2257209"/>
              <a:gd name="connsiteY59" fmla="*/ 910357 h 1839533"/>
              <a:gd name="connsiteX60" fmla="*/ 2120643 w 2257209"/>
              <a:gd name="connsiteY60" fmla="*/ 910357 h 1839533"/>
              <a:gd name="connsiteX61" fmla="*/ 2138456 w 2257209"/>
              <a:gd name="connsiteY61" fmla="*/ 785666 h 1839533"/>
              <a:gd name="connsiteX62" fmla="*/ 2068712 w 2257209"/>
              <a:gd name="connsiteY62" fmla="*/ 510348 h 1839533"/>
              <a:gd name="connsiteX63" fmla="*/ 1829697 w 2257209"/>
              <a:gd name="connsiteY63" fmla="*/ 381905 h 1839533"/>
              <a:gd name="connsiteX64" fmla="*/ 1390310 w 2257209"/>
              <a:gd name="connsiteY64" fmla="*/ 179966 h 1839533"/>
              <a:gd name="connsiteX65" fmla="*/ 1187076 w 2257209"/>
              <a:gd name="connsiteY65" fmla="*/ 152927 h 1839533"/>
              <a:gd name="connsiteX66" fmla="*/ 977652 w 2257209"/>
              <a:gd name="connsiteY66" fmla="*/ 147337 h 1839533"/>
              <a:gd name="connsiteX67" fmla="*/ 808419 w 2257209"/>
              <a:gd name="connsiteY67" fmla="*/ 144359 h 1839533"/>
              <a:gd name="connsiteX68" fmla="*/ 621432 w 2257209"/>
              <a:gd name="connsiteY68" fmla="*/ 188901 h 1839533"/>
              <a:gd name="connsiteX69" fmla="*/ 440246 w 2257209"/>
              <a:gd name="connsiteY69" fmla="*/ 275007 h 1839533"/>
              <a:gd name="connsiteX70" fmla="*/ 383288 w 2257209"/>
              <a:gd name="connsiteY70" fmla="*/ 320085 h 1839533"/>
              <a:gd name="connsiteX71" fmla="*/ 334581 w 2257209"/>
              <a:gd name="connsiteY71" fmla="*/ 329641 h 1839533"/>
              <a:gd name="connsiteX72" fmla="*/ 245517 w 2257209"/>
              <a:gd name="connsiteY72" fmla="*/ 406799 h 1839533"/>
              <a:gd name="connsiteX73" fmla="*/ 189696 w 2257209"/>
              <a:gd name="connsiteY73" fmla="*/ 476907 h 1839533"/>
              <a:gd name="connsiteX74" fmla="*/ 182521 w 2257209"/>
              <a:gd name="connsiteY74" fmla="*/ 542191 h 1839533"/>
              <a:gd name="connsiteX75" fmla="*/ 220560 w 2257209"/>
              <a:gd name="connsiteY75" fmla="*/ 571507 h 1839533"/>
              <a:gd name="connsiteX76" fmla="*/ 251455 w 2257209"/>
              <a:gd name="connsiteY76" fmla="*/ 615824 h 1839533"/>
              <a:gd name="connsiteX77" fmla="*/ 238404 w 2257209"/>
              <a:gd name="connsiteY77" fmla="*/ 690663 h 1839533"/>
              <a:gd name="connsiteX78" fmla="*/ 193253 w 2257209"/>
              <a:gd name="connsiteY78" fmla="*/ 729783 h 1839533"/>
              <a:gd name="connsiteX79" fmla="*/ 196747 w 2257209"/>
              <a:gd name="connsiteY79" fmla="*/ 757244 h 1839533"/>
              <a:gd name="connsiteX80" fmla="*/ 230085 w 2257209"/>
              <a:gd name="connsiteY80" fmla="*/ 757244 h 1839533"/>
              <a:gd name="connsiteX81" fmla="*/ 268092 w 2257209"/>
              <a:gd name="connsiteY81" fmla="*/ 744102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320572 w 2257209"/>
              <a:gd name="connsiteY84" fmla="*/ 695332 h 1839533"/>
              <a:gd name="connsiteX85" fmla="*/ 363095 w 2257209"/>
              <a:gd name="connsiteY85" fmla="*/ 672850 h 1839533"/>
              <a:gd name="connsiteX86" fmla="*/ 422471 w 2257209"/>
              <a:gd name="connsiteY86" fmla="*/ 690663 h 1839533"/>
              <a:gd name="connsiteX87" fmla="*/ 446222 w 2257209"/>
              <a:gd name="connsiteY87" fmla="*/ 767853 h 1839533"/>
              <a:gd name="connsiteX88" fmla="*/ 475910 w 2257209"/>
              <a:gd name="connsiteY88" fmla="*/ 874731 h 1839533"/>
              <a:gd name="connsiteX89" fmla="*/ 511536 w 2257209"/>
              <a:gd name="connsiteY89" fmla="*/ 963795 h 1839533"/>
              <a:gd name="connsiteX90" fmla="*/ 529349 w 2257209"/>
              <a:gd name="connsiteY90" fmla="*/ 1040985 h 1839533"/>
              <a:gd name="connsiteX91" fmla="*/ 541224 w 2257209"/>
              <a:gd name="connsiteY91" fmla="*/ 1094424 h 1839533"/>
              <a:gd name="connsiteX92" fmla="*/ 541224 w 2257209"/>
              <a:gd name="connsiteY92" fmla="*/ 1272554 h 1839533"/>
              <a:gd name="connsiteX93" fmla="*/ 511536 w 2257209"/>
              <a:gd name="connsiteY93" fmla="*/ 1367557 h 1839533"/>
              <a:gd name="connsiteX94" fmla="*/ 505598 w 2257209"/>
              <a:gd name="connsiteY94" fmla="*/ 1527873 h 1839533"/>
              <a:gd name="connsiteX95" fmla="*/ 481848 w 2257209"/>
              <a:gd name="connsiteY95" fmla="*/ 1628814 h 1839533"/>
              <a:gd name="connsiteX96" fmla="*/ 481847 w 2257209"/>
              <a:gd name="connsiteY96" fmla="*/ 1711941 h 1839533"/>
              <a:gd name="connsiteX0" fmla="*/ 481847 w 2257209"/>
              <a:gd name="connsiteY0" fmla="*/ 1711941 h 1839533"/>
              <a:gd name="connsiteX1" fmla="*/ 369032 w 2257209"/>
              <a:gd name="connsiteY1" fmla="*/ 1717879 h 1839533"/>
              <a:gd name="connsiteX2" fmla="*/ 303718 w 2257209"/>
              <a:gd name="connsiteY2" fmla="*/ 1717879 h 1839533"/>
              <a:gd name="connsiteX3" fmla="*/ 327717 w 2257209"/>
              <a:gd name="connsiteY3" fmla="*/ 1640688 h 1839533"/>
              <a:gd name="connsiteX4" fmla="*/ 244311 w 2257209"/>
              <a:gd name="connsiteY4" fmla="*/ 1650152 h 1839533"/>
              <a:gd name="connsiteX5" fmla="*/ 190902 w 2257209"/>
              <a:gd name="connsiteY5" fmla="*/ 1660852 h 1839533"/>
              <a:gd name="connsiteX6" fmla="*/ 91167 w 2257209"/>
              <a:gd name="connsiteY6" fmla="*/ 1645390 h 1839533"/>
              <a:gd name="connsiteX7" fmla="*/ 73354 w 2257209"/>
              <a:gd name="connsiteY7" fmla="*/ 1534893 h 1839533"/>
              <a:gd name="connsiteX8" fmla="*/ 63398 w 2257209"/>
              <a:gd name="connsiteY8" fmla="*/ 1328744 h 1839533"/>
              <a:gd name="connsiteX9" fmla="*/ 31730 w 2257209"/>
              <a:gd name="connsiteY9" fmla="*/ 1285573 h 1839533"/>
              <a:gd name="connsiteX10" fmla="*/ 12803 w 2257209"/>
              <a:gd name="connsiteY10" fmla="*/ 1198828 h 1839533"/>
              <a:gd name="connsiteX11" fmla="*/ 21123 w 2257209"/>
              <a:gd name="connsiteY11" fmla="*/ 1011297 h 1839533"/>
              <a:gd name="connsiteX12" fmla="*/ 54336 w 2257209"/>
              <a:gd name="connsiteY12" fmla="*/ 773790 h 1839533"/>
              <a:gd name="connsiteX13" fmla="*/ 42461 w 2257209"/>
              <a:gd name="connsiteY13" fmla="*/ 726289 h 1839533"/>
              <a:gd name="connsiteX14" fmla="*/ 12772 w 2257209"/>
              <a:gd name="connsiteY14" fmla="*/ 660975 h 1839533"/>
              <a:gd name="connsiteX15" fmla="*/ 6835 w 2257209"/>
              <a:gd name="connsiteY15" fmla="*/ 571909 h 1839533"/>
              <a:gd name="connsiteX16" fmla="*/ 54336 w 2257209"/>
              <a:gd name="connsiteY16" fmla="*/ 506595 h 1839533"/>
              <a:gd name="connsiteX17" fmla="*/ 84024 w 2257209"/>
              <a:gd name="connsiteY17" fmla="*/ 447219 h 1839533"/>
              <a:gd name="connsiteX18" fmla="*/ 226528 w 2257209"/>
              <a:gd name="connsiteY18" fmla="*/ 286902 h 1839533"/>
              <a:gd name="connsiteX19" fmla="*/ 256216 w 2257209"/>
              <a:gd name="connsiteY19" fmla="*/ 251277 h 1839533"/>
              <a:gd name="connsiteX20" fmla="*/ 265153 w 2257209"/>
              <a:gd name="connsiteY20" fmla="*/ 212652 h 1839533"/>
              <a:gd name="connsiteX21" fmla="*/ 404658 w 2257209"/>
              <a:gd name="connsiteY21" fmla="*/ 126604 h 1839533"/>
              <a:gd name="connsiteX22" fmla="*/ 594354 w 2257209"/>
              <a:gd name="connsiteY22" fmla="*/ 51658 h 1839533"/>
              <a:gd name="connsiteX23" fmla="*/ 791323 w 2257209"/>
              <a:gd name="connsiteY23" fmla="*/ 22588 h 1839533"/>
              <a:gd name="connsiteX24" fmla="*/ 808594 w 2257209"/>
              <a:gd name="connsiteY24" fmla="*/ 10772 h 1839533"/>
              <a:gd name="connsiteX25" fmla="*/ 876750 w 2257209"/>
              <a:gd name="connsiteY25" fmla="*/ 1893 h 1839533"/>
              <a:gd name="connsiteX26" fmla="*/ 1070914 w 2257209"/>
              <a:gd name="connsiteY26" fmla="*/ 1024 h 1839533"/>
              <a:gd name="connsiteX27" fmla="*/ 1241869 w 2257209"/>
              <a:gd name="connsiteY27" fmla="*/ 13770 h 1839533"/>
              <a:gd name="connsiteX28" fmla="*/ 1446612 w 2257209"/>
              <a:gd name="connsiteY28" fmla="*/ 55275 h 1839533"/>
              <a:gd name="connsiteX29" fmla="*/ 1544689 w 2257209"/>
              <a:gd name="connsiteY29" fmla="*/ 96897 h 1839533"/>
              <a:gd name="connsiteX30" fmla="*/ 1710944 w 2257209"/>
              <a:gd name="connsiteY30" fmla="*/ 144398 h 1839533"/>
              <a:gd name="connsiteX31" fmla="*/ 1794071 w 2257209"/>
              <a:gd name="connsiteY31" fmla="*/ 185962 h 1839533"/>
              <a:gd name="connsiteX32" fmla="*/ 1865323 w 2257209"/>
              <a:gd name="connsiteY32" fmla="*/ 233463 h 1839533"/>
              <a:gd name="connsiteX33" fmla="*/ 1930637 w 2257209"/>
              <a:gd name="connsiteY33" fmla="*/ 292840 h 1839533"/>
              <a:gd name="connsiteX34" fmla="*/ 2013765 w 2257209"/>
              <a:gd name="connsiteY34" fmla="*/ 346279 h 1839533"/>
              <a:gd name="connsiteX35" fmla="*/ 2144355 w 2257209"/>
              <a:gd name="connsiteY35" fmla="*/ 408596 h 1839533"/>
              <a:gd name="connsiteX36" fmla="*/ 2191759 w 2257209"/>
              <a:gd name="connsiteY36" fmla="*/ 500677 h 1839533"/>
              <a:gd name="connsiteX37" fmla="*/ 2248235 w 2257209"/>
              <a:gd name="connsiteY37" fmla="*/ 625368 h 1839533"/>
              <a:gd name="connsiteX38" fmla="*/ 2257209 w 2257209"/>
              <a:gd name="connsiteY38" fmla="*/ 779728 h 1839533"/>
              <a:gd name="connsiteX39" fmla="*/ 2251271 w 2257209"/>
              <a:gd name="connsiteY39" fmla="*/ 928170 h 1839533"/>
              <a:gd name="connsiteX40" fmla="*/ 2251271 w 2257209"/>
              <a:gd name="connsiteY40" fmla="*/ 928170 h 1839533"/>
              <a:gd name="connsiteX41" fmla="*/ 2233458 w 2257209"/>
              <a:gd name="connsiteY41" fmla="*/ 993484 h 1839533"/>
              <a:gd name="connsiteX42" fmla="*/ 2197832 w 2257209"/>
              <a:gd name="connsiteY42" fmla="*/ 1035047 h 1839533"/>
              <a:gd name="connsiteX43" fmla="*/ 2156269 w 2257209"/>
              <a:gd name="connsiteY43" fmla="*/ 1112237 h 1839533"/>
              <a:gd name="connsiteX44" fmla="*/ 2144393 w 2257209"/>
              <a:gd name="connsiteY44" fmla="*/ 1159738 h 1839533"/>
              <a:gd name="connsiteX45" fmla="*/ 2168144 w 2257209"/>
              <a:gd name="connsiteY45" fmla="*/ 1236928 h 1839533"/>
              <a:gd name="connsiteX46" fmla="*/ 2168144 w 2257209"/>
              <a:gd name="connsiteY46" fmla="*/ 1361619 h 1839533"/>
              <a:gd name="connsiteX47" fmla="*/ 2132518 w 2257209"/>
              <a:gd name="connsiteY47" fmla="*/ 1462559 h 1839533"/>
              <a:gd name="connsiteX48" fmla="*/ 2090954 w 2257209"/>
              <a:gd name="connsiteY48" fmla="*/ 1533811 h 1839533"/>
              <a:gd name="connsiteX49" fmla="*/ 2025640 w 2257209"/>
              <a:gd name="connsiteY49" fmla="*/ 1566440 h 1839533"/>
              <a:gd name="connsiteX50" fmla="*/ 1927640 w 2257209"/>
              <a:gd name="connsiteY50" fmla="*/ 1839533 h 1839533"/>
              <a:gd name="connsiteX51" fmla="*/ 1838613 w 2257209"/>
              <a:gd name="connsiteY51" fmla="*/ 1830656 h 1839533"/>
              <a:gd name="connsiteX52" fmla="*/ 1877199 w 2257209"/>
              <a:gd name="connsiteY52" fmla="*/ 1688190 h 1839533"/>
              <a:gd name="connsiteX53" fmla="*/ 1912824 w 2257209"/>
              <a:gd name="connsiteY53" fmla="*/ 1557562 h 1839533"/>
              <a:gd name="connsiteX54" fmla="*/ 1900948 w 2257209"/>
              <a:gd name="connsiteY54" fmla="*/ 1462559 h 1839533"/>
              <a:gd name="connsiteX55" fmla="*/ 1924700 w 2257209"/>
              <a:gd name="connsiteY55" fmla="*/ 1361619 h 1839533"/>
              <a:gd name="connsiteX56" fmla="*/ 1990014 w 2257209"/>
              <a:gd name="connsiteY56" fmla="*/ 1254741 h 1839533"/>
              <a:gd name="connsiteX57" fmla="*/ 1984076 w 2257209"/>
              <a:gd name="connsiteY57" fmla="*/ 1201302 h 1839533"/>
              <a:gd name="connsiteX58" fmla="*/ 2016801 w 2257209"/>
              <a:gd name="connsiteY58" fmla="*/ 1109278 h 1839533"/>
              <a:gd name="connsiteX59" fmla="*/ 2049391 w 2257209"/>
              <a:gd name="connsiteY59" fmla="*/ 951920 h 1839533"/>
              <a:gd name="connsiteX60" fmla="*/ 2120643 w 2257209"/>
              <a:gd name="connsiteY60" fmla="*/ 910357 h 1839533"/>
              <a:gd name="connsiteX61" fmla="*/ 2120643 w 2257209"/>
              <a:gd name="connsiteY61" fmla="*/ 910357 h 1839533"/>
              <a:gd name="connsiteX62" fmla="*/ 2138456 w 2257209"/>
              <a:gd name="connsiteY62" fmla="*/ 785666 h 1839533"/>
              <a:gd name="connsiteX63" fmla="*/ 2068712 w 2257209"/>
              <a:gd name="connsiteY63" fmla="*/ 510348 h 1839533"/>
              <a:gd name="connsiteX64" fmla="*/ 1829697 w 2257209"/>
              <a:gd name="connsiteY64" fmla="*/ 381905 h 1839533"/>
              <a:gd name="connsiteX65" fmla="*/ 1390310 w 2257209"/>
              <a:gd name="connsiteY65" fmla="*/ 179966 h 1839533"/>
              <a:gd name="connsiteX66" fmla="*/ 1187076 w 2257209"/>
              <a:gd name="connsiteY66" fmla="*/ 152927 h 1839533"/>
              <a:gd name="connsiteX67" fmla="*/ 977652 w 2257209"/>
              <a:gd name="connsiteY67" fmla="*/ 147337 h 1839533"/>
              <a:gd name="connsiteX68" fmla="*/ 808419 w 2257209"/>
              <a:gd name="connsiteY68" fmla="*/ 144359 h 1839533"/>
              <a:gd name="connsiteX69" fmla="*/ 621432 w 2257209"/>
              <a:gd name="connsiteY69" fmla="*/ 188901 h 1839533"/>
              <a:gd name="connsiteX70" fmla="*/ 440246 w 2257209"/>
              <a:gd name="connsiteY70" fmla="*/ 275007 h 1839533"/>
              <a:gd name="connsiteX71" fmla="*/ 383288 w 2257209"/>
              <a:gd name="connsiteY71" fmla="*/ 320085 h 1839533"/>
              <a:gd name="connsiteX72" fmla="*/ 334581 w 2257209"/>
              <a:gd name="connsiteY72" fmla="*/ 329641 h 1839533"/>
              <a:gd name="connsiteX73" fmla="*/ 245517 w 2257209"/>
              <a:gd name="connsiteY73" fmla="*/ 406799 h 1839533"/>
              <a:gd name="connsiteX74" fmla="*/ 189696 w 2257209"/>
              <a:gd name="connsiteY74" fmla="*/ 476907 h 1839533"/>
              <a:gd name="connsiteX75" fmla="*/ 182521 w 2257209"/>
              <a:gd name="connsiteY75" fmla="*/ 542191 h 1839533"/>
              <a:gd name="connsiteX76" fmla="*/ 220560 w 2257209"/>
              <a:gd name="connsiteY76" fmla="*/ 571507 h 1839533"/>
              <a:gd name="connsiteX77" fmla="*/ 251455 w 2257209"/>
              <a:gd name="connsiteY77" fmla="*/ 615824 h 1839533"/>
              <a:gd name="connsiteX78" fmla="*/ 238404 w 2257209"/>
              <a:gd name="connsiteY78" fmla="*/ 690663 h 1839533"/>
              <a:gd name="connsiteX79" fmla="*/ 193253 w 2257209"/>
              <a:gd name="connsiteY79" fmla="*/ 729783 h 1839533"/>
              <a:gd name="connsiteX80" fmla="*/ 196747 w 2257209"/>
              <a:gd name="connsiteY80" fmla="*/ 757244 h 1839533"/>
              <a:gd name="connsiteX81" fmla="*/ 230085 w 2257209"/>
              <a:gd name="connsiteY81" fmla="*/ 757244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268092 w 2257209"/>
              <a:gd name="connsiteY84" fmla="*/ 744102 h 1839533"/>
              <a:gd name="connsiteX85" fmla="*/ 320572 w 2257209"/>
              <a:gd name="connsiteY85" fmla="*/ 695332 h 1839533"/>
              <a:gd name="connsiteX86" fmla="*/ 363095 w 2257209"/>
              <a:gd name="connsiteY86" fmla="*/ 672850 h 1839533"/>
              <a:gd name="connsiteX87" fmla="*/ 422471 w 2257209"/>
              <a:gd name="connsiteY87" fmla="*/ 690663 h 1839533"/>
              <a:gd name="connsiteX88" fmla="*/ 446222 w 2257209"/>
              <a:gd name="connsiteY88" fmla="*/ 767853 h 1839533"/>
              <a:gd name="connsiteX89" fmla="*/ 475910 w 2257209"/>
              <a:gd name="connsiteY89" fmla="*/ 874731 h 1839533"/>
              <a:gd name="connsiteX90" fmla="*/ 511536 w 2257209"/>
              <a:gd name="connsiteY90" fmla="*/ 963795 h 1839533"/>
              <a:gd name="connsiteX91" fmla="*/ 529349 w 2257209"/>
              <a:gd name="connsiteY91" fmla="*/ 1040985 h 1839533"/>
              <a:gd name="connsiteX92" fmla="*/ 541224 w 2257209"/>
              <a:gd name="connsiteY92" fmla="*/ 1094424 h 1839533"/>
              <a:gd name="connsiteX93" fmla="*/ 541224 w 2257209"/>
              <a:gd name="connsiteY93" fmla="*/ 1272554 h 1839533"/>
              <a:gd name="connsiteX94" fmla="*/ 511536 w 2257209"/>
              <a:gd name="connsiteY94" fmla="*/ 1367557 h 1839533"/>
              <a:gd name="connsiteX95" fmla="*/ 505598 w 2257209"/>
              <a:gd name="connsiteY95" fmla="*/ 1527873 h 1839533"/>
              <a:gd name="connsiteX96" fmla="*/ 481848 w 2257209"/>
              <a:gd name="connsiteY96" fmla="*/ 1628814 h 1839533"/>
              <a:gd name="connsiteX97" fmla="*/ 481847 w 2257209"/>
              <a:gd name="connsiteY97" fmla="*/ 1711941 h 1839533"/>
              <a:gd name="connsiteX0" fmla="*/ 481847 w 2257209"/>
              <a:gd name="connsiteY0" fmla="*/ 1711941 h 1839533"/>
              <a:gd name="connsiteX1" fmla="*/ 369032 w 2257209"/>
              <a:gd name="connsiteY1" fmla="*/ 1717879 h 1839533"/>
              <a:gd name="connsiteX2" fmla="*/ 303718 w 2257209"/>
              <a:gd name="connsiteY2" fmla="*/ 1717879 h 1839533"/>
              <a:gd name="connsiteX3" fmla="*/ 291998 w 2257209"/>
              <a:gd name="connsiteY3" fmla="*/ 1674026 h 1839533"/>
              <a:gd name="connsiteX4" fmla="*/ 244311 w 2257209"/>
              <a:gd name="connsiteY4" fmla="*/ 1650152 h 1839533"/>
              <a:gd name="connsiteX5" fmla="*/ 190902 w 2257209"/>
              <a:gd name="connsiteY5" fmla="*/ 1660852 h 1839533"/>
              <a:gd name="connsiteX6" fmla="*/ 91167 w 2257209"/>
              <a:gd name="connsiteY6" fmla="*/ 1645390 h 1839533"/>
              <a:gd name="connsiteX7" fmla="*/ 73354 w 2257209"/>
              <a:gd name="connsiteY7" fmla="*/ 1534893 h 1839533"/>
              <a:gd name="connsiteX8" fmla="*/ 63398 w 2257209"/>
              <a:gd name="connsiteY8" fmla="*/ 1328744 h 1839533"/>
              <a:gd name="connsiteX9" fmla="*/ 31730 w 2257209"/>
              <a:gd name="connsiteY9" fmla="*/ 1285573 h 1839533"/>
              <a:gd name="connsiteX10" fmla="*/ 12803 w 2257209"/>
              <a:gd name="connsiteY10" fmla="*/ 1198828 h 1839533"/>
              <a:gd name="connsiteX11" fmla="*/ 21123 w 2257209"/>
              <a:gd name="connsiteY11" fmla="*/ 1011297 h 1839533"/>
              <a:gd name="connsiteX12" fmla="*/ 54336 w 2257209"/>
              <a:gd name="connsiteY12" fmla="*/ 773790 h 1839533"/>
              <a:gd name="connsiteX13" fmla="*/ 42461 w 2257209"/>
              <a:gd name="connsiteY13" fmla="*/ 726289 h 1839533"/>
              <a:gd name="connsiteX14" fmla="*/ 12772 w 2257209"/>
              <a:gd name="connsiteY14" fmla="*/ 660975 h 1839533"/>
              <a:gd name="connsiteX15" fmla="*/ 6835 w 2257209"/>
              <a:gd name="connsiteY15" fmla="*/ 571909 h 1839533"/>
              <a:gd name="connsiteX16" fmla="*/ 54336 w 2257209"/>
              <a:gd name="connsiteY16" fmla="*/ 506595 h 1839533"/>
              <a:gd name="connsiteX17" fmla="*/ 84024 w 2257209"/>
              <a:gd name="connsiteY17" fmla="*/ 447219 h 1839533"/>
              <a:gd name="connsiteX18" fmla="*/ 226528 w 2257209"/>
              <a:gd name="connsiteY18" fmla="*/ 286902 h 1839533"/>
              <a:gd name="connsiteX19" fmla="*/ 256216 w 2257209"/>
              <a:gd name="connsiteY19" fmla="*/ 251277 h 1839533"/>
              <a:gd name="connsiteX20" fmla="*/ 265153 w 2257209"/>
              <a:gd name="connsiteY20" fmla="*/ 212652 h 1839533"/>
              <a:gd name="connsiteX21" fmla="*/ 404658 w 2257209"/>
              <a:gd name="connsiteY21" fmla="*/ 126604 h 1839533"/>
              <a:gd name="connsiteX22" fmla="*/ 594354 w 2257209"/>
              <a:gd name="connsiteY22" fmla="*/ 51658 h 1839533"/>
              <a:gd name="connsiteX23" fmla="*/ 791323 w 2257209"/>
              <a:gd name="connsiteY23" fmla="*/ 22588 h 1839533"/>
              <a:gd name="connsiteX24" fmla="*/ 808594 w 2257209"/>
              <a:gd name="connsiteY24" fmla="*/ 10772 h 1839533"/>
              <a:gd name="connsiteX25" fmla="*/ 876750 w 2257209"/>
              <a:gd name="connsiteY25" fmla="*/ 1893 h 1839533"/>
              <a:gd name="connsiteX26" fmla="*/ 1070914 w 2257209"/>
              <a:gd name="connsiteY26" fmla="*/ 1024 h 1839533"/>
              <a:gd name="connsiteX27" fmla="*/ 1241869 w 2257209"/>
              <a:gd name="connsiteY27" fmla="*/ 13770 h 1839533"/>
              <a:gd name="connsiteX28" fmla="*/ 1446612 w 2257209"/>
              <a:gd name="connsiteY28" fmla="*/ 55275 h 1839533"/>
              <a:gd name="connsiteX29" fmla="*/ 1544689 w 2257209"/>
              <a:gd name="connsiteY29" fmla="*/ 96897 h 1839533"/>
              <a:gd name="connsiteX30" fmla="*/ 1710944 w 2257209"/>
              <a:gd name="connsiteY30" fmla="*/ 144398 h 1839533"/>
              <a:gd name="connsiteX31" fmla="*/ 1794071 w 2257209"/>
              <a:gd name="connsiteY31" fmla="*/ 185962 h 1839533"/>
              <a:gd name="connsiteX32" fmla="*/ 1865323 w 2257209"/>
              <a:gd name="connsiteY32" fmla="*/ 233463 h 1839533"/>
              <a:gd name="connsiteX33" fmla="*/ 1930637 w 2257209"/>
              <a:gd name="connsiteY33" fmla="*/ 292840 h 1839533"/>
              <a:gd name="connsiteX34" fmla="*/ 2013765 w 2257209"/>
              <a:gd name="connsiteY34" fmla="*/ 346279 h 1839533"/>
              <a:gd name="connsiteX35" fmla="*/ 2144355 w 2257209"/>
              <a:gd name="connsiteY35" fmla="*/ 408596 h 1839533"/>
              <a:gd name="connsiteX36" fmla="*/ 2191759 w 2257209"/>
              <a:gd name="connsiteY36" fmla="*/ 500677 h 1839533"/>
              <a:gd name="connsiteX37" fmla="*/ 2248235 w 2257209"/>
              <a:gd name="connsiteY37" fmla="*/ 625368 h 1839533"/>
              <a:gd name="connsiteX38" fmla="*/ 2257209 w 2257209"/>
              <a:gd name="connsiteY38" fmla="*/ 779728 h 1839533"/>
              <a:gd name="connsiteX39" fmla="*/ 2251271 w 2257209"/>
              <a:gd name="connsiteY39" fmla="*/ 928170 h 1839533"/>
              <a:gd name="connsiteX40" fmla="*/ 2251271 w 2257209"/>
              <a:gd name="connsiteY40" fmla="*/ 928170 h 1839533"/>
              <a:gd name="connsiteX41" fmla="*/ 2233458 w 2257209"/>
              <a:gd name="connsiteY41" fmla="*/ 993484 h 1839533"/>
              <a:gd name="connsiteX42" fmla="*/ 2197832 w 2257209"/>
              <a:gd name="connsiteY42" fmla="*/ 1035047 h 1839533"/>
              <a:gd name="connsiteX43" fmla="*/ 2156269 w 2257209"/>
              <a:gd name="connsiteY43" fmla="*/ 1112237 h 1839533"/>
              <a:gd name="connsiteX44" fmla="*/ 2144393 w 2257209"/>
              <a:gd name="connsiteY44" fmla="*/ 1159738 h 1839533"/>
              <a:gd name="connsiteX45" fmla="*/ 2168144 w 2257209"/>
              <a:gd name="connsiteY45" fmla="*/ 1236928 h 1839533"/>
              <a:gd name="connsiteX46" fmla="*/ 2168144 w 2257209"/>
              <a:gd name="connsiteY46" fmla="*/ 1361619 h 1839533"/>
              <a:gd name="connsiteX47" fmla="*/ 2132518 w 2257209"/>
              <a:gd name="connsiteY47" fmla="*/ 1462559 h 1839533"/>
              <a:gd name="connsiteX48" fmla="*/ 2090954 w 2257209"/>
              <a:gd name="connsiteY48" fmla="*/ 1533811 h 1839533"/>
              <a:gd name="connsiteX49" fmla="*/ 2025640 w 2257209"/>
              <a:gd name="connsiteY49" fmla="*/ 1566440 h 1839533"/>
              <a:gd name="connsiteX50" fmla="*/ 1927640 w 2257209"/>
              <a:gd name="connsiteY50" fmla="*/ 1839533 h 1839533"/>
              <a:gd name="connsiteX51" fmla="*/ 1838613 w 2257209"/>
              <a:gd name="connsiteY51" fmla="*/ 1830656 h 1839533"/>
              <a:gd name="connsiteX52" fmla="*/ 1877199 w 2257209"/>
              <a:gd name="connsiteY52" fmla="*/ 1688190 h 1839533"/>
              <a:gd name="connsiteX53" fmla="*/ 1912824 w 2257209"/>
              <a:gd name="connsiteY53" fmla="*/ 1557562 h 1839533"/>
              <a:gd name="connsiteX54" fmla="*/ 1900948 w 2257209"/>
              <a:gd name="connsiteY54" fmla="*/ 1462559 h 1839533"/>
              <a:gd name="connsiteX55" fmla="*/ 1924700 w 2257209"/>
              <a:gd name="connsiteY55" fmla="*/ 1361619 h 1839533"/>
              <a:gd name="connsiteX56" fmla="*/ 1990014 w 2257209"/>
              <a:gd name="connsiteY56" fmla="*/ 1254741 h 1839533"/>
              <a:gd name="connsiteX57" fmla="*/ 1984076 w 2257209"/>
              <a:gd name="connsiteY57" fmla="*/ 1201302 h 1839533"/>
              <a:gd name="connsiteX58" fmla="*/ 2016801 w 2257209"/>
              <a:gd name="connsiteY58" fmla="*/ 1109278 h 1839533"/>
              <a:gd name="connsiteX59" fmla="*/ 2049391 w 2257209"/>
              <a:gd name="connsiteY59" fmla="*/ 951920 h 1839533"/>
              <a:gd name="connsiteX60" fmla="*/ 2120643 w 2257209"/>
              <a:gd name="connsiteY60" fmla="*/ 910357 h 1839533"/>
              <a:gd name="connsiteX61" fmla="*/ 2120643 w 2257209"/>
              <a:gd name="connsiteY61" fmla="*/ 910357 h 1839533"/>
              <a:gd name="connsiteX62" fmla="*/ 2138456 w 2257209"/>
              <a:gd name="connsiteY62" fmla="*/ 785666 h 1839533"/>
              <a:gd name="connsiteX63" fmla="*/ 2068712 w 2257209"/>
              <a:gd name="connsiteY63" fmla="*/ 510348 h 1839533"/>
              <a:gd name="connsiteX64" fmla="*/ 1829697 w 2257209"/>
              <a:gd name="connsiteY64" fmla="*/ 381905 h 1839533"/>
              <a:gd name="connsiteX65" fmla="*/ 1390310 w 2257209"/>
              <a:gd name="connsiteY65" fmla="*/ 179966 h 1839533"/>
              <a:gd name="connsiteX66" fmla="*/ 1187076 w 2257209"/>
              <a:gd name="connsiteY66" fmla="*/ 152927 h 1839533"/>
              <a:gd name="connsiteX67" fmla="*/ 977652 w 2257209"/>
              <a:gd name="connsiteY67" fmla="*/ 147337 h 1839533"/>
              <a:gd name="connsiteX68" fmla="*/ 808419 w 2257209"/>
              <a:gd name="connsiteY68" fmla="*/ 144359 h 1839533"/>
              <a:gd name="connsiteX69" fmla="*/ 621432 w 2257209"/>
              <a:gd name="connsiteY69" fmla="*/ 188901 h 1839533"/>
              <a:gd name="connsiteX70" fmla="*/ 440246 w 2257209"/>
              <a:gd name="connsiteY70" fmla="*/ 275007 h 1839533"/>
              <a:gd name="connsiteX71" fmla="*/ 383288 w 2257209"/>
              <a:gd name="connsiteY71" fmla="*/ 320085 h 1839533"/>
              <a:gd name="connsiteX72" fmla="*/ 334581 w 2257209"/>
              <a:gd name="connsiteY72" fmla="*/ 329641 h 1839533"/>
              <a:gd name="connsiteX73" fmla="*/ 245517 w 2257209"/>
              <a:gd name="connsiteY73" fmla="*/ 406799 h 1839533"/>
              <a:gd name="connsiteX74" fmla="*/ 189696 w 2257209"/>
              <a:gd name="connsiteY74" fmla="*/ 476907 h 1839533"/>
              <a:gd name="connsiteX75" fmla="*/ 182521 w 2257209"/>
              <a:gd name="connsiteY75" fmla="*/ 542191 h 1839533"/>
              <a:gd name="connsiteX76" fmla="*/ 220560 w 2257209"/>
              <a:gd name="connsiteY76" fmla="*/ 571507 h 1839533"/>
              <a:gd name="connsiteX77" fmla="*/ 251455 w 2257209"/>
              <a:gd name="connsiteY77" fmla="*/ 615824 h 1839533"/>
              <a:gd name="connsiteX78" fmla="*/ 238404 w 2257209"/>
              <a:gd name="connsiteY78" fmla="*/ 690663 h 1839533"/>
              <a:gd name="connsiteX79" fmla="*/ 193253 w 2257209"/>
              <a:gd name="connsiteY79" fmla="*/ 729783 h 1839533"/>
              <a:gd name="connsiteX80" fmla="*/ 196747 w 2257209"/>
              <a:gd name="connsiteY80" fmla="*/ 757244 h 1839533"/>
              <a:gd name="connsiteX81" fmla="*/ 230085 w 2257209"/>
              <a:gd name="connsiteY81" fmla="*/ 757244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268092 w 2257209"/>
              <a:gd name="connsiteY84" fmla="*/ 744102 h 1839533"/>
              <a:gd name="connsiteX85" fmla="*/ 320572 w 2257209"/>
              <a:gd name="connsiteY85" fmla="*/ 695332 h 1839533"/>
              <a:gd name="connsiteX86" fmla="*/ 363095 w 2257209"/>
              <a:gd name="connsiteY86" fmla="*/ 672850 h 1839533"/>
              <a:gd name="connsiteX87" fmla="*/ 422471 w 2257209"/>
              <a:gd name="connsiteY87" fmla="*/ 690663 h 1839533"/>
              <a:gd name="connsiteX88" fmla="*/ 446222 w 2257209"/>
              <a:gd name="connsiteY88" fmla="*/ 767853 h 1839533"/>
              <a:gd name="connsiteX89" fmla="*/ 475910 w 2257209"/>
              <a:gd name="connsiteY89" fmla="*/ 874731 h 1839533"/>
              <a:gd name="connsiteX90" fmla="*/ 511536 w 2257209"/>
              <a:gd name="connsiteY90" fmla="*/ 963795 h 1839533"/>
              <a:gd name="connsiteX91" fmla="*/ 529349 w 2257209"/>
              <a:gd name="connsiteY91" fmla="*/ 1040985 h 1839533"/>
              <a:gd name="connsiteX92" fmla="*/ 541224 w 2257209"/>
              <a:gd name="connsiteY92" fmla="*/ 1094424 h 1839533"/>
              <a:gd name="connsiteX93" fmla="*/ 541224 w 2257209"/>
              <a:gd name="connsiteY93" fmla="*/ 1272554 h 1839533"/>
              <a:gd name="connsiteX94" fmla="*/ 511536 w 2257209"/>
              <a:gd name="connsiteY94" fmla="*/ 1367557 h 1839533"/>
              <a:gd name="connsiteX95" fmla="*/ 505598 w 2257209"/>
              <a:gd name="connsiteY95" fmla="*/ 1527873 h 1839533"/>
              <a:gd name="connsiteX96" fmla="*/ 481848 w 2257209"/>
              <a:gd name="connsiteY96" fmla="*/ 1628814 h 1839533"/>
              <a:gd name="connsiteX97" fmla="*/ 481847 w 2257209"/>
              <a:gd name="connsiteY97" fmla="*/ 1711941 h 1839533"/>
              <a:gd name="connsiteX0" fmla="*/ 481847 w 2257209"/>
              <a:gd name="connsiteY0" fmla="*/ 1711941 h 1839533"/>
              <a:gd name="connsiteX1" fmla="*/ 369032 w 2257209"/>
              <a:gd name="connsiteY1" fmla="*/ 1717879 h 1839533"/>
              <a:gd name="connsiteX2" fmla="*/ 303718 w 2257209"/>
              <a:gd name="connsiteY2" fmla="*/ 1717879 h 1839533"/>
              <a:gd name="connsiteX3" fmla="*/ 291998 w 2257209"/>
              <a:gd name="connsiteY3" fmla="*/ 1674026 h 1839533"/>
              <a:gd name="connsiteX4" fmla="*/ 249073 w 2257209"/>
              <a:gd name="connsiteY4" fmla="*/ 1662059 h 1839533"/>
              <a:gd name="connsiteX5" fmla="*/ 190902 w 2257209"/>
              <a:gd name="connsiteY5" fmla="*/ 1660852 h 1839533"/>
              <a:gd name="connsiteX6" fmla="*/ 91167 w 2257209"/>
              <a:gd name="connsiteY6" fmla="*/ 1645390 h 1839533"/>
              <a:gd name="connsiteX7" fmla="*/ 73354 w 2257209"/>
              <a:gd name="connsiteY7" fmla="*/ 1534893 h 1839533"/>
              <a:gd name="connsiteX8" fmla="*/ 63398 w 2257209"/>
              <a:gd name="connsiteY8" fmla="*/ 1328744 h 1839533"/>
              <a:gd name="connsiteX9" fmla="*/ 31730 w 2257209"/>
              <a:gd name="connsiteY9" fmla="*/ 1285573 h 1839533"/>
              <a:gd name="connsiteX10" fmla="*/ 12803 w 2257209"/>
              <a:gd name="connsiteY10" fmla="*/ 1198828 h 1839533"/>
              <a:gd name="connsiteX11" fmla="*/ 21123 w 2257209"/>
              <a:gd name="connsiteY11" fmla="*/ 1011297 h 1839533"/>
              <a:gd name="connsiteX12" fmla="*/ 54336 w 2257209"/>
              <a:gd name="connsiteY12" fmla="*/ 773790 h 1839533"/>
              <a:gd name="connsiteX13" fmla="*/ 42461 w 2257209"/>
              <a:gd name="connsiteY13" fmla="*/ 726289 h 1839533"/>
              <a:gd name="connsiteX14" fmla="*/ 12772 w 2257209"/>
              <a:gd name="connsiteY14" fmla="*/ 660975 h 1839533"/>
              <a:gd name="connsiteX15" fmla="*/ 6835 w 2257209"/>
              <a:gd name="connsiteY15" fmla="*/ 571909 h 1839533"/>
              <a:gd name="connsiteX16" fmla="*/ 54336 w 2257209"/>
              <a:gd name="connsiteY16" fmla="*/ 506595 h 1839533"/>
              <a:gd name="connsiteX17" fmla="*/ 84024 w 2257209"/>
              <a:gd name="connsiteY17" fmla="*/ 447219 h 1839533"/>
              <a:gd name="connsiteX18" fmla="*/ 226528 w 2257209"/>
              <a:gd name="connsiteY18" fmla="*/ 286902 h 1839533"/>
              <a:gd name="connsiteX19" fmla="*/ 256216 w 2257209"/>
              <a:gd name="connsiteY19" fmla="*/ 251277 h 1839533"/>
              <a:gd name="connsiteX20" fmla="*/ 265153 w 2257209"/>
              <a:gd name="connsiteY20" fmla="*/ 212652 h 1839533"/>
              <a:gd name="connsiteX21" fmla="*/ 404658 w 2257209"/>
              <a:gd name="connsiteY21" fmla="*/ 126604 h 1839533"/>
              <a:gd name="connsiteX22" fmla="*/ 594354 w 2257209"/>
              <a:gd name="connsiteY22" fmla="*/ 51658 h 1839533"/>
              <a:gd name="connsiteX23" fmla="*/ 791323 w 2257209"/>
              <a:gd name="connsiteY23" fmla="*/ 22588 h 1839533"/>
              <a:gd name="connsiteX24" fmla="*/ 808594 w 2257209"/>
              <a:gd name="connsiteY24" fmla="*/ 10772 h 1839533"/>
              <a:gd name="connsiteX25" fmla="*/ 876750 w 2257209"/>
              <a:gd name="connsiteY25" fmla="*/ 1893 h 1839533"/>
              <a:gd name="connsiteX26" fmla="*/ 1070914 w 2257209"/>
              <a:gd name="connsiteY26" fmla="*/ 1024 h 1839533"/>
              <a:gd name="connsiteX27" fmla="*/ 1241869 w 2257209"/>
              <a:gd name="connsiteY27" fmla="*/ 13770 h 1839533"/>
              <a:gd name="connsiteX28" fmla="*/ 1446612 w 2257209"/>
              <a:gd name="connsiteY28" fmla="*/ 55275 h 1839533"/>
              <a:gd name="connsiteX29" fmla="*/ 1544689 w 2257209"/>
              <a:gd name="connsiteY29" fmla="*/ 96897 h 1839533"/>
              <a:gd name="connsiteX30" fmla="*/ 1710944 w 2257209"/>
              <a:gd name="connsiteY30" fmla="*/ 144398 h 1839533"/>
              <a:gd name="connsiteX31" fmla="*/ 1794071 w 2257209"/>
              <a:gd name="connsiteY31" fmla="*/ 185962 h 1839533"/>
              <a:gd name="connsiteX32" fmla="*/ 1865323 w 2257209"/>
              <a:gd name="connsiteY32" fmla="*/ 233463 h 1839533"/>
              <a:gd name="connsiteX33" fmla="*/ 1930637 w 2257209"/>
              <a:gd name="connsiteY33" fmla="*/ 292840 h 1839533"/>
              <a:gd name="connsiteX34" fmla="*/ 2013765 w 2257209"/>
              <a:gd name="connsiteY34" fmla="*/ 346279 h 1839533"/>
              <a:gd name="connsiteX35" fmla="*/ 2144355 w 2257209"/>
              <a:gd name="connsiteY35" fmla="*/ 408596 h 1839533"/>
              <a:gd name="connsiteX36" fmla="*/ 2191759 w 2257209"/>
              <a:gd name="connsiteY36" fmla="*/ 500677 h 1839533"/>
              <a:gd name="connsiteX37" fmla="*/ 2248235 w 2257209"/>
              <a:gd name="connsiteY37" fmla="*/ 625368 h 1839533"/>
              <a:gd name="connsiteX38" fmla="*/ 2257209 w 2257209"/>
              <a:gd name="connsiteY38" fmla="*/ 779728 h 1839533"/>
              <a:gd name="connsiteX39" fmla="*/ 2251271 w 2257209"/>
              <a:gd name="connsiteY39" fmla="*/ 928170 h 1839533"/>
              <a:gd name="connsiteX40" fmla="*/ 2251271 w 2257209"/>
              <a:gd name="connsiteY40" fmla="*/ 928170 h 1839533"/>
              <a:gd name="connsiteX41" fmla="*/ 2233458 w 2257209"/>
              <a:gd name="connsiteY41" fmla="*/ 993484 h 1839533"/>
              <a:gd name="connsiteX42" fmla="*/ 2197832 w 2257209"/>
              <a:gd name="connsiteY42" fmla="*/ 1035047 h 1839533"/>
              <a:gd name="connsiteX43" fmla="*/ 2156269 w 2257209"/>
              <a:gd name="connsiteY43" fmla="*/ 1112237 h 1839533"/>
              <a:gd name="connsiteX44" fmla="*/ 2144393 w 2257209"/>
              <a:gd name="connsiteY44" fmla="*/ 1159738 h 1839533"/>
              <a:gd name="connsiteX45" fmla="*/ 2168144 w 2257209"/>
              <a:gd name="connsiteY45" fmla="*/ 1236928 h 1839533"/>
              <a:gd name="connsiteX46" fmla="*/ 2168144 w 2257209"/>
              <a:gd name="connsiteY46" fmla="*/ 1361619 h 1839533"/>
              <a:gd name="connsiteX47" fmla="*/ 2132518 w 2257209"/>
              <a:gd name="connsiteY47" fmla="*/ 1462559 h 1839533"/>
              <a:gd name="connsiteX48" fmla="*/ 2090954 w 2257209"/>
              <a:gd name="connsiteY48" fmla="*/ 1533811 h 1839533"/>
              <a:gd name="connsiteX49" fmla="*/ 2025640 w 2257209"/>
              <a:gd name="connsiteY49" fmla="*/ 1566440 h 1839533"/>
              <a:gd name="connsiteX50" fmla="*/ 1927640 w 2257209"/>
              <a:gd name="connsiteY50" fmla="*/ 1839533 h 1839533"/>
              <a:gd name="connsiteX51" fmla="*/ 1838613 w 2257209"/>
              <a:gd name="connsiteY51" fmla="*/ 1830656 h 1839533"/>
              <a:gd name="connsiteX52" fmla="*/ 1877199 w 2257209"/>
              <a:gd name="connsiteY52" fmla="*/ 1688190 h 1839533"/>
              <a:gd name="connsiteX53" fmla="*/ 1912824 w 2257209"/>
              <a:gd name="connsiteY53" fmla="*/ 1557562 h 1839533"/>
              <a:gd name="connsiteX54" fmla="*/ 1900948 w 2257209"/>
              <a:gd name="connsiteY54" fmla="*/ 1462559 h 1839533"/>
              <a:gd name="connsiteX55" fmla="*/ 1924700 w 2257209"/>
              <a:gd name="connsiteY55" fmla="*/ 1361619 h 1839533"/>
              <a:gd name="connsiteX56" fmla="*/ 1990014 w 2257209"/>
              <a:gd name="connsiteY56" fmla="*/ 1254741 h 1839533"/>
              <a:gd name="connsiteX57" fmla="*/ 1984076 w 2257209"/>
              <a:gd name="connsiteY57" fmla="*/ 1201302 h 1839533"/>
              <a:gd name="connsiteX58" fmla="*/ 2016801 w 2257209"/>
              <a:gd name="connsiteY58" fmla="*/ 1109278 h 1839533"/>
              <a:gd name="connsiteX59" fmla="*/ 2049391 w 2257209"/>
              <a:gd name="connsiteY59" fmla="*/ 951920 h 1839533"/>
              <a:gd name="connsiteX60" fmla="*/ 2120643 w 2257209"/>
              <a:gd name="connsiteY60" fmla="*/ 910357 h 1839533"/>
              <a:gd name="connsiteX61" fmla="*/ 2120643 w 2257209"/>
              <a:gd name="connsiteY61" fmla="*/ 910357 h 1839533"/>
              <a:gd name="connsiteX62" fmla="*/ 2138456 w 2257209"/>
              <a:gd name="connsiteY62" fmla="*/ 785666 h 1839533"/>
              <a:gd name="connsiteX63" fmla="*/ 2068712 w 2257209"/>
              <a:gd name="connsiteY63" fmla="*/ 510348 h 1839533"/>
              <a:gd name="connsiteX64" fmla="*/ 1829697 w 2257209"/>
              <a:gd name="connsiteY64" fmla="*/ 381905 h 1839533"/>
              <a:gd name="connsiteX65" fmla="*/ 1390310 w 2257209"/>
              <a:gd name="connsiteY65" fmla="*/ 179966 h 1839533"/>
              <a:gd name="connsiteX66" fmla="*/ 1187076 w 2257209"/>
              <a:gd name="connsiteY66" fmla="*/ 152927 h 1839533"/>
              <a:gd name="connsiteX67" fmla="*/ 977652 w 2257209"/>
              <a:gd name="connsiteY67" fmla="*/ 147337 h 1839533"/>
              <a:gd name="connsiteX68" fmla="*/ 808419 w 2257209"/>
              <a:gd name="connsiteY68" fmla="*/ 144359 h 1839533"/>
              <a:gd name="connsiteX69" fmla="*/ 621432 w 2257209"/>
              <a:gd name="connsiteY69" fmla="*/ 188901 h 1839533"/>
              <a:gd name="connsiteX70" fmla="*/ 440246 w 2257209"/>
              <a:gd name="connsiteY70" fmla="*/ 275007 h 1839533"/>
              <a:gd name="connsiteX71" fmla="*/ 383288 w 2257209"/>
              <a:gd name="connsiteY71" fmla="*/ 320085 h 1839533"/>
              <a:gd name="connsiteX72" fmla="*/ 334581 w 2257209"/>
              <a:gd name="connsiteY72" fmla="*/ 329641 h 1839533"/>
              <a:gd name="connsiteX73" fmla="*/ 245517 w 2257209"/>
              <a:gd name="connsiteY73" fmla="*/ 406799 h 1839533"/>
              <a:gd name="connsiteX74" fmla="*/ 189696 w 2257209"/>
              <a:gd name="connsiteY74" fmla="*/ 476907 h 1839533"/>
              <a:gd name="connsiteX75" fmla="*/ 182521 w 2257209"/>
              <a:gd name="connsiteY75" fmla="*/ 542191 h 1839533"/>
              <a:gd name="connsiteX76" fmla="*/ 220560 w 2257209"/>
              <a:gd name="connsiteY76" fmla="*/ 571507 h 1839533"/>
              <a:gd name="connsiteX77" fmla="*/ 251455 w 2257209"/>
              <a:gd name="connsiteY77" fmla="*/ 615824 h 1839533"/>
              <a:gd name="connsiteX78" fmla="*/ 238404 w 2257209"/>
              <a:gd name="connsiteY78" fmla="*/ 690663 h 1839533"/>
              <a:gd name="connsiteX79" fmla="*/ 193253 w 2257209"/>
              <a:gd name="connsiteY79" fmla="*/ 729783 h 1839533"/>
              <a:gd name="connsiteX80" fmla="*/ 196747 w 2257209"/>
              <a:gd name="connsiteY80" fmla="*/ 757244 h 1839533"/>
              <a:gd name="connsiteX81" fmla="*/ 230085 w 2257209"/>
              <a:gd name="connsiteY81" fmla="*/ 757244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268092 w 2257209"/>
              <a:gd name="connsiteY84" fmla="*/ 744102 h 1839533"/>
              <a:gd name="connsiteX85" fmla="*/ 320572 w 2257209"/>
              <a:gd name="connsiteY85" fmla="*/ 695332 h 1839533"/>
              <a:gd name="connsiteX86" fmla="*/ 363095 w 2257209"/>
              <a:gd name="connsiteY86" fmla="*/ 672850 h 1839533"/>
              <a:gd name="connsiteX87" fmla="*/ 422471 w 2257209"/>
              <a:gd name="connsiteY87" fmla="*/ 690663 h 1839533"/>
              <a:gd name="connsiteX88" fmla="*/ 446222 w 2257209"/>
              <a:gd name="connsiteY88" fmla="*/ 767853 h 1839533"/>
              <a:gd name="connsiteX89" fmla="*/ 475910 w 2257209"/>
              <a:gd name="connsiteY89" fmla="*/ 874731 h 1839533"/>
              <a:gd name="connsiteX90" fmla="*/ 511536 w 2257209"/>
              <a:gd name="connsiteY90" fmla="*/ 963795 h 1839533"/>
              <a:gd name="connsiteX91" fmla="*/ 529349 w 2257209"/>
              <a:gd name="connsiteY91" fmla="*/ 1040985 h 1839533"/>
              <a:gd name="connsiteX92" fmla="*/ 541224 w 2257209"/>
              <a:gd name="connsiteY92" fmla="*/ 1094424 h 1839533"/>
              <a:gd name="connsiteX93" fmla="*/ 541224 w 2257209"/>
              <a:gd name="connsiteY93" fmla="*/ 1272554 h 1839533"/>
              <a:gd name="connsiteX94" fmla="*/ 511536 w 2257209"/>
              <a:gd name="connsiteY94" fmla="*/ 1367557 h 1839533"/>
              <a:gd name="connsiteX95" fmla="*/ 505598 w 2257209"/>
              <a:gd name="connsiteY95" fmla="*/ 1527873 h 1839533"/>
              <a:gd name="connsiteX96" fmla="*/ 481848 w 2257209"/>
              <a:gd name="connsiteY96" fmla="*/ 1628814 h 1839533"/>
              <a:gd name="connsiteX97" fmla="*/ 481847 w 2257209"/>
              <a:gd name="connsiteY97" fmla="*/ 1711941 h 1839533"/>
              <a:gd name="connsiteX0" fmla="*/ 481847 w 2257209"/>
              <a:gd name="connsiteY0" fmla="*/ 1711941 h 1839533"/>
              <a:gd name="connsiteX1" fmla="*/ 369032 w 2257209"/>
              <a:gd name="connsiteY1" fmla="*/ 1717879 h 1839533"/>
              <a:gd name="connsiteX2" fmla="*/ 325149 w 2257209"/>
              <a:gd name="connsiteY2" fmla="*/ 1691685 h 1839533"/>
              <a:gd name="connsiteX3" fmla="*/ 291998 w 2257209"/>
              <a:gd name="connsiteY3" fmla="*/ 1674026 h 1839533"/>
              <a:gd name="connsiteX4" fmla="*/ 249073 w 2257209"/>
              <a:gd name="connsiteY4" fmla="*/ 1662059 h 1839533"/>
              <a:gd name="connsiteX5" fmla="*/ 190902 w 2257209"/>
              <a:gd name="connsiteY5" fmla="*/ 1660852 h 1839533"/>
              <a:gd name="connsiteX6" fmla="*/ 91167 w 2257209"/>
              <a:gd name="connsiteY6" fmla="*/ 1645390 h 1839533"/>
              <a:gd name="connsiteX7" fmla="*/ 73354 w 2257209"/>
              <a:gd name="connsiteY7" fmla="*/ 1534893 h 1839533"/>
              <a:gd name="connsiteX8" fmla="*/ 63398 w 2257209"/>
              <a:gd name="connsiteY8" fmla="*/ 1328744 h 1839533"/>
              <a:gd name="connsiteX9" fmla="*/ 31730 w 2257209"/>
              <a:gd name="connsiteY9" fmla="*/ 1285573 h 1839533"/>
              <a:gd name="connsiteX10" fmla="*/ 12803 w 2257209"/>
              <a:gd name="connsiteY10" fmla="*/ 1198828 h 1839533"/>
              <a:gd name="connsiteX11" fmla="*/ 21123 w 2257209"/>
              <a:gd name="connsiteY11" fmla="*/ 1011297 h 1839533"/>
              <a:gd name="connsiteX12" fmla="*/ 54336 w 2257209"/>
              <a:gd name="connsiteY12" fmla="*/ 773790 h 1839533"/>
              <a:gd name="connsiteX13" fmla="*/ 42461 w 2257209"/>
              <a:gd name="connsiteY13" fmla="*/ 726289 h 1839533"/>
              <a:gd name="connsiteX14" fmla="*/ 12772 w 2257209"/>
              <a:gd name="connsiteY14" fmla="*/ 660975 h 1839533"/>
              <a:gd name="connsiteX15" fmla="*/ 6835 w 2257209"/>
              <a:gd name="connsiteY15" fmla="*/ 571909 h 1839533"/>
              <a:gd name="connsiteX16" fmla="*/ 54336 w 2257209"/>
              <a:gd name="connsiteY16" fmla="*/ 506595 h 1839533"/>
              <a:gd name="connsiteX17" fmla="*/ 84024 w 2257209"/>
              <a:gd name="connsiteY17" fmla="*/ 447219 h 1839533"/>
              <a:gd name="connsiteX18" fmla="*/ 226528 w 2257209"/>
              <a:gd name="connsiteY18" fmla="*/ 286902 h 1839533"/>
              <a:gd name="connsiteX19" fmla="*/ 256216 w 2257209"/>
              <a:gd name="connsiteY19" fmla="*/ 251277 h 1839533"/>
              <a:gd name="connsiteX20" fmla="*/ 265153 w 2257209"/>
              <a:gd name="connsiteY20" fmla="*/ 212652 h 1839533"/>
              <a:gd name="connsiteX21" fmla="*/ 404658 w 2257209"/>
              <a:gd name="connsiteY21" fmla="*/ 126604 h 1839533"/>
              <a:gd name="connsiteX22" fmla="*/ 594354 w 2257209"/>
              <a:gd name="connsiteY22" fmla="*/ 51658 h 1839533"/>
              <a:gd name="connsiteX23" fmla="*/ 791323 w 2257209"/>
              <a:gd name="connsiteY23" fmla="*/ 22588 h 1839533"/>
              <a:gd name="connsiteX24" fmla="*/ 808594 w 2257209"/>
              <a:gd name="connsiteY24" fmla="*/ 10772 h 1839533"/>
              <a:gd name="connsiteX25" fmla="*/ 876750 w 2257209"/>
              <a:gd name="connsiteY25" fmla="*/ 1893 h 1839533"/>
              <a:gd name="connsiteX26" fmla="*/ 1070914 w 2257209"/>
              <a:gd name="connsiteY26" fmla="*/ 1024 h 1839533"/>
              <a:gd name="connsiteX27" fmla="*/ 1241869 w 2257209"/>
              <a:gd name="connsiteY27" fmla="*/ 13770 h 1839533"/>
              <a:gd name="connsiteX28" fmla="*/ 1446612 w 2257209"/>
              <a:gd name="connsiteY28" fmla="*/ 55275 h 1839533"/>
              <a:gd name="connsiteX29" fmla="*/ 1544689 w 2257209"/>
              <a:gd name="connsiteY29" fmla="*/ 96897 h 1839533"/>
              <a:gd name="connsiteX30" fmla="*/ 1710944 w 2257209"/>
              <a:gd name="connsiteY30" fmla="*/ 144398 h 1839533"/>
              <a:gd name="connsiteX31" fmla="*/ 1794071 w 2257209"/>
              <a:gd name="connsiteY31" fmla="*/ 185962 h 1839533"/>
              <a:gd name="connsiteX32" fmla="*/ 1865323 w 2257209"/>
              <a:gd name="connsiteY32" fmla="*/ 233463 h 1839533"/>
              <a:gd name="connsiteX33" fmla="*/ 1930637 w 2257209"/>
              <a:gd name="connsiteY33" fmla="*/ 292840 h 1839533"/>
              <a:gd name="connsiteX34" fmla="*/ 2013765 w 2257209"/>
              <a:gd name="connsiteY34" fmla="*/ 346279 h 1839533"/>
              <a:gd name="connsiteX35" fmla="*/ 2144355 w 2257209"/>
              <a:gd name="connsiteY35" fmla="*/ 408596 h 1839533"/>
              <a:gd name="connsiteX36" fmla="*/ 2191759 w 2257209"/>
              <a:gd name="connsiteY36" fmla="*/ 500677 h 1839533"/>
              <a:gd name="connsiteX37" fmla="*/ 2248235 w 2257209"/>
              <a:gd name="connsiteY37" fmla="*/ 625368 h 1839533"/>
              <a:gd name="connsiteX38" fmla="*/ 2257209 w 2257209"/>
              <a:gd name="connsiteY38" fmla="*/ 779728 h 1839533"/>
              <a:gd name="connsiteX39" fmla="*/ 2251271 w 2257209"/>
              <a:gd name="connsiteY39" fmla="*/ 928170 h 1839533"/>
              <a:gd name="connsiteX40" fmla="*/ 2251271 w 2257209"/>
              <a:gd name="connsiteY40" fmla="*/ 928170 h 1839533"/>
              <a:gd name="connsiteX41" fmla="*/ 2233458 w 2257209"/>
              <a:gd name="connsiteY41" fmla="*/ 993484 h 1839533"/>
              <a:gd name="connsiteX42" fmla="*/ 2197832 w 2257209"/>
              <a:gd name="connsiteY42" fmla="*/ 1035047 h 1839533"/>
              <a:gd name="connsiteX43" fmla="*/ 2156269 w 2257209"/>
              <a:gd name="connsiteY43" fmla="*/ 1112237 h 1839533"/>
              <a:gd name="connsiteX44" fmla="*/ 2144393 w 2257209"/>
              <a:gd name="connsiteY44" fmla="*/ 1159738 h 1839533"/>
              <a:gd name="connsiteX45" fmla="*/ 2168144 w 2257209"/>
              <a:gd name="connsiteY45" fmla="*/ 1236928 h 1839533"/>
              <a:gd name="connsiteX46" fmla="*/ 2168144 w 2257209"/>
              <a:gd name="connsiteY46" fmla="*/ 1361619 h 1839533"/>
              <a:gd name="connsiteX47" fmla="*/ 2132518 w 2257209"/>
              <a:gd name="connsiteY47" fmla="*/ 1462559 h 1839533"/>
              <a:gd name="connsiteX48" fmla="*/ 2090954 w 2257209"/>
              <a:gd name="connsiteY48" fmla="*/ 1533811 h 1839533"/>
              <a:gd name="connsiteX49" fmla="*/ 2025640 w 2257209"/>
              <a:gd name="connsiteY49" fmla="*/ 1566440 h 1839533"/>
              <a:gd name="connsiteX50" fmla="*/ 1927640 w 2257209"/>
              <a:gd name="connsiteY50" fmla="*/ 1839533 h 1839533"/>
              <a:gd name="connsiteX51" fmla="*/ 1838613 w 2257209"/>
              <a:gd name="connsiteY51" fmla="*/ 1830656 h 1839533"/>
              <a:gd name="connsiteX52" fmla="*/ 1877199 w 2257209"/>
              <a:gd name="connsiteY52" fmla="*/ 1688190 h 1839533"/>
              <a:gd name="connsiteX53" fmla="*/ 1912824 w 2257209"/>
              <a:gd name="connsiteY53" fmla="*/ 1557562 h 1839533"/>
              <a:gd name="connsiteX54" fmla="*/ 1900948 w 2257209"/>
              <a:gd name="connsiteY54" fmla="*/ 1462559 h 1839533"/>
              <a:gd name="connsiteX55" fmla="*/ 1924700 w 2257209"/>
              <a:gd name="connsiteY55" fmla="*/ 1361619 h 1839533"/>
              <a:gd name="connsiteX56" fmla="*/ 1990014 w 2257209"/>
              <a:gd name="connsiteY56" fmla="*/ 1254741 h 1839533"/>
              <a:gd name="connsiteX57" fmla="*/ 1984076 w 2257209"/>
              <a:gd name="connsiteY57" fmla="*/ 1201302 h 1839533"/>
              <a:gd name="connsiteX58" fmla="*/ 2016801 w 2257209"/>
              <a:gd name="connsiteY58" fmla="*/ 1109278 h 1839533"/>
              <a:gd name="connsiteX59" fmla="*/ 2049391 w 2257209"/>
              <a:gd name="connsiteY59" fmla="*/ 951920 h 1839533"/>
              <a:gd name="connsiteX60" fmla="*/ 2120643 w 2257209"/>
              <a:gd name="connsiteY60" fmla="*/ 910357 h 1839533"/>
              <a:gd name="connsiteX61" fmla="*/ 2120643 w 2257209"/>
              <a:gd name="connsiteY61" fmla="*/ 910357 h 1839533"/>
              <a:gd name="connsiteX62" fmla="*/ 2138456 w 2257209"/>
              <a:gd name="connsiteY62" fmla="*/ 785666 h 1839533"/>
              <a:gd name="connsiteX63" fmla="*/ 2068712 w 2257209"/>
              <a:gd name="connsiteY63" fmla="*/ 510348 h 1839533"/>
              <a:gd name="connsiteX64" fmla="*/ 1829697 w 2257209"/>
              <a:gd name="connsiteY64" fmla="*/ 381905 h 1839533"/>
              <a:gd name="connsiteX65" fmla="*/ 1390310 w 2257209"/>
              <a:gd name="connsiteY65" fmla="*/ 179966 h 1839533"/>
              <a:gd name="connsiteX66" fmla="*/ 1187076 w 2257209"/>
              <a:gd name="connsiteY66" fmla="*/ 152927 h 1839533"/>
              <a:gd name="connsiteX67" fmla="*/ 977652 w 2257209"/>
              <a:gd name="connsiteY67" fmla="*/ 147337 h 1839533"/>
              <a:gd name="connsiteX68" fmla="*/ 808419 w 2257209"/>
              <a:gd name="connsiteY68" fmla="*/ 144359 h 1839533"/>
              <a:gd name="connsiteX69" fmla="*/ 621432 w 2257209"/>
              <a:gd name="connsiteY69" fmla="*/ 188901 h 1839533"/>
              <a:gd name="connsiteX70" fmla="*/ 440246 w 2257209"/>
              <a:gd name="connsiteY70" fmla="*/ 275007 h 1839533"/>
              <a:gd name="connsiteX71" fmla="*/ 383288 w 2257209"/>
              <a:gd name="connsiteY71" fmla="*/ 320085 h 1839533"/>
              <a:gd name="connsiteX72" fmla="*/ 334581 w 2257209"/>
              <a:gd name="connsiteY72" fmla="*/ 329641 h 1839533"/>
              <a:gd name="connsiteX73" fmla="*/ 245517 w 2257209"/>
              <a:gd name="connsiteY73" fmla="*/ 406799 h 1839533"/>
              <a:gd name="connsiteX74" fmla="*/ 189696 w 2257209"/>
              <a:gd name="connsiteY74" fmla="*/ 476907 h 1839533"/>
              <a:gd name="connsiteX75" fmla="*/ 182521 w 2257209"/>
              <a:gd name="connsiteY75" fmla="*/ 542191 h 1839533"/>
              <a:gd name="connsiteX76" fmla="*/ 220560 w 2257209"/>
              <a:gd name="connsiteY76" fmla="*/ 571507 h 1839533"/>
              <a:gd name="connsiteX77" fmla="*/ 251455 w 2257209"/>
              <a:gd name="connsiteY77" fmla="*/ 615824 h 1839533"/>
              <a:gd name="connsiteX78" fmla="*/ 238404 w 2257209"/>
              <a:gd name="connsiteY78" fmla="*/ 690663 h 1839533"/>
              <a:gd name="connsiteX79" fmla="*/ 193253 w 2257209"/>
              <a:gd name="connsiteY79" fmla="*/ 729783 h 1839533"/>
              <a:gd name="connsiteX80" fmla="*/ 196747 w 2257209"/>
              <a:gd name="connsiteY80" fmla="*/ 757244 h 1839533"/>
              <a:gd name="connsiteX81" fmla="*/ 230085 w 2257209"/>
              <a:gd name="connsiteY81" fmla="*/ 757244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268092 w 2257209"/>
              <a:gd name="connsiteY84" fmla="*/ 744102 h 1839533"/>
              <a:gd name="connsiteX85" fmla="*/ 320572 w 2257209"/>
              <a:gd name="connsiteY85" fmla="*/ 695332 h 1839533"/>
              <a:gd name="connsiteX86" fmla="*/ 363095 w 2257209"/>
              <a:gd name="connsiteY86" fmla="*/ 672850 h 1839533"/>
              <a:gd name="connsiteX87" fmla="*/ 422471 w 2257209"/>
              <a:gd name="connsiteY87" fmla="*/ 690663 h 1839533"/>
              <a:gd name="connsiteX88" fmla="*/ 446222 w 2257209"/>
              <a:gd name="connsiteY88" fmla="*/ 767853 h 1839533"/>
              <a:gd name="connsiteX89" fmla="*/ 475910 w 2257209"/>
              <a:gd name="connsiteY89" fmla="*/ 874731 h 1839533"/>
              <a:gd name="connsiteX90" fmla="*/ 511536 w 2257209"/>
              <a:gd name="connsiteY90" fmla="*/ 963795 h 1839533"/>
              <a:gd name="connsiteX91" fmla="*/ 529349 w 2257209"/>
              <a:gd name="connsiteY91" fmla="*/ 1040985 h 1839533"/>
              <a:gd name="connsiteX92" fmla="*/ 541224 w 2257209"/>
              <a:gd name="connsiteY92" fmla="*/ 1094424 h 1839533"/>
              <a:gd name="connsiteX93" fmla="*/ 541224 w 2257209"/>
              <a:gd name="connsiteY93" fmla="*/ 1272554 h 1839533"/>
              <a:gd name="connsiteX94" fmla="*/ 511536 w 2257209"/>
              <a:gd name="connsiteY94" fmla="*/ 1367557 h 1839533"/>
              <a:gd name="connsiteX95" fmla="*/ 505598 w 2257209"/>
              <a:gd name="connsiteY95" fmla="*/ 1527873 h 1839533"/>
              <a:gd name="connsiteX96" fmla="*/ 481848 w 2257209"/>
              <a:gd name="connsiteY96" fmla="*/ 1628814 h 1839533"/>
              <a:gd name="connsiteX97" fmla="*/ 481847 w 2257209"/>
              <a:gd name="connsiteY97" fmla="*/ 1711941 h 1839533"/>
              <a:gd name="connsiteX0" fmla="*/ 481847 w 2257209"/>
              <a:gd name="connsiteY0" fmla="*/ 1711941 h 1839533"/>
              <a:gd name="connsiteX1" fmla="*/ 369032 w 2257209"/>
              <a:gd name="connsiteY1" fmla="*/ 1717879 h 1839533"/>
              <a:gd name="connsiteX2" fmla="*/ 310861 w 2257209"/>
              <a:gd name="connsiteY2" fmla="*/ 1710735 h 1839533"/>
              <a:gd name="connsiteX3" fmla="*/ 291998 w 2257209"/>
              <a:gd name="connsiteY3" fmla="*/ 1674026 h 1839533"/>
              <a:gd name="connsiteX4" fmla="*/ 249073 w 2257209"/>
              <a:gd name="connsiteY4" fmla="*/ 1662059 h 1839533"/>
              <a:gd name="connsiteX5" fmla="*/ 190902 w 2257209"/>
              <a:gd name="connsiteY5" fmla="*/ 1660852 h 1839533"/>
              <a:gd name="connsiteX6" fmla="*/ 91167 w 2257209"/>
              <a:gd name="connsiteY6" fmla="*/ 1645390 h 1839533"/>
              <a:gd name="connsiteX7" fmla="*/ 73354 w 2257209"/>
              <a:gd name="connsiteY7" fmla="*/ 1534893 h 1839533"/>
              <a:gd name="connsiteX8" fmla="*/ 63398 w 2257209"/>
              <a:gd name="connsiteY8" fmla="*/ 1328744 h 1839533"/>
              <a:gd name="connsiteX9" fmla="*/ 31730 w 2257209"/>
              <a:gd name="connsiteY9" fmla="*/ 1285573 h 1839533"/>
              <a:gd name="connsiteX10" fmla="*/ 12803 w 2257209"/>
              <a:gd name="connsiteY10" fmla="*/ 1198828 h 1839533"/>
              <a:gd name="connsiteX11" fmla="*/ 21123 w 2257209"/>
              <a:gd name="connsiteY11" fmla="*/ 1011297 h 1839533"/>
              <a:gd name="connsiteX12" fmla="*/ 54336 w 2257209"/>
              <a:gd name="connsiteY12" fmla="*/ 773790 h 1839533"/>
              <a:gd name="connsiteX13" fmla="*/ 42461 w 2257209"/>
              <a:gd name="connsiteY13" fmla="*/ 726289 h 1839533"/>
              <a:gd name="connsiteX14" fmla="*/ 12772 w 2257209"/>
              <a:gd name="connsiteY14" fmla="*/ 660975 h 1839533"/>
              <a:gd name="connsiteX15" fmla="*/ 6835 w 2257209"/>
              <a:gd name="connsiteY15" fmla="*/ 571909 h 1839533"/>
              <a:gd name="connsiteX16" fmla="*/ 54336 w 2257209"/>
              <a:gd name="connsiteY16" fmla="*/ 506595 h 1839533"/>
              <a:gd name="connsiteX17" fmla="*/ 84024 w 2257209"/>
              <a:gd name="connsiteY17" fmla="*/ 447219 h 1839533"/>
              <a:gd name="connsiteX18" fmla="*/ 226528 w 2257209"/>
              <a:gd name="connsiteY18" fmla="*/ 286902 h 1839533"/>
              <a:gd name="connsiteX19" fmla="*/ 256216 w 2257209"/>
              <a:gd name="connsiteY19" fmla="*/ 251277 h 1839533"/>
              <a:gd name="connsiteX20" fmla="*/ 265153 w 2257209"/>
              <a:gd name="connsiteY20" fmla="*/ 212652 h 1839533"/>
              <a:gd name="connsiteX21" fmla="*/ 404658 w 2257209"/>
              <a:gd name="connsiteY21" fmla="*/ 126604 h 1839533"/>
              <a:gd name="connsiteX22" fmla="*/ 594354 w 2257209"/>
              <a:gd name="connsiteY22" fmla="*/ 51658 h 1839533"/>
              <a:gd name="connsiteX23" fmla="*/ 791323 w 2257209"/>
              <a:gd name="connsiteY23" fmla="*/ 22588 h 1839533"/>
              <a:gd name="connsiteX24" fmla="*/ 808594 w 2257209"/>
              <a:gd name="connsiteY24" fmla="*/ 10772 h 1839533"/>
              <a:gd name="connsiteX25" fmla="*/ 876750 w 2257209"/>
              <a:gd name="connsiteY25" fmla="*/ 1893 h 1839533"/>
              <a:gd name="connsiteX26" fmla="*/ 1070914 w 2257209"/>
              <a:gd name="connsiteY26" fmla="*/ 1024 h 1839533"/>
              <a:gd name="connsiteX27" fmla="*/ 1241869 w 2257209"/>
              <a:gd name="connsiteY27" fmla="*/ 13770 h 1839533"/>
              <a:gd name="connsiteX28" fmla="*/ 1446612 w 2257209"/>
              <a:gd name="connsiteY28" fmla="*/ 55275 h 1839533"/>
              <a:gd name="connsiteX29" fmla="*/ 1544689 w 2257209"/>
              <a:gd name="connsiteY29" fmla="*/ 96897 h 1839533"/>
              <a:gd name="connsiteX30" fmla="*/ 1710944 w 2257209"/>
              <a:gd name="connsiteY30" fmla="*/ 144398 h 1839533"/>
              <a:gd name="connsiteX31" fmla="*/ 1794071 w 2257209"/>
              <a:gd name="connsiteY31" fmla="*/ 185962 h 1839533"/>
              <a:gd name="connsiteX32" fmla="*/ 1865323 w 2257209"/>
              <a:gd name="connsiteY32" fmla="*/ 233463 h 1839533"/>
              <a:gd name="connsiteX33" fmla="*/ 1930637 w 2257209"/>
              <a:gd name="connsiteY33" fmla="*/ 292840 h 1839533"/>
              <a:gd name="connsiteX34" fmla="*/ 2013765 w 2257209"/>
              <a:gd name="connsiteY34" fmla="*/ 346279 h 1839533"/>
              <a:gd name="connsiteX35" fmla="*/ 2144355 w 2257209"/>
              <a:gd name="connsiteY35" fmla="*/ 408596 h 1839533"/>
              <a:gd name="connsiteX36" fmla="*/ 2191759 w 2257209"/>
              <a:gd name="connsiteY36" fmla="*/ 500677 h 1839533"/>
              <a:gd name="connsiteX37" fmla="*/ 2248235 w 2257209"/>
              <a:gd name="connsiteY37" fmla="*/ 625368 h 1839533"/>
              <a:gd name="connsiteX38" fmla="*/ 2257209 w 2257209"/>
              <a:gd name="connsiteY38" fmla="*/ 779728 h 1839533"/>
              <a:gd name="connsiteX39" fmla="*/ 2251271 w 2257209"/>
              <a:gd name="connsiteY39" fmla="*/ 928170 h 1839533"/>
              <a:gd name="connsiteX40" fmla="*/ 2251271 w 2257209"/>
              <a:gd name="connsiteY40" fmla="*/ 928170 h 1839533"/>
              <a:gd name="connsiteX41" fmla="*/ 2233458 w 2257209"/>
              <a:gd name="connsiteY41" fmla="*/ 993484 h 1839533"/>
              <a:gd name="connsiteX42" fmla="*/ 2197832 w 2257209"/>
              <a:gd name="connsiteY42" fmla="*/ 1035047 h 1839533"/>
              <a:gd name="connsiteX43" fmla="*/ 2156269 w 2257209"/>
              <a:gd name="connsiteY43" fmla="*/ 1112237 h 1839533"/>
              <a:gd name="connsiteX44" fmla="*/ 2144393 w 2257209"/>
              <a:gd name="connsiteY44" fmla="*/ 1159738 h 1839533"/>
              <a:gd name="connsiteX45" fmla="*/ 2168144 w 2257209"/>
              <a:gd name="connsiteY45" fmla="*/ 1236928 h 1839533"/>
              <a:gd name="connsiteX46" fmla="*/ 2168144 w 2257209"/>
              <a:gd name="connsiteY46" fmla="*/ 1361619 h 1839533"/>
              <a:gd name="connsiteX47" fmla="*/ 2132518 w 2257209"/>
              <a:gd name="connsiteY47" fmla="*/ 1462559 h 1839533"/>
              <a:gd name="connsiteX48" fmla="*/ 2090954 w 2257209"/>
              <a:gd name="connsiteY48" fmla="*/ 1533811 h 1839533"/>
              <a:gd name="connsiteX49" fmla="*/ 2025640 w 2257209"/>
              <a:gd name="connsiteY49" fmla="*/ 1566440 h 1839533"/>
              <a:gd name="connsiteX50" fmla="*/ 1927640 w 2257209"/>
              <a:gd name="connsiteY50" fmla="*/ 1839533 h 1839533"/>
              <a:gd name="connsiteX51" fmla="*/ 1838613 w 2257209"/>
              <a:gd name="connsiteY51" fmla="*/ 1830656 h 1839533"/>
              <a:gd name="connsiteX52" fmla="*/ 1877199 w 2257209"/>
              <a:gd name="connsiteY52" fmla="*/ 1688190 h 1839533"/>
              <a:gd name="connsiteX53" fmla="*/ 1912824 w 2257209"/>
              <a:gd name="connsiteY53" fmla="*/ 1557562 h 1839533"/>
              <a:gd name="connsiteX54" fmla="*/ 1900948 w 2257209"/>
              <a:gd name="connsiteY54" fmla="*/ 1462559 h 1839533"/>
              <a:gd name="connsiteX55" fmla="*/ 1924700 w 2257209"/>
              <a:gd name="connsiteY55" fmla="*/ 1361619 h 1839533"/>
              <a:gd name="connsiteX56" fmla="*/ 1990014 w 2257209"/>
              <a:gd name="connsiteY56" fmla="*/ 1254741 h 1839533"/>
              <a:gd name="connsiteX57" fmla="*/ 1984076 w 2257209"/>
              <a:gd name="connsiteY57" fmla="*/ 1201302 h 1839533"/>
              <a:gd name="connsiteX58" fmla="*/ 2016801 w 2257209"/>
              <a:gd name="connsiteY58" fmla="*/ 1109278 h 1839533"/>
              <a:gd name="connsiteX59" fmla="*/ 2049391 w 2257209"/>
              <a:gd name="connsiteY59" fmla="*/ 951920 h 1839533"/>
              <a:gd name="connsiteX60" fmla="*/ 2120643 w 2257209"/>
              <a:gd name="connsiteY60" fmla="*/ 910357 h 1839533"/>
              <a:gd name="connsiteX61" fmla="*/ 2120643 w 2257209"/>
              <a:gd name="connsiteY61" fmla="*/ 910357 h 1839533"/>
              <a:gd name="connsiteX62" fmla="*/ 2138456 w 2257209"/>
              <a:gd name="connsiteY62" fmla="*/ 785666 h 1839533"/>
              <a:gd name="connsiteX63" fmla="*/ 2068712 w 2257209"/>
              <a:gd name="connsiteY63" fmla="*/ 510348 h 1839533"/>
              <a:gd name="connsiteX64" fmla="*/ 1829697 w 2257209"/>
              <a:gd name="connsiteY64" fmla="*/ 381905 h 1839533"/>
              <a:gd name="connsiteX65" fmla="*/ 1390310 w 2257209"/>
              <a:gd name="connsiteY65" fmla="*/ 179966 h 1839533"/>
              <a:gd name="connsiteX66" fmla="*/ 1187076 w 2257209"/>
              <a:gd name="connsiteY66" fmla="*/ 152927 h 1839533"/>
              <a:gd name="connsiteX67" fmla="*/ 977652 w 2257209"/>
              <a:gd name="connsiteY67" fmla="*/ 147337 h 1839533"/>
              <a:gd name="connsiteX68" fmla="*/ 808419 w 2257209"/>
              <a:gd name="connsiteY68" fmla="*/ 144359 h 1839533"/>
              <a:gd name="connsiteX69" fmla="*/ 621432 w 2257209"/>
              <a:gd name="connsiteY69" fmla="*/ 188901 h 1839533"/>
              <a:gd name="connsiteX70" fmla="*/ 440246 w 2257209"/>
              <a:gd name="connsiteY70" fmla="*/ 275007 h 1839533"/>
              <a:gd name="connsiteX71" fmla="*/ 383288 w 2257209"/>
              <a:gd name="connsiteY71" fmla="*/ 320085 h 1839533"/>
              <a:gd name="connsiteX72" fmla="*/ 334581 w 2257209"/>
              <a:gd name="connsiteY72" fmla="*/ 329641 h 1839533"/>
              <a:gd name="connsiteX73" fmla="*/ 245517 w 2257209"/>
              <a:gd name="connsiteY73" fmla="*/ 406799 h 1839533"/>
              <a:gd name="connsiteX74" fmla="*/ 189696 w 2257209"/>
              <a:gd name="connsiteY74" fmla="*/ 476907 h 1839533"/>
              <a:gd name="connsiteX75" fmla="*/ 182521 w 2257209"/>
              <a:gd name="connsiteY75" fmla="*/ 542191 h 1839533"/>
              <a:gd name="connsiteX76" fmla="*/ 220560 w 2257209"/>
              <a:gd name="connsiteY76" fmla="*/ 571507 h 1839533"/>
              <a:gd name="connsiteX77" fmla="*/ 251455 w 2257209"/>
              <a:gd name="connsiteY77" fmla="*/ 615824 h 1839533"/>
              <a:gd name="connsiteX78" fmla="*/ 238404 w 2257209"/>
              <a:gd name="connsiteY78" fmla="*/ 690663 h 1839533"/>
              <a:gd name="connsiteX79" fmla="*/ 193253 w 2257209"/>
              <a:gd name="connsiteY79" fmla="*/ 729783 h 1839533"/>
              <a:gd name="connsiteX80" fmla="*/ 196747 w 2257209"/>
              <a:gd name="connsiteY80" fmla="*/ 757244 h 1839533"/>
              <a:gd name="connsiteX81" fmla="*/ 230085 w 2257209"/>
              <a:gd name="connsiteY81" fmla="*/ 757244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268092 w 2257209"/>
              <a:gd name="connsiteY84" fmla="*/ 744102 h 1839533"/>
              <a:gd name="connsiteX85" fmla="*/ 320572 w 2257209"/>
              <a:gd name="connsiteY85" fmla="*/ 695332 h 1839533"/>
              <a:gd name="connsiteX86" fmla="*/ 363095 w 2257209"/>
              <a:gd name="connsiteY86" fmla="*/ 672850 h 1839533"/>
              <a:gd name="connsiteX87" fmla="*/ 422471 w 2257209"/>
              <a:gd name="connsiteY87" fmla="*/ 690663 h 1839533"/>
              <a:gd name="connsiteX88" fmla="*/ 446222 w 2257209"/>
              <a:gd name="connsiteY88" fmla="*/ 767853 h 1839533"/>
              <a:gd name="connsiteX89" fmla="*/ 475910 w 2257209"/>
              <a:gd name="connsiteY89" fmla="*/ 874731 h 1839533"/>
              <a:gd name="connsiteX90" fmla="*/ 511536 w 2257209"/>
              <a:gd name="connsiteY90" fmla="*/ 963795 h 1839533"/>
              <a:gd name="connsiteX91" fmla="*/ 529349 w 2257209"/>
              <a:gd name="connsiteY91" fmla="*/ 1040985 h 1839533"/>
              <a:gd name="connsiteX92" fmla="*/ 541224 w 2257209"/>
              <a:gd name="connsiteY92" fmla="*/ 1094424 h 1839533"/>
              <a:gd name="connsiteX93" fmla="*/ 541224 w 2257209"/>
              <a:gd name="connsiteY93" fmla="*/ 1272554 h 1839533"/>
              <a:gd name="connsiteX94" fmla="*/ 511536 w 2257209"/>
              <a:gd name="connsiteY94" fmla="*/ 1367557 h 1839533"/>
              <a:gd name="connsiteX95" fmla="*/ 505598 w 2257209"/>
              <a:gd name="connsiteY95" fmla="*/ 1527873 h 1839533"/>
              <a:gd name="connsiteX96" fmla="*/ 481848 w 2257209"/>
              <a:gd name="connsiteY96" fmla="*/ 1628814 h 1839533"/>
              <a:gd name="connsiteX97" fmla="*/ 481847 w 2257209"/>
              <a:gd name="connsiteY97" fmla="*/ 1711941 h 1839533"/>
              <a:gd name="connsiteX0" fmla="*/ 481847 w 2257209"/>
              <a:gd name="connsiteY0" fmla="*/ 1711941 h 1839533"/>
              <a:gd name="connsiteX1" fmla="*/ 369032 w 2257209"/>
              <a:gd name="connsiteY1" fmla="*/ 1717879 h 1839533"/>
              <a:gd name="connsiteX2" fmla="*/ 310861 w 2257209"/>
              <a:gd name="connsiteY2" fmla="*/ 1710735 h 1839533"/>
              <a:gd name="connsiteX3" fmla="*/ 291998 w 2257209"/>
              <a:gd name="connsiteY3" fmla="*/ 1674026 h 1839533"/>
              <a:gd name="connsiteX4" fmla="*/ 249073 w 2257209"/>
              <a:gd name="connsiteY4" fmla="*/ 1662059 h 1839533"/>
              <a:gd name="connsiteX5" fmla="*/ 190902 w 2257209"/>
              <a:gd name="connsiteY5" fmla="*/ 1660852 h 1839533"/>
              <a:gd name="connsiteX6" fmla="*/ 91167 w 2257209"/>
              <a:gd name="connsiteY6" fmla="*/ 1645390 h 1839533"/>
              <a:gd name="connsiteX7" fmla="*/ 73354 w 2257209"/>
              <a:gd name="connsiteY7" fmla="*/ 1534893 h 1839533"/>
              <a:gd name="connsiteX8" fmla="*/ 63398 w 2257209"/>
              <a:gd name="connsiteY8" fmla="*/ 1328744 h 1839533"/>
              <a:gd name="connsiteX9" fmla="*/ 31730 w 2257209"/>
              <a:gd name="connsiteY9" fmla="*/ 1285573 h 1839533"/>
              <a:gd name="connsiteX10" fmla="*/ 12803 w 2257209"/>
              <a:gd name="connsiteY10" fmla="*/ 1198828 h 1839533"/>
              <a:gd name="connsiteX11" fmla="*/ 21123 w 2257209"/>
              <a:gd name="connsiteY11" fmla="*/ 1011297 h 1839533"/>
              <a:gd name="connsiteX12" fmla="*/ 54336 w 2257209"/>
              <a:gd name="connsiteY12" fmla="*/ 773790 h 1839533"/>
              <a:gd name="connsiteX13" fmla="*/ 42461 w 2257209"/>
              <a:gd name="connsiteY13" fmla="*/ 726289 h 1839533"/>
              <a:gd name="connsiteX14" fmla="*/ 12772 w 2257209"/>
              <a:gd name="connsiteY14" fmla="*/ 660975 h 1839533"/>
              <a:gd name="connsiteX15" fmla="*/ 6835 w 2257209"/>
              <a:gd name="connsiteY15" fmla="*/ 571909 h 1839533"/>
              <a:gd name="connsiteX16" fmla="*/ 54336 w 2257209"/>
              <a:gd name="connsiteY16" fmla="*/ 506595 h 1839533"/>
              <a:gd name="connsiteX17" fmla="*/ 84024 w 2257209"/>
              <a:gd name="connsiteY17" fmla="*/ 447219 h 1839533"/>
              <a:gd name="connsiteX18" fmla="*/ 226528 w 2257209"/>
              <a:gd name="connsiteY18" fmla="*/ 286902 h 1839533"/>
              <a:gd name="connsiteX19" fmla="*/ 256216 w 2257209"/>
              <a:gd name="connsiteY19" fmla="*/ 251277 h 1839533"/>
              <a:gd name="connsiteX20" fmla="*/ 265153 w 2257209"/>
              <a:gd name="connsiteY20" fmla="*/ 212652 h 1839533"/>
              <a:gd name="connsiteX21" fmla="*/ 404658 w 2257209"/>
              <a:gd name="connsiteY21" fmla="*/ 126604 h 1839533"/>
              <a:gd name="connsiteX22" fmla="*/ 594354 w 2257209"/>
              <a:gd name="connsiteY22" fmla="*/ 51658 h 1839533"/>
              <a:gd name="connsiteX23" fmla="*/ 791323 w 2257209"/>
              <a:gd name="connsiteY23" fmla="*/ 22588 h 1839533"/>
              <a:gd name="connsiteX24" fmla="*/ 808594 w 2257209"/>
              <a:gd name="connsiteY24" fmla="*/ 10772 h 1839533"/>
              <a:gd name="connsiteX25" fmla="*/ 876750 w 2257209"/>
              <a:gd name="connsiteY25" fmla="*/ 1893 h 1839533"/>
              <a:gd name="connsiteX26" fmla="*/ 1070914 w 2257209"/>
              <a:gd name="connsiteY26" fmla="*/ 1024 h 1839533"/>
              <a:gd name="connsiteX27" fmla="*/ 1241869 w 2257209"/>
              <a:gd name="connsiteY27" fmla="*/ 13770 h 1839533"/>
              <a:gd name="connsiteX28" fmla="*/ 1446612 w 2257209"/>
              <a:gd name="connsiteY28" fmla="*/ 55275 h 1839533"/>
              <a:gd name="connsiteX29" fmla="*/ 1544689 w 2257209"/>
              <a:gd name="connsiteY29" fmla="*/ 96897 h 1839533"/>
              <a:gd name="connsiteX30" fmla="*/ 1710944 w 2257209"/>
              <a:gd name="connsiteY30" fmla="*/ 144398 h 1839533"/>
              <a:gd name="connsiteX31" fmla="*/ 1794071 w 2257209"/>
              <a:gd name="connsiteY31" fmla="*/ 185962 h 1839533"/>
              <a:gd name="connsiteX32" fmla="*/ 1865323 w 2257209"/>
              <a:gd name="connsiteY32" fmla="*/ 233463 h 1839533"/>
              <a:gd name="connsiteX33" fmla="*/ 1930637 w 2257209"/>
              <a:gd name="connsiteY33" fmla="*/ 292840 h 1839533"/>
              <a:gd name="connsiteX34" fmla="*/ 2013765 w 2257209"/>
              <a:gd name="connsiteY34" fmla="*/ 346279 h 1839533"/>
              <a:gd name="connsiteX35" fmla="*/ 2144355 w 2257209"/>
              <a:gd name="connsiteY35" fmla="*/ 408596 h 1839533"/>
              <a:gd name="connsiteX36" fmla="*/ 2191759 w 2257209"/>
              <a:gd name="connsiteY36" fmla="*/ 500677 h 1839533"/>
              <a:gd name="connsiteX37" fmla="*/ 2248235 w 2257209"/>
              <a:gd name="connsiteY37" fmla="*/ 625368 h 1839533"/>
              <a:gd name="connsiteX38" fmla="*/ 2257209 w 2257209"/>
              <a:gd name="connsiteY38" fmla="*/ 779728 h 1839533"/>
              <a:gd name="connsiteX39" fmla="*/ 2251271 w 2257209"/>
              <a:gd name="connsiteY39" fmla="*/ 928170 h 1839533"/>
              <a:gd name="connsiteX40" fmla="*/ 2251271 w 2257209"/>
              <a:gd name="connsiteY40" fmla="*/ 928170 h 1839533"/>
              <a:gd name="connsiteX41" fmla="*/ 2233458 w 2257209"/>
              <a:gd name="connsiteY41" fmla="*/ 993484 h 1839533"/>
              <a:gd name="connsiteX42" fmla="*/ 2197832 w 2257209"/>
              <a:gd name="connsiteY42" fmla="*/ 1035047 h 1839533"/>
              <a:gd name="connsiteX43" fmla="*/ 2156269 w 2257209"/>
              <a:gd name="connsiteY43" fmla="*/ 1112237 h 1839533"/>
              <a:gd name="connsiteX44" fmla="*/ 2144393 w 2257209"/>
              <a:gd name="connsiteY44" fmla="*/ 1159738 h 1839533"/>
              <a:gd name="connsiteX45" fmla="*/ 2168144 w 2257209"/>
              <a:gd name="connsiteY45" fmla="*/ 1236928 h 1839533"/>
              <a:gd name="connsiteX46" fmla="*/ 2168144 w 2257209"/>
              <a:gd name="connsiteY46" fmla="*/ 1361619 h 1839533"/>
              <a:gd name="connsiteX47" fmla="*/ 2132518 w 2257209"/>
              <a:gd name="connsiteY47" fmla="*/ 1462559 h 1839533"/>
              <a:gd name="connsiteX48" fmla="*/ 2090954 w 2257209"/>
              <a:gd name="connsiteY48" fmla="*/ 1533811 h 1839533"/>
              <a:gd name="connsiteX49" fmla="*/ 2025640 w 2257209"/>
              <a:gd name="connsiteY49" fmla="*/ 1566440 h 1839533"/>
              <a:gd name="connsiteX50" fmla="*/ 1927640 w 2257209"/>
              <a:gd name="connsiteY50" fmla="*/ 1839533 h 1839533"/>
              <a:gd name="connsiteX51" fmla="*/ 1838613 w 2257209"/>
              <a:gd name="connsiteY51" fmla="*/ 1830656 h 1839533"/>
              <a:gd name="connsiteX52" fmla="*/ 1877199 w 2257209"/>
              <a:gd name="connsiteY52" fmla="*/ 1688190 h 1839533"/>
              <a:gd name="connsiteX53" fmla="*/ 1912824 w 2257209"/>
              <a:gd name="connsiteY53" fmla="*/ 1557562 h 1839533"/>
              <a:gd name="connsiteX54" fmla="*/ 1900948 w 2257209"/>
              <a:gd name="connsiteY54" fmla="*/ 1462559 h 1839533"/>
              <a:gd name="connsiteX55" fmla="*/ 1924700 w 2257209"/>
              <a:gd name="connsiteY55" fmla="*/ 1361619 h 1839533"/>
              <a:gd name="connsiteX56" fmla="*/ 1990014 w 2257209"/>
              <a:gd name="connsiteY56" fmla="*/ 1254741 h 1839533"/>
              <a:gd name="connsiteX57" fmla="*/ 1984076 w 2257209"/>
              <a:gd name="connsiteY57" fmla="*/ 1201302 h 1839533"/>
              <a:gd name="connsiteX58" fmla="*/ 2016801 w 2257209"/>
              <a:gd name="connsiteY58" fmla="*/ 1109278 h 1839533"/>
              <a:gd name="connsiteX59" fmla="*/ 2049391 w 2257209"/>
              <a:gd name="connsiteY59" fmla="*/ 951920 h 1839533"/>
              <a:gd name="connsiteX60" fmla="*/ 2120643 w 2257209"/>
              <a:gd name="connsiteY60" fmla="*/ 910357 h 1839533"/>
              <a:gd name="connsiteX61" fmla="*/ 2120643 w 2257209"/>
              <a:gd name="connsiteY61" fmla="*/ 910357 h 1839533"/>
              <a:gd name="connsiteX62" fmla="*/ 2138456 w 2257209"/>
              <a:gd name="connsiteY62" fmla="*/ 785666 h 1839533"/>
              <a:gd name="connsiteX63" fmla="*/ 2068712 w 2257209"/>
              <a:gd name="connsiteY63" fmla="*/ 510348 h 1839533"/>
              <a:gd name="connsiteX64" fmla="*/ 1829697 w 2257209"/>
              <a:gd name="connsiteY64" fmla="*/ 381905 h 1839533"/>
              <a:gd name="connsiteX65" fmla="*/ 1390310 w 2257209"/>
              <a:gd name="connsiteY65" fmla="*/ 179966 h 1839533"/>
              <a:gd name="connsiteX66" fmla="*/ 1187076 w 2257209"/>
              <a:gd name="connsiteY66" fmla="*/ 152927 h 1839533"/>
              <a:gd name="connsiteX67" fmla="*/ 977652 w 2257209"/>
              <a:gd name="connsiteY67" fmla="*/ 147337 h 1839533"/>
              <a:gd name="connsiteX68" fmla="*/ 808419 w 2257209"/>
              <a:gd name="connsiteY68" fmla="*/ 144359 h 1839533"/>
              <a:gd name="connsiteX69" fmla="*/ 621432 w 2257209"/>
              <a:gd name="connsiteY69" fmla="*/ 188901 h 1839533"/>
              <a:gd name="connsiteX70" fmla="*/ 440246 w 2257209"/>
              <a:gd name="connsiteY70" fmla="*/ 275007 h 1839533"/>
              <a:gd name="connsiteX71" fmla="*/ 383288 w 2257209"/>
              <a:gd name="connsiteY71" fmla="*/ 320085 h 1839533"/>
              <a:gd name="connsiteX72" fmla="*/ 334581 w 2257209"/>
              <a:gd name="connsiteY72" fmla="*/ 329641 h 1839533"/>
              <a:gd name="connsiteX73" fmla="*/ 245517 w 2257209"/>
              <a:gd name="connsiteY73" fmla="*/ 406799 h 1839533"/>
              <a:gd name="connsiteX74" fmla="*/ 189696 w 2257209"/>
              <a:gd name="connsiteY74" fmla="*/ 476907 h 1839533"/>
              <a:gd name="connsiteX75" fmla="*/ 182521 w 2257209"/>
              <a:gd name="connsiteY75" fmla="*/ 542191 h 1839533"/>
              <a:gd name="connsiteX76" fmla="*/ 220560 w 2257209"/>
              <a:gd name="connsiteY76" fmla="*/ 571507 h 1839533"/>
              <a:gd name="connsiteX77" fmla="*/ 251455 w 2257209"/>
              <a:gd name="connsiteY77" fmla="*/ 615824 h 1839533"/>
              <a:gd name="connsiteX78" fmla="*/ 238404 w 2257209"/>
              <a:gd name="connsiteY78" fmla="*/ 690663 h 1839533"/>
              <a:gd name="connsiteX79" fmla="*/ 193253 w 2257209"/>
              <a:gd name="connsiteY79" fmla="*/ 729783 h 1839533"/>
              <a:gd name="connsiteX80" fmla="*/ 196747 w 2257209"/>
              <a:gd name="connsiteY80" fmla="*/ 757244 h 1839533"/>
              <a:gd name="connsiteX81" fmla="*/ 230085 w 2257209"/>
              <a:gd name="connsiteY81" fmla="*/ 757244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268092 w 2257209"/>
              <a:gd name="connsiteY84" fmla="*/ 744102 h 1839533"/>
              <a:gd name="connsiteX85" fmla="*/ 320572 w 2257209"/>
              <a:gd name="connsiteY85" fmla="*/ 695332 h 1839533"/>
              <a:gd name="connsiteX86" fmla="*/ 363095 w 2257209"/>
              <a:gd name="connsiteY86" fmla="*/ 672850 h 1839533"/>
              <a:gd name="connsiteX87" fmla="*/ 422471 w 2257209"/>
              <a:gd name="connsiteY87" fmla="*/ 690663 h 1839533"/>
              <a:gd name="connsiteX88" fmla="*/ 446222 w 2257209"/>
              <a:gd name="connsiteY88" fmla="*/ 767853 h 1839533"/>
              <a:gd name="connsiteX89" fmla="*/ 475910 w 2257209"/>
              <a:gd name="connsiteY89" fmla="*/ 874731 h 1839533"/>
              <a:gd name="connsiteX90" fmla="*/ 511536 w 2257209"/>
              <a:gd name="connsiteY90" fmla="*/ 963795 h 1839533"/>
              <a:gd name="connsiteX91" fmla="*/ 529349 w 2257209"/>
              <a:gd name="connsiteY91" fmla="*/ 1040985 h 1839533"/>
              <a:gd name="connsiteX92" fmla="*/ 541224 w 2257209"/>
              <a:gd name="connsiteY92" fmla="*/ 1094424 h 1839533"/>
              <a:gd name="connsiteX93" fmla="*/ 541224 w 2257209"/>
              <a:gd name="connsiteY93" fmla="*/ 1272554 h 1839533"/>
              <a:gd name="connsiteX94" fmla="*/ 511536 w 2257209"/>
              <a:gd name="connsiteY94" fmla="*/ 1367557 h 1839533"/>
              <a:gd name="connsiteX95" fmla="*/ 505598 w 2257209"/>
              <a:gd name="connsiteY95" fmla="*/ 1527873 h 1839533"/>
              <a:gd name="connsiteX96" fmla="*/ 481848 w 2257209"/>
              <a:gd name="connsiteY96" fmla="*/ 1628814 h 1839533"/>
              <a:gd name="connsiteX97" fmla="*/ 481847 w 2257209"/>
              <a:gd name="connsiteY97" fmla="*/ 1711941 h 1839533"/>
              <a:gd name="connsiteX0" fmla="*/ 481847 w 2257209"/>
              <a:gd name="connsiteY0" fmla="*/ 1711941 h 1839533"/>
              <a:gd name="connsiteX1" fmla="*/ 369032 w 2257209"/>
              <a:gd name="connsiteY1" fmla="*/ 1717879 h 1839533"/>
              <a:gd name="connsiteX2" fmla="*/ 310861 w 2257209"/>
              <a:gd name="connsiteY2" fmla="*/ 1710735 h 1839533"/>
              <a:gd name="connsiteX3" fmla="*/ 291998 w 2257209"/>
              <a:gd name="connsiteY3" fmla="*/ 1674026 h 1839533"/>
              <a:gd name="connsiteX4" fmla="*/ 249073 w 2257209"/>
              <a:gd name="connsiteY4" fmla="*/ 1662059 h 1839533"/>
              <a:gd name="connsiteX5" fmla="*/ 190902 w 2257209"/>
              <a:gd name="connsiteY5" fmla="*/ 1660852 h 1839533"/>
              <a:gd name="connsiteX6" fmla="*/ 91167 w 2257209"/>
              <a:gd name="connsiteY6" fmla="*/ 1645390 h 1839533"/>
              <a:gd name="connsiteX7" fmla="*/ 73354 w 2257209"/>
              <a:gd name="connsiteY7" fmla="*/ 1534893 h 1839533"/>
              <a:gd name="connsiteX8" fmla="*/ 63398 w 2257209"/>
              <a:gd name="connsiteY8" fmla="*/ 1328744 h 1839533"/>
              <a:gd name="connsiteX9" fmla="*/ 31730 w 2257209"/>
              <a:gd name="connsiteY9" fmla="*/ 1285573 h 1839533"/>
              <a:gd name="connsiteX10" fmla="*/ 12803 w 2257209"/>
              <a:gd name="connsiteY10" fmla="*/ 1198828 h 1839533"/>
              <a:gd name="connsiteX11" fmla="*/ 21123 w 2257209"/>
              <a:gd name="connsiteY11" fmla="*/ 1011297 h 1839533"/>
              <a:gd name="connsiteX12" fmla="*/ 54336 w 2257209"/>
              <a:gd name="connsiteY12" fmla="*/ 773790 h 1839533"/>
              <a:gd name="connsiteX13" fmla="*/ 42461 w 2257209"/>
              <a:gd name="connsiteY13" fmla="*/ 726289 h 1839533"/>
              <a:gd name="connsiteX14" fmla="*/ 12772 w 2257209"/>
              <a:gd name="connsiteY14" fmla="*/ 660975 h 1839533"/>
              <a:gd name="connsiteX15" fmla="*/ 6835 w 2257209"/>
              <a:gd name="connsiteY15" fmla="*/ 571909 h 1839533"/>
              <a:gd name="connsiteX16" fmla="*/ 54336 w 2257209"/>
              <a:gd name="connsiteY16" fmla="*/ 506595 h 1839533"/>
              <a:gd name="connsiteX17" fmla="*/ 84024 w 2257209"/>
              <a:gd name="connsiteY17" fmla="*/ 447219 h 1839533"/>
              <a:gd name="connsiteX18" fmla="*/ 226528 w 2257209"/>
              <a:gd name="connsiteY18" fmla="*/ 286902 h 1839533"/>
              <a:gd name="connsiteX19" fmla="*/ 256216 w 2257209"/>
              <a:gd name="connsiteY19" fmla="*/ 251277 h 1839533"/>
              <a:gd name="connsiteX20" fmla="*/ 265153 w 2257209"/>
              <a:gd name="connsiteY20" fmla="*/ 212652 h 1839533"/>
              <a:gd name="connsiteX21" fmla="*/ 404658 w 2257209"/>
              <a:gd name="connsiteY21" fmla="*/ 126604 h 1839533"/>
              <a:gd name="connsiteX22" fmla="*/ 594354 w 2257209"/>
              <a:gd name="connsiteY22" fmla="*/ 51658 h 1839533"/>
              <a:gd name="connsiteX23" fmla="*/ 791323 w 2257209"/>
              <a:gd name="connsiteY23" fmla="*/ 22588 h 1839533"/>
              <a:gd name="connsiteX24" fmla="*/ 808594 w 2257209"/>
              <a:gd name="connsiteY24" fmla="*/ 10772 h 1839533"/>
              <a:gd name="connsiteX25" fmla="*/ 876750 w 2257209"/>
              <a:gd name="connsiteY25" fmla="*/ 1893 h 1839533"/>
              <a:gd name="connsiteX26" fmla="*/ 1070914 w 2257209"/>
              <a:gd name="connsiteY26" fmla="*/ 1024 h 1839533"/>
              <a:gd name="connsiteX27" fmla="*/ 1241869 w 2257209"/>
              <a:gd name="connsiteY27" fmla="*/ 13770 h 1839533"/>
              <a:gd name="connsiteX28" fmla="*/ 1446612 w 2257209"/>
              <a:gd name="connsiteY28" fmla="*/ 55275 h 1839533"/>
              <a:gd name="connsiteX29" fmla="*/ 1544689 w 2257209"/>
              <a:gd name="connsiteY29" fmla="*/ 96897 h 1839533"/>
              <a:gd name="connsiteX30" fmla="*/ 1710944 w 2257209"/>
              <a:gd name="connsiteY30" fmla="*/ 144398 h 1839533"/>
              <a:gd name="connsiteX31" fmla="*/ 1794071 w 2257209"/>
              <a:gd name="connsiteY31" fmla="*/ 185962 h 1839533"/>
              <a:gd name="connsiteX32" fmla="*/ 1865323 w 2257209"/>
              <a:gd name="connsiteY32" fmla="*/ 233463 h 1839533"/>
              <a:gd name="connsiteX33" fmla="*/ 1930637 w 2257209"/>
              <a:gd name="connsiteY33" fmla="*/ 292840 h 1839533"/>
              <a:gd name="connsiteX34" fmla="*/ 2013765 w 2257209"/>
              <a:gd name="connsiteY34" fmla="*/ 346279 h 1839533"/>
              <a:gd name="connsiteX35" fmla="*/ 2144355 w 2257209"/>
              <a:gd name="connsiteY35" fmla="*/ 408596 h 1839533"/>
              <a:gd name="connsiteX36" fmla="*/ 2191759 w 2257209"/>
              <a:gd name="connsiteY36" fmla="*/ 500677 h 1839533"/>
              <a:gd name="connsiteX37" fmla="*/ 2248235 w 2257209"/>
              <a:gd name="connsiteY37" fmla="*/ 625368 h 1839533"/>
              <a:gd name="connsiteX38" fmla="*/ 2257209 w 2257209"/>
              <a:gd name="connsiteY38" fmla="*/ 779728 h 1839533"/>
              <a:gd name="connsiteX39" fmla="*/ 2251271 w 2257209"/>
              <a:gd name="connsiteY39" fmla="*/ 928170 h 1839533"/>
              <a:gd name="connsiteX40" fmla="*/ 2251271 w 2257209"/>
              <a:gd name="connsiteY40" fmla="*/ 928170 h 1839533"/>
              <a:gd name="connsiteX41" fmla="*/ 2233458 w 2257209"/>
              <a:gd name="connsiteY41" fmla="*/ 993484 h 1839533"/>
              <a:gd name="connsiteX42" fmla="*/ 2197832 w 2257209"/>
              <a:gd name="connsiteY42" fmla="*/ 1035047 h 1839533"/>
              <a:gd name="connsiteX43" fmla="*/ 2156269 w 2257209"/>
              <a:gd name="connsiteY43" fmla="*/ 1112237 h 1839533"/>
              <a:gd name="connsiteX44" fmla="*/ 2144393 w 2257209"/>
              <a:gd name="connsiteY44" fmla="*/ 1159738 h 1839533"/>
              <a:gd name="connsiteX45" fmla="*/ 2168144 w 2257209"/>
              <a:gd name="connsiteY45" fmla="*/ 1236928 h 1839533"/>
              <a:gd name="connsiteX46" fmla="*/ 2168144 w 2257209"/>
              <a:gd name="connsiteY46" fmla="*/ 1361619 h 1839533"/>
              <a:gd name="connsiteX47" fmla="*/ 2132518 w 2257209"/>
              <a:gd name="connsiteY47" fmla="*/ 1462559 h 1839533"/>
              <a:gd name="connsiteX48" fmla="*/ 2090954 w 2257209"/>
              <a:gd name="connsiteY48" fmla="*/ 1533811 h 1839533"/>
              <a:gd name="connsiteX49" fmla="*/ 2025640 w 2257209"/>
              <a:gd name="connsiteY49" fmla="*/ 1566440 h 1839533"/>
              <a:gd name="connsiteX50" fmla="*/ 1927640 w 2257209"/>
              <a:gd name="connsiteY50" fmla="*/ 1839533 h 1839533"/>
              <a:gd name="connsiteX51" fmla="*/ 1838613 w 2257209"/>
              <a:gd name="connsiteY51" fmla="*/ 1830656 h 1839533"/>
              <a:gd name="connsiteX52" fmla="*/ 1877199 w 2257209"/>
              <a:gd name="connsiteY52" fmla="*/ 1688190 h 1839533"/>
              <a:gd name="connsiteX53" fmla="*/ 1912824 w 2257209"/>
              <a:gd name="connsiteY53" fmla="*/ 1557562 h 1839533"/>
              <a:gd name="connsiteX54" fmla="*/ 1900948 w 2257209"/>
              <a:gd name="connsiteY54" fmla="*/ 1462559 h 1839533"/>
              <a:gd name="connsiteX55" fmla="*/ 1924700 w 2257209"/>
              <a:gd name="connsiteY55" fmla="*/ 1361619 h 1839533"/>
              <a:gd name="connsiteX56" fmla="*/ 1990014 w 2257209"/>
              <a:gd name="connsiteY56" fmla="*/ 1254741 h 1839533"/>
              <a:gd name="connsiteX57" fmla="*/ 1984076 w 2257209"/>
              <a:gd name="connsiteY57" fmla="*/ 1201302 h 1839533"/>
              <a:gd name="connsiteX58" fmla="*/ 2016801 w 2257209"/>
              <a:gd name="connsiteY58" fmla="*/ 1109278 h 1839533"/>
              <a:gd name="connsiteX59" fmla="*/ 2049391 w 2257209"/>
              <a:gd name="connsiteY59" fmla="*/ 951920 h 1839533"/>
              <a:gd name="connsiteX60" fmla="*/ 2120643 w 2257209"/>
              <a:gd name="connsiteY60" fmla="*/ 910357 h 1839533"/>
              <a:gd name="connsiteX61" fmla="*/ 2120643 w 2257209"/>
              <a:gd name="connsiteY61" fmla="*/ 910357 h 1839533"/>
              <a:gd name="connsiteX62" fmla="*/ 2138456 w 2257209"/>
              <a:gd name="connsiteY62" fmla="*/ 785666 h 1839533"/>
              <a:gd name="connsiteX63" fmla="*/ 2068712 w 2257209"/>
              <a:gd name="connsiteY63" fmla="*/ 510348 h 1839533"/>
              <a:gd name="connsiteX64" fmla="*/ 1829697 w 2257209"/>
              <a:gd name="connsiteY64" fmla="*/ 381905 h 1839533"/>
              <a:gd name="connsiteX65" fmla="*/ 1390310 w 2257209"/>
              <a:gd name="connsiteY65" fmla="*/ 179966 h 1839533"/>
              <a:gd name="connsiteX66" fmla="*/ 1187076 w 2257209"/>
              <a:gd name="connsiteY66" fmla="*/ 152927 h 1839533"/>
              <a:gd name="connsiteX67" fmla="*/ 977652 w 2257209"/>
              <a:gd name="connsiteY67" fmla="*/ 147337 h 1839533"/>
              <a:gd name="connsiteX68" fmla="*/ 808419 w 2257209"/>
              <a:gd name="connsiteY68" fmla="*/ 144359 h 1839533"/>
              <a:gd name="connsiteX69" fmla="*/ 621432 w 2257209"/>
              <a:gd name="connsiteY69" fmla="*/ 188901 h 1839533"/>
              <a:gd name="connsiteX70" fmla="*/ 440246 w 2257209"/>
              <a:gd name="connsiteY70" fmla="*/ 275007 h 1839533"/>
              <a:gd name="connsiteX71" fmla="*/ 383288 w 2257209"/>
              <a:gd name="connsiteY71" fmla="*/ 320085 h 1839533"/>
              <a:gd name="connsiteX72" fmla="*/ 334581 w 2257209"/>
              <a:gd name="connsiteY72" fmla="*/ 329641 h 1839533"/>
              <a:gd name="connsiteX73" fmla="*/ 245517 w 2257209"/>
              <a:gd name="connsiteY73" fmla="*/ 406799 h 1839533"/>
              <a:gd name="connsiteX74" fmla="*/ 189696 w 2257209"/>
              <a:gd name="connsiteY74" fmla="*/ 476907 h 1839533"/>
              <a:gd name="connsiteX75" fmla="*/ 182521 w 2257209"/>
              <a:gd name="connsiteY75" fmla="*/ 542191 h 1839533"/>
              <a:gd name="connsiteX76" fmla="*/ 220560 w 2257209"/>
              <a:gd name="connsiteY76" fmla="*/ 571507 h 1839533"/>
              <a:gd name="connsiteX77" fmla="*/ 251455 w 2257209"/>
              <a:gd name="connsiteY77" fmla="*/ 615824 h 1839533"/>
              <a:gd name="connsiteX78" fmla="*/ 238404 w 2257209"/>
              <a:gd name="connsiteY78" fmla="*/ 690663 h 1839533"/>
              <a:gd name="connsiteX79" fmla="*/ 193253 w 2257209"/>
              <a:gd name="connsiteY79" fmla="*/ 729783 h 1839533"/>
              <a:gd name="connsiteX80" fmla="*/ 196747 w 2257209"/>
              <a:gd name="connsiteY80" fmla="*/ 757244 h 1839533"/>
              <a:gd name="connsiteX81" fmla="*/ 230085 w 2257209"/>
              <a:gd name="connsiteY81" fmla="*/ 757244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268092 w 2257209"/>
              <a:gd name="connsiteY84" fmla="*/ 744102 h 1839533"/>
              <a:gd name="connsiteX85" fmla="*/ 320572 w 2257209"/>
              <a:gd name="connsiteY85" fmla="*/ 695332 h 1839533"/>
              <a:gd name="connsiteX86" fmla="*/ 363095 w 2257209"/>
              <a:gd name="connsiteY86" fmla="*/ 672850 h 1839533"/>
              <a:gd name="connsiteX87" fmla="*/ 422471 w 2257209"/>
              <a:gd name="connsiteY87" fmla="*/ 690663 h 1839533"/>
              <a:gd name="connsiteX88" fmla="*/ 446222 w 2257209"/>
              <a:gd name="connsiteY88" fmla="*/ 767853 h 1839533"/>
              <a:gd name="connsiteX89" fmla="*/ 475910 w 2257209"/>
              <a:gd name="connsiteY89" fmla="*/ 874731 h 1839533"/>
              <a:gd name="connsiteX90" fmla="*/ 511536 w 2257209"/>
              <a:gd name="connsiteY90" fmla="*/ 963795 h 1839533"/>
              <a:gd name="connsiteX91" fmla="*/ 529349 w 2257209"/>
              <a:gd name="connsiteY91" fmla="*/ 1040985 h 1839533"/>
              <a:gd name="connsiteX92" fmla="*/ 541224 w 2257209"/>
              <a:gd name="connsiteY92" fmla="*/ 1094424 h 1839533"/>
              <a:gd name="connsiteX93" fmla="*/ 541224 w 2257209"/>
              <a:gd name="connsiteY93" fmla="*/ 1272554 h 1839533"/>
              <a:gd name="connsiteX94" fmla="*/ 511536 w 2257209"/>
              <a:gd name="connsiteY94" fmla="*/ 1367557 h 1839533"/>
              <a:gd name="connsiteX95" fmla="*/ 505598 w 2257209"/>
              <a:gd name="connsiteY95" fmla="*/ 1527873 h 1839533"/>
              <a:gd name="connsiteX96" fmla="*/ 488992 w 2257209"/>
              <a:gd name="connsiteY96" fmla="*/ 1628814 h 1839533"/>
              <a:gd name="connsiteX97" fmla="*/ 481847 w 2257209"/>
              <a:gd name="connsiteY97" fmla="*/ 1711941 h 1839533"/>
              <a:gd name="connsiteX0" fmla="*/ 481847 w 2257209"/>
              <a:gd name="connsiteY0" fmla="*/ 1711941 h 1839533"/>
              <a:gd name="connsiteX1" fmla="*/ 369032 w 2257209"/>
              <a:gd name="connsiteY1" fmla="*/ 1717879 h 1839533"/>
              <a:gd name="connsiteX2" fmla="*/ 310861 w 2257209"/>
              <a:gd name="connsiteY2" fmla="*/ 1710735 h 1839533"/>
              <a:gd name="connsiteX3" fmla="*/ 291998 w 2257209"/>
              <a:gd name="connsiteY3" fmla="*/ 1674026 h 1839533"/>
              <a:gd name="connsiteX4" fmla="*/ 249073 w 2257209"/>
              <a:gd name="connsiteY4" fmla="*/ 1662059 h 1839533"/>
              <a:gd name="connsiteX5" fmla="*/ 190902 w 2257209"/>
              <a:gd name="connsiteY5" fmla="*/ 1660852 h 1839533"/>
              <a:gd name="connsiteX6" fmla="*/ 91167 w 2257209"/>
              <a:gd name="connsiteY6" fmla="*/ 1645390 h 1839533"/>
              <a:gd name="connsiteX7" fmla="*/ 73354 w 2257209"/>
              <a:gd name="connsiteY7" fmla="*/ 1534893 h 1839533"/>
              <a:gd name="connsiteX8" fmla="*/ 63398 w 2257209"/>
              <a:gd name="connsiteY8" fmla="*/ 1328744 h 1839533"/>
              <a:gd name="connsiteX9" fmla="*/ 31730 w 2257209"/>
              <a:gd name="connsiteY9" fmla="*/ 1285573 h 1839533"/>
              <a:gd name="connsiteX10" fmla="*/ 12803 w 2257209"/>
              <a:gd name="connsiteY10" fmla="*/ 1198828 h 1839533"/>
              <a:gd name="connsiteX11" fmla="*/ 21123 w 2257209"/>
              <a:gd name="connsiteY11" fmla="*/ 1011297 h 1839533"/>
              <a:gd name="connsiteX12" fmla="*/ 54336 w 2257209"/>
              <a:gd name="connsiteY12" fmla="*/ 773790 h 1839533"/>
              <a:gd name="connsiteX13" fmla="*/ 42461 w 2257209"/>
              <a:gd name="connsiteY13" fmla="*/ 726289 h 1839533"/>
              <a:gd name="connsiteX14" fmla="*/ 12772 w 2257209"/>
              <a:gd name="connsiteY14" fmla="*/ 660975 h 1839533"/>
              <a:gd name="connsiteX15" fmla="*/ 6835 w 2257209"/>
              <a:gd name="connsiteY15" fmla="*/ 571909 h 1839533"/>
              <a:gd name="connsiteX16" fmla="*/ 54336 w 2257209"/>
              <a:gd name="connsiteY16" fmla="*/ 506595 h 1839533"/>
              <a:gd name="connsiteX17" fmla="*/ 84024 w 2257209"/>
              <a:gd name="connsiteY17" fmla="*/ 447219 h 1839533"/>
              <a:gd name="connsiteX18" fmla="*/ 226528 w 2257209"/>
              <a:gd name="connsiteY18" fmla="*/ 286902 h 1839533"/>
              <a:gd name="connsiteX19" fmla="*/ 256216 w 2257209"/>
              <a:gd name="connsiteY19" fmla="*/ 251277 h 1839533"/>
              <a:gd name="connsiteX20" fmla="*/ 265153 w 2257209"/>
              <a:gd name="connsiteY20" fmla="*/ 212652 h 1839533"/>
              <a:gd name="connsiteX21" fmla="*/ 404658 w 2257209"/>
              <a:gd name="connsiteY21" fmla="*/ 126604 h 1839533"/>
              <a:gd name="connsiteX22" fmla="*/ 594354 w 2257209"/>
              <a:gd name="connsiteY22" fmla="*/ 51658 h 1839533"/>
              <a:gd name="connsiteX23" fmla="*/ 791323 w 2257209"/>
              <a:gd name="connsiteY23" fmla="*/ 22588 h 1839533"/>
              <a:gd name="connsiteX24" fmla="*/ 808594 w 2257209"/>
              <a:gd name="connsiteY24" fmla="*/ 10772 h 1839533"/>
              <a:gd name="connsiteX25" fmla="*/ 876750 w 2257209"/>
              <a:gd name="connsiteY25" fmla="*/ 1893 h 1839533"/>
              <a:gd name="connsiteX26" fmla="*/ 1070914 w 2257209"/>
              <a:gd name="connsiteY26" fmla="*/ 1024 h 1839533"/>
              <a:gd name="connsiteX27" fmla="*/ 1241869 w 2257209"/>
              <a:gd name="connsiteY27" fmla="*/ 13770 h 1839533"/>
              <a:gd name="connsiteX28" fmla="*/ 1446612 w 2257209"/>
              <a:gd name="connsiteY28" fmla="*/ 55275 h 1839533"/>
              <a:gd name="connsiteX29" fmla="*/ 1544689 w 2257209"/>
              <a:gd name="connsiteY29" fmla="*/ 96897 h 1839533"/>
              <a:gd name="connsiteX30" fmla="*/ 1710944 w 2257209"/>
              <a:gd name="connsiteY30" fmla="*/ 144398 h 1839533"/>
              <a:gd name="connsiteX31" fmla="*/ 1794071 w 2257209"/>
              <a:gd name="connsiteY31" fmla="*/ 185962 h 1839533"/>
              <a:gd name="connsiteX32" fmla="*/ 1865323 w 2257209"/>
              <a:gd name="connsiteY32" fmla="*/ 233463 h 1839533"/>
              <a:gd name="connsiteX33" fmla="*/ 1930637 w 2257209"/>
              <a:gd name="connsiteY33" fmla="*/ 292840 h 1839533"/>
              <a:gd name="connsiteX34" fmla="*/ 2013765 w 2257209"/>
              <a:gd name="connsiteY34" fmla="*/ 346279 h 1839533"/>
              <a:gd name="connsiteX35" fmla="*/ 2144355 w 2257209"/>
              <a:gd name="connsiteY35" fmla="*/ 408596 h 1839533"/>
              <a:gd name="connsiteX36" fmla="*/ 2191759 w 2257209"/>
              <a:gd name="connsiteY36" fmla="*/ 500677 h 1839533"/>
              <a:gd name="connsiteX37" fmla="*/ 2248235 w 2257209"/>
              <a:gd name="connsiteY37" fmla="*/ 625368 h 1839533"/>
              <a:gd name="connsiteX38" fmla="*/ 2257209 w 2257209"/>
              <a:gd name="connsiteY38" fmla="*/ 779728 h 1839533"/>
              <a:gd name="connsiteX39" fmla="*/ 2251271 w 2257209"/>
              <a:gd name="connsiteY39" fmla="*/ 928170 h 1839533"/>
              <a:gd name="connsiteX40" fmla="*/ 2251271 w 2257209"/>
              <a:gd name="connsiteY40" fmla="*/ 928170 h 1839533"/>
              <a:gd name="connsiteX41" fmla="*/ 2233458 w 2257209"/>
              <a:gd name="connsiteY41" fmla="*/ 993484 h 1839533"/>
              <a:gd name="connsiteX42" fmla="*/ 2197832 w 2257209"/>
              <a:gd name="connsiteY42" fmla="*/ 1035047 h 1839533"/>
              <a:gd name="connsiteX43" fmla="*/ 2156269 w 2257209"/>
              <a:gd name="connsiteY43" fmla="*/ 1112237 h 1839533"/>
              <a:gd name="connsiteX44" fmla="*/ 2144393 w 2257209"/>
              <a:gd name="connsiteY44" fmla="*/ 1159738 h 1839533"/>
              <a:gd name="connsiteX45" fmla="*/ 2168144 w 2257209"/>
              <a:gd name="connsiteY45" fmla="*/ 1236928 h 1839533"/>
              <a:gd name="connsiteX46" fmla="*/ 2168144 w 2257209"/>
              <a:gd name="connsiteY46" fmla="*/ 1361619 h 1839533"/>
              <a:gd name="connsiteX47" fmla="*/ 2132518 w 2257209"/>
              <a:gd name="connsiteY47" fmla="*/ 1462559 h 1839533"/>
              <a:gd name="connsiteX48" fmla="*/ 2090954 w 2257209"/>
              <a:gd name="connsiteY48" fmla="*/ 1533811 h 1839533"/>
              <a:gd name="connsiteX49" fmla="*/ 2025640 w 2257209"/>
              <a:gd name="connsiteY49" fmla="*/ 1566440 h 1839533"/>
              <a:gd name="connsiteX50" fmla="*/ 1927640 w 2257209"/>
              <a:gd name="connsiteY50" fmla="*/ 1839533 h 1839533"/>
              <a:gd name="connsiteX51" fmla="*/ 1838613 w 2257209"/>
              <a:gd name="connsiteY51" fmla="*/ 1830656 h 1839533"/>
              <a:gd name="connsiteX52" fmla="*/ 1877199 w 2257209"/>
              <a:gd name="connsiteY52" fmla="*/ 1688190 h 1839533"/>
              <a:gd name="connsiteX53" fmla="*/ 1912824 w 2257209"/>
              <a:gd name="connsiteY53" fmla="*/ 1557562 h 1839533"/>
              <a:gd name="connsiteX54" fmla="*/ 1900948 w 2257209"/>
              <a:gd name="connsiteY54" fmla="*/ 1462559 h 1839533"/>
              <a:gd name="connsiteX55" fmla="*/ 1924700 w 2257209"/>
              <a:gd name="connsiteY55" fmla="*/ 1361619 h 1839533"/>
              <a:gd name="connsiteX56" fmla="*/ 1990014 w 2257209"/>
              <a:gd name="connsiteY56" fmla="*/ 1254741 h 1839533"/>
              <a:gd name="connsiteX57" fmla="*/ 1984076 w 2257209"/>
              <a:gd name="connsiteY57" fmla="*/ 1201302 h 1839533"/>
              <a:gd name="connsiteX58" fmla="*/ 2016801 w 2257209"/>
              <a:gd name="connsiteY58" fmla="*/ 1109278 h 1839533"/>
              <a:gd name="connsiteX59" fmla="*/ 2049391 w 2257209"/>
              <a:gd name="connsiteY59" fmla="*/ 951920 h 1839533"/>
              <a:gd name="connsiteX60" fmla="*/ 2120643 w 2257209"/>
              <a:gd name="connsiteY60" fmla="*/ 910357 h 1839533"/>
              <a:gd name="connsiteX61" fmla="*/ 2120643 w 2257209"/>
              <a:gd name="connsiteY61" fmla="*/ 910357 h 1839533"/>
              <a:gd name="connsiteX62" fmla="*/ 2138456 w 2257209"/>
              <a:gd name="connsiteY62" fmla="*/ 785666 h 1839533"/>
              <a:gd name="connsiteX63" fmla="*/ 2068712 w 2257209"/>
              <a:gd name="connsiteY63" fmla="*/ 510348 h 1839533"/>
              <a:gd name="connsiteX64" fmla="*/ 1829697 w 2257209"/>
              <a:gd name="connsiteY64" fmla="*/ 381905 h 1839533"/>
              <a:gd name="connsiteX65" fmla="*/ 1390310 w 2257209"/>
              <a:gd name="connsiteY65" fmla="*/ 179966 h 1839533"/>
              <a:gd name="connsiteX66" fmla="*/ 1187076 w 2257209"/>
              <a:gd name="connsiteY66" fmla="*/ 152927 h 1839533"/>
              <a:gd name="connsiteX67" fmla="*/ 977652 w 2257209"/>
              <a:gd name="connsiteY67" fmla="*/ 147337 h 1839533"/>
              <a:gd name="connsiteX68" fmla="*/ 808419 w 2257209"/>
              <a:gd name="connsiteY68" fmla="*/ 144359 h 1839533"/>
              <a:gd name="connsiteX69" fmla="*/ 621432 w 2257209"/>
              <a:gd name="connsiteY69" fmla="*/ 188901 h 1839533"/>
              <a:gd name="connsiteX70" fmla="*/ 440246 w 2257209"/>
              <a:gd name="connsiteY70" fmla="*/ 275007 h 1839533"/>
              <a:gd name="connsiteX71" fmla="*/ 383288 w 2257209"/>
              <a:gd name="connsiteY71" fmla="*/ 320085 h 1839533"/>
              <a:gd name="connsiteX72" fmla="*/ 334581 w 2257209"/>
              <a:gd name="connsiteY72" fmla="*/ 329641 h 1839533"/>
              <a:gd name="connsiteX73" fmla="*/ 245517 w 2257209"/>
              <a:gd name="connsiteY73" fmla="*/ 406799 h 1839533"/>
              <a:gd name="connsiteX74" fmla="*/ 189696 w 2257209"/>
              <a:gd name="connsiteY74" fmla="*/ 476907 h 1839533"/>
              <a:gd name="connsiteX75" fmla="*/ 182521 w 2257209"/>
              <a:gd name="connsiteY75" fmla="*/ 542191 h 1839533"/>
              <a:gd name="connsiteX76" fmla="*/ 220560 w 2257209"/>
              <a:gd name="connsiteY76" fmla="*/ 571507 h 1839533"/>
              <a:gd name="connsiteX77" fmla="*/ 251455 w 2257209"/>
              <a:gd name="connsiteY77" fmla="*/ 615824 h 1839533"/>
              <a:gd name="connsiteX78" fmla="*/ 238404 w 2257209"/>
              <a:gd name="connsiteY78" fmla="*/ 690663 h 1839533"/>
              <a:gd name="connsiteX79" fmla="*/ 193253 w 2257209"/>
              <a:gd name="connsiteY79" fmla="*/ 729783 h 1839533"/>
              <a:gd name="connsiteX80" fmla="*/ 196747 w 2257209"/>
              <a:gd name="connsiteY80" fmla="*/ 757244 h 1839533"/>
              <a:gd name="connsiteX81" fmla="*/ 230085 w 2257209"/>
              <a:gd name="connsiteY81" fmla="*/ 757244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268092 w 2257209"/>
              <a:gd name="connsiteY84" fmla="*/ 744102 h 1839533"/>
              <a:gd name="connsiteX85" fmla="*/ 320572 w 2257209"/>
              <a:gd name="connsiteY85" fmla="*/ 695332 h 1839533"/>
              <a:gd name="connsiteX86" fmla="*/ 363095 w 2257209"/>
              <a:gd name="connsiteY86" fmla="*/ 672850 h 1839533"/>
              <a:gd name="connsiteX87" fmla="*/ 422471 w 2257209"/>
              <a:gd name="connsiteY87" fmla="*/ 690663 h 1839533"/>
              <a:gd name="connsiteX88" fmla="*/ 446222 w 2257209"/>
              <a:gd name="connsiteY88" fmla="*/ 767853 h 1839533"/>
              <a:gd name="connsiteX89" fmla="*/ 475910 w 2257209"/>
              <a:gd name="connsiteY89" fmla="*/ 874731 h 1839533"/>
              <a:gd name="connsiteX90" fmla="*/ 511536 w 2257209"/>
              <a:gd name="connsiteY90" fmla="*/ 963795 h 1839533"/>
              <a:gd name="connsiteX91" fmla="*/ 529349 w 2257209"/>
              <a:gd name="connsiteY91" fmla="*/ 1040985 h 1839533"/>
              <a:gd name="connsiteX92" fmla="*/ 541224 w 2257209"/>
              <a:gd name="connsiteY92" fmla="*/ 1094424 h 1839533"/>
              <a:gd name="connsiteX93" fmla="*/ 541224 w 2257209"/>
              <a:gd name="connsiteY93" fmla="*/ 1272554 h 1839533"/>
              <a:gd name="connsiteX94" fmla="*/ 511536 w 2257209"/>
              <a:gd name="connsiteY94" fmla="*/ 1367557 h 1839533"/>
              <a:gd name="connsiteX95" fmla="*/ 505598 w 2257209"/>
              <a:gd name="connsiteY95" fmla="*/ 1527873 h 1839533"/>
              <a:gd name="connsiteX96" fmla="*/ 488992 w 2257209"/>
              <a:gd name="connsiteY96" fmla="*/ 1628814 h 1839533"/>
              <a:gd name="connsiteX97" fmla="*/ 481847 w 2257209"/>
              <a:gd name="connsiteY97" fmla="*/ 1711941 h 1839533"/>
              <a:gd name="connsiteX0" fmla="*/ 481847 w 2257209"/>
              <a:gd name="connsiteY0" fmla="*/ 1711941 h 1839533"/>
              <a:gd name="connsiteX1" fmla="*/ 369032 w 2257209"/>
              <a:gd name="connsiteY1" fmla="*/ 1717879 h 1839533"/>
              <a:gd name="connsiteX2" fmla="*/ 310861 w 2257209"/>
              <a:gd name="connsiteY2" fmla="*/ 1710735 h 1839533"/>
              <a:gd name="connsiteX3" fmla="*/ 291998 w 2257209"/>
              <a:gd name="connsiteY3" fmla="*/ 1674026 h 1839533"/>
              <a:gd name="connsiteX4" fmla="*/ 249073 w 2257209"/>
              <a:gd name="connsiteY4" fmla="*/ 1662059 h 1839533"/>
              <a:gd name="connsiteX5" fmla="*/ 190902 w 2257209"/>
              <a:gd name="connsiteY5" fmla="*/ 1660852 h 1839533"/>
              <a:gd name="connsiteX6" fmla="*/ 91167 w 2257209"/>
              <a:gd name="connsiteY6" fmla="*/ 1645390 h 1839533"/>
              <a:gd name="connsiteX7" fmla="*/ 73354 w 2257209"/>
              <a:gd name="connsiteY7" fmla="*/ 1534893 h 1839533"/>
              <a:gd name="connsiteX8" fmla="*/ 63398 w 2257209"/>
              <a:gd name="connsiteY8" fmla="*/ 1328744 h 1839533"/>
              <a:gd name="connsiteX9" fmla="*/ 31730 w 2257209"/>
              <a:gd name="connsiteY9" fmla="*/ 1285573 h 1839533"/>
              <a:gd name="connsiteX10" fmla="*/ 12803 w 2257209"/>
              <a:gd name="connsiteY10" fmla="*/ 1198828 h 1839533"/>
              <a:gd name="connsiteX11" fmla="*/ 21123 w 2257209"/>
              <a:gd name="connsiteY11" fmla="*/ 1011297 h 1839533"/>
              <a:gd name="connsiteX12" fmla="*/ 54336 w 2257209"/>
              <a:gd name="connsiteY12" fmla="*/ 773790 h 1839533"/>
              <a:gd name="connsiteX13" fmla="*/ 42461 w 2257209"/>
              <a:gd name="connsiteY13" fmla="*/ 726289 h 1839533"/>
              <a:gd name="connsiteX14" fmla="*/ 12772 w 2257209"/>
              <a:gd name="connsiteY14" fmla="*/ 660975 h 1839533"/>
              <a:gd name="connsiteX15" fmla="*/ 6835 w 2257209"/>
              <a:gd name="connsiteY15" fmla="*/ 571909 h 1839533"/>
              <a:gd name="connsiteX16" fmla="*/ 54336 w 2257209"/>
              <a:gd name="connsiteY16" fmla="*/ 506595 h 1839533"/>
              <a:gd name="connsiteX17" fmla="*/ 84024 w 2257209"/>
              <a:gd name="connsiteY17" fmla="*/ 447219 h 1839533"/>
              <a:gd name="connsiteX18" fmla="*/ 226528 w 2257209"/>
              <a:gd name="connsiteY18" fmla="*/ 286902 h 1839533"/>
              <a:gd name="connsiteX19" fmla="*/ 256216 w 2257209"/>
              <a:gd name="connsiteY19" fmla="*/ 251277 h 1839533"/>
              <a:gd name="connsiteX20" fmla="*/ 265153 w 2257209"/>
              <a:gd name="connsiteY20" fmla="*/ 212652 h 1839533"/>
              <a:gd name="connsiteX21" fmla="*/ 404658 w 2257209"/>
              <a:gd name="connsiteY21" fmla="*/ 126604 h 1839533"/>
              <a:gd name="connsiteX22" fmla="*/ 594354 w 2257209"/>
              <a:gd name="connsiteY22" fmla="*/ 51658 h 1839533"/>
              <a:gd name="connsiteX23" fmla="*/ 791323 w 2257209"/>
              <a:gd name="connsiteY23" fmla="*/ 22588 h 1839533"/>
              <a:gd name="connsiteX24" fmla="*/ 808594 w 2257209"/>
              <a:gd name="connsiteY24" fmla="*/ 10772 h 1839533"/>
              <a:gd name="connsiteX25" fmla="*/ 876750 w 2257209"/>
              <a:gd name="connsiteY25" fmla="*/ 1893 h 1839533"/>
              <a:gd name="connsiteX26" fmla="*/ 1070914 w 2257209"/>
              <a:gd name="connsiteY26" fmla="*/ 1024 h 1839533"/>
              <a:gd name="connsiteX27" fmla="*/ 1241869 w 2257209"/>
              <a:gd name="connsiteY27" fmla="*/ 13770 h 1839533"/>
              <a:gd name="connsiteX28" fmla="*/ 1446612 w 2257209"/>
              <a:gd name="connsiteY28" fmla="*/ 55275 h 1839533"/>
              <a:gd name="connsiteX29" fmla="*/ 1544689 w 2257209"/>
              <a:gd name="connsiteY29" fmla="*/ 96897 h 1839533"/>
              <a:gd name="connsiteX30" fmla="*/ 1710944 w 2257209"/>
              <a:gd name="connsiteY30" fmla="*/ 144398 h 1839533"/>
              <a:gd name="connsiteX31" fmla="*/ 1794071 w 2257209"/>
              <a:gd name="connsiteY31" fmla="*/ 185962 h 1839533"/>
              <a:gd name="connsiteX32" fmla="*/ 1865323 w 2257209"/>
              <a:gd name="connsiteY32" fmla="*/ 233463 h 1839533"/>
              <a:gd name="connsiteX33" fmla="*/ 1930637 w 2257209"/>
              <a:gd name="connsiteY33" fmla="*/ 292840 h 1839533"/>
              <a:gd name="connsiteX34" fmla="*/ 2013765 w 2257209"/>
              <a:gd name="connsiteY34" fmla="*/ 346279 h 1839533"/>
              <a:gd name="connsiteX35" fmla="*/ 2144355 w 2257209"/>
              <a:gd name="connsiteY35" fmla="*/ 408596 h 1839533"/>
              <a:gd name="connsiteX36" fmla="*/ 2191759 w 2257209"/>
              <a:gd name="connsiteY36" fmla="*/ 500677 h 1839533"/>
              <a:gd name="connsiteX37" fmla="*/ 2248235 w 2257209"/>
              <a:gd name="connsiteY37" fmla="*/ 625368 h 1839533"/>
              <a:gd name="connsiteX38" fmla="*/ 2257209 w 2257209"/>
              <a:gd name="connsiteY38" fmla="*/ 779728 h 1839533"/>
              <a:gd name="connsiteX39" fmla="*/ 2251271 w 2257209"/>
              <a:gd name="connsiteY39" fmla="*/ 928170 h 1839533"/>
              <a:gd name="connsiteX40" fmla="*/ 2251271 w 2257209"/>
              <a:gd name="connsiteY40" fmla="*/ 928170 h 1839533"/>
              <a:gd name="connsiteX41" fmla="*/ 2233458 w 2257209"/>
              <a:gd name="connsiteY41" fmla="*/ 993484 h 1839533"/>
              <a:gd name="connsiteX42" fmla="*/ 2197832 w 2257209"/>
              <a:gd name="connsiteY42" fmla="*/ 1035047 h 1839533"/>
              <a:gd name="connsiteX43" fmla="*/ 2156269 w 2257209"/>
              <a:gd name="connsiteY43" fmla="*/ 1112237 h 1839533"/>
              <a:gd name="connsiteX44" fmla="*/ 2144393 w 2257209"/>
              <a:gd name="connsiteY44" fmla="*/ 1159738 h 1839533"/>
              <a:gd name="connsiteX45" fmla="*/ 2168144 w 2257209"/>
              <a:gd name="connsiteY45" fmla="*/ 1236928 h 1839533"/>
              <a:gd name="connsiteX46" fmla="*/ 2168144 w 2257209"/>
              <a:gd name="connsiteY46" fmla="*/ 1361619 h 1839533"/>
              <a:gd name="connsiteX47" fmla="*/ 2132518 w 2257209"/>
              <a:gd name="connsiteY47" fmla="*/ 1462559 h 1839533"/>
              <a:gd name="connsiteX48" fmla="*/ 2090954 w 2257209"/>
              <a:gd name="connsiteY48" fmla="*/ 1533811 h 1839533"/>
              <a:gd name="connsiteX49" fmla="*/ 2025640 w 2257209"/>
              <a:gd name="connsiteY49" fmla="*/ 1566440 h 1839533"/>
              <a:gd name="connsiteX50" fmla="*/ 1927640 w 2257209"/>
              <a:gd name="connsiteY50" fmla="*/ 1839533 h 1839533"/>
              <a:gd name="connsiteX51" fmla="*/ 1838613 w 2257209"/>
              <a:gd name="connsiteY51" fmla="*/ 1830656 h 1839533"/>
              <a:gd name="connsiteX52" fmla="*/ 1877199 w 2257209"/>
              <a:gd name="connsiteY52" fmla="*/ 1688190 h 1839533"/>
              <a:gd name="connsiteX53" fmla="*/ 1912824 w 2257209"/>
              <a:gd name="connsiteY53" fmla="*/ 1557562 h 1839533"/>
              <a:gd name="connsiteX54" fmla="*/ 1900948 w 2257209"/>
              <a:gd name="connsiteY54" fmla="*/ 1462559 h 1839533"/>
              <a:gd name="connsiteX55" fmla="*/ 1924700 w 2257209"/>
              <a:gd name="connsiteY55" fmla="*/ 1361619 h 1839533"/>
              <a:gd name="connsiteX56" fmla="*/ 1990014 w 2257209"/>
              <a:gd name="connsiteY56" fmla="*/ 1254741 h 1839533"/>
              <a:gd name="connsiteX57" fmla="*/ 1984076 w 2257209"/>
              <a:gd name="connsiteY57" fmla="*/ 1201302 h 1839533"/>
              <a:gd name="connsiteX58" fmla="*/ 2016801 w 2257209"/>
              <a:gd name="connsiteY58" fmla="*/ 1109278 h 1839533"/>
              <a:gd name="connsiteX59" fmla="*/ 2049391 w 2257209"/>
              <a:gd name="connsiteY59" fmla="*/ 951920 h 1839533"/>
              <a:gd name="connsiteX60" fmla="*/ 2120643 w 2257209"/>
              <a:gd name="connsiteY60" fmla="*/ 910357 h 1839533"/>
              <a:gd name="connsiteX61" fmla="*/ 2120643 w 2257209"/>
              <a:gd name="connsiteY61" fmla="*/ 910357 h 1839533"/>
              <a:gd name="connsiteX62" fmla="*/ 2138456 w 2257209"/>
              <a:gd name="connsiteY62" fmla="*/ 785666 h 1839533"/>
              <a:gd name="connsiteX63" fmla="*/ 2068712 w 2257209"/>
              <a:gd name="connsiteY63" fmla="*/ 510348 h 1839533"/>
              <a:gd name="connsiteX64" fmla="*/ 1829697 w 2257209"/>
              <a:gd name="connsiteY64" fmla="*/ 381905 h 1839533"/>
              <a:gd name="connsiteX65" fmla="*/ 1390310 w 2257209"/>
              <a:gd name="connsiteY65" fmla="*/ 179966 h 1839533"/>
              <a:gd name="connsiteX66" fmla="*/ 1187076 w 2257209"/>
              <a:gd name="connsiteY66" fmla="*/ 152927 h 1839533"/>
              <a:gd name="connsiteX67" fmla="*/ 977652 w 2257209"/>
              <a:gd name="connsiteY67" fmla="*/ 147337 h 1839533"/>
              <a:gd name="connsiteX68" fmla="*/ 808419 w 2257209"/>
              <a:gd name="connsiteY68" fmla="*/ 144359 h 1839533"/>
              <a:gd name="connsiteX69" fmla="*/ 621432 w 2257209"/>
              <a:gd name="connsiteY69" fmla="*/ 188901 h 1839533"/>
              <a:gd name="connsiteX70" fmla="*/ 440246 w 2257209"/>
              <a:gd name="connsiteY70" fmla="*/ 275007 h 1839533"/>
              <a:gd name="connsiteX71" fmla="*/ 383288 w 2257209"/>
              <a:gd name="connsiteY71" fmla="*/ 320085 h 1839533"/>
              <a:gd name="connsiteX72" fmla="*/ 334581 w 2257209"/>
              <a:gd name="connsiteY72" fmla="*/ 329641 h 1839533"/>
              <a:gd name="connsiteX73" fmla="*/ 245517 w 2257209"/>
              <a:gd name="connsiteY73" fmla="*/ 406799 h 1839533"/>
              <a:gd name="connsiteX74" fmla="*/ 189696 w 2257209"/>
              <a:gd name="connsiteY74" fmla="*/ 476907 h 1839533"/>
              <a:gd name="connsiteX75" fmla="*/ 182521 w 2257209"/>
              <a:gd name="connsiteY75" fmla="*/ 542191 h 1839533"/>
              <a:gd name="connsiteX76" fmla="*/ 220560 w 2257209"/>
              <a:gd name="connsiteY76" fmla="*/ 571507 h 1839533"/>
              <a:gd name="connsiteX77" fmla="*/ 251455 w 2257209"/>
              <a:gd name="connsiteY77" fmla="*/ 615824 h 1839533"/>
              <a:gd name="connsiteX78" fmla="*/ 238404 w 2257209"/>
              <a:gd name="connsiteY78" fmla="*/ 690663 h 1839533"/>
              <a:gd name="connsiteX79" fmla="*/ 193253 w 2257209"/>
              <a:gd name="connsiteY79" fmla="*/ 729783 h 1839533"/>
              <a:gd name="connsiteX80" fmla="*/ 196747 w 2257209"/>
              <a:gd name="connsiteY80" fmla="*/ 757244 h 1839533"/>
              <a:gd name="connsiteX81" fmla="*/ 230085 w 2257209"/>
              <a:gd name="connsiteY81" fmla="*/ 757244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268092 w 2257209"/>
              <a:gd name="connsiteY84" fmla="*/ 744102 h 1839533"/>
              <a:gd name="connsiteX85" fmla="*/ 320572 w 2257209"/>
              <a:gd name="connsiteY85" fmla="*/ 695332 h 1839533"/>
              <a:gd name="connsiteX86" fmla="*/ 363095 w 2257209"/>
              <a:gd name="connsiteY86" fmla="*/ 672850 h 1839533"/>
              <a:gd name="connsiteX87" fmla="*/ 422471 w 2257209"/>
              <a:gd name="connsiteY87" fmla="*/ 690663 h 1839533"/>
              <a:gd name="connsiteX88" fmla="*/ 446222 w 2257209"/>
              <a:gd name="connsiteY88" fmla="*/ 767853 h 1839533"/>
              <a:gd name="connsiteX89" fmla="*/ 475910 w 2257209"/>
              <a:gd name="connsiteY89" fmla="*/ 874731 h 1839533"/>
              <a:gd name="connsiteX90" fmla="*/ 511536 w 2257209"/>
              <a:gd name="connsiteY90" fmla="*/ 963795 h 1839533"/>
              <a:gd name="connsiteX91" fmla="*/ 529349 w 2257209"/>
              <a:gd name="connsiteY91" fmla="*/ 1040985 h 1839533"/>
              <a:gd name="connsiteX92" fmla="*/ 541224 w 2257209"/>
              <a:gd name="connsiteY92" fmla="*/ 1094424 h 1839533"/>
              <a:gd name="connsiteX93" fmla="*/ 448355 w 2257209"/>
              <a:gd name="connsiteY93" fmla="*/ 1267791 h 1839533"/>
              <a:gd name="connsiteX94" fmla="*/ 511536 w 2257209"/>
              <a:gd name="connsiteY94" fmla="*/ 1367557 h 1839533"/>
              <a:gd name="connsiteX95" fmla="*/ 505598 w 2257209"/>
              <a:gd name="connsiteY95" fmla="*/ 1527873 h 1839533"/>
              <a:gd name="connsiteX96" fmla="*/ 488992 w 2257209"/>
              <a:gd name="connsiteY96" fmla="*/ 1628814 h 1839533"/>
              <a:gd name="connsiteX97" fmla="*/ 481847 w 2257209"/>
              <a:gd name="connsiteY97" fmla="*/ 1711941 h 1839533"/>
              <a:gd name="connsiteX0" fmla="*/ 481847 w 2257209"/>
              <a:gd name="connsiteY0" fmla="*/ 1711941 h 1839533"/>
              <a:gd name="connsiteX1" fmla="*/ 369032 w 2257209"/>
              <a:gd name="connsiteY1" fmla="*/ 1717879 h 1839533"/>
              <a:gd name="connsiteX2" fmla="*/ 310861 w 2257209"/>
              <a:gd name="connsiteY2" fmla="*/ 1710735 h 1839533"/>
              <a:gd name="connsiteX3" fmla="*/ 291998 w 2257209"/>
              <a:gd name="connsiteY3" fmla="*/ 1674026 h 1839533"/>
              <a:gd name="connsiteX4" fmla="*/ 249073 w 2257209"/>
              <a:gd name="connsiteY4" fmla="*/ 1662059 h 1839533"/>
              <a:gd name="connsiteX5" fmla="*/ 190902 w 2257209"/>
              <a:gd name="connsiteY5" fmla="*/ 1660852 h 1839533"/>
              <a:gd name="connsiteX6" fmla="*/ 91167 w 2257209"/>
              <a:gd name="connsiteY6" fmla="*/ 1645390 h 1839533"/>
              <a:gd name="connsiteX7" fmla="*/ 73354 w 2257209"/>
              <a:gd name="connsiteY7" fmla="*/ 1534893 h 1839533"/>
              <a:gd name="connsiteX8" fmla="*/ 63398 w 2257209"/>
              <a:gd name="connsiteY8" fmla="*/ 1328744 h 1839533"/>
              <a:gd name="connsiteX9" fmla="*/ 31730 w 2257209"/>
              <a:gd name="connsiteY9" fmla="*/ 1285573 h 1839533"/>
              <a:gd name="connsiteX10" fmla="*/ 12803 w 2257209"/>
              <a:gd name="connsiteY10" fmla="*/ 1198828 h 1839533"/>
              <a:gd name="connsiteX11" fmla="*/ 21123 w 2257209"/>
              <a:gd name="connsiteY11" fmla="*/ 1011297 h 1839533"/>
              <a:gd name="connsiteX12" fmla="*/ 54336 w 2257209"/>
              <a:gd name="connsiteY12" fmla="*/ 773790 h 1839533"/>
              <a:gd name="connsiteX13" fmla="*/ 42461 w 2257209"/>
              <a:gd name="connsiteY13" fmla="*/ 726289 h 1839533"/>
              <a:gd name="connsiteX14" fmla="*/ 12772 w 2257209"/>
              <a:gd name="connsiteY14" fmla="*/ 660975 h 1839533"/>
              <a:gd name="connsiteX15" fmla="*/ 6835 w 2257209"/>
              <a:gd name="connsiteY15" fmla="*/ 571909 h 1839533"/>
              <a:gd name="connsiteX16" fmla="*/ 54336 w 2257209"/>
              <a:gd name="connsiteY16" fmla="*/ 506595 h 1839533"/>
              <a:gd name="connsiteX17" fmla="*/ 84024 w 2257209"/>
              <a:gd name="connsiteY17" fmla="*/ 447219 h 1839533"/>
              <a:gd name="connsiteX18" fmla="*/ 226528 w 2257209"/>
              <a:gd name="connsiteY18" fmla="*/ 286902 h 1839533"/>
              <a:gd name="connsiteX19" fmla="*/ 256216 w 2257209"/>
              <a:gd name="connsiteY19" fmla="*/ 251277 h 1839533"/>
              <a:gd name="connsiteX20" fmla="*/ 265153 w 2257209"/>
              <a:gd name="connsiteY20" fmla="*/ 212652 h 1839533"/>
              <a:gd name="connsiteX21" fmla="*/ 404658 w 2257209"/>
              <a:gd name="connsiteY21" fmla="*/ 126604 h 1839533"/>
              <a:gd name="connsiteX22" fmla="*/ 594354 w 2257209"/>
              <a:gd name="connsiteY22" fmla="*/ 51658 h 1839533"/>
              <a:gd name="connsiteX23" fmla="*/ 791323 w 2257209"/>
              <a:gd name="connsiteY23" fmla="*/ 22588 h 1839533"/>
              <a:gd name="connsiteX24" fmla="*/ 808594 w 2257209"/>
              <a:gd name="connsiteY24" fmla="*/ 10772 h 1839533"/>
              <a:gd name="connsiteX25" fmla="*/ 876750 w 2257209"/>
              <a:gd name="connsiteY25" fmla="*/ 1893 h 1839533"/>
              <a:gd name="connsiteX26" fmla="*/ 1070914 w 2257209"/>
              <a:gd name="connsiteY26" fmla="*/ 1024 h 1839533"/>
              <a:gd name="connsiteX27" fmla="*/ 1241869 w 2257209"/>
              <a:gd name="connsiteY27" fmla="*/ 13770 h 1839533"/>
              <a:gd name="connsiteX28" fmla="*/ 1446612 w 2257209"/>
              <a:gd name="connsiteY28" fmla="*/ 55275 h 1839533"/>
              <a:gd name="connsiteX29" fmla="*/ 1544689 w 2257209"/>
              <a:gd name="connsiteY29" fmla="*/ 96897 h 1839533"/>
              <a:gd name="connsiteX30" fmla="*/ 1710944 w 2257209"/>
              <a:gd name="connsiteY30" fmla="*/ 144398 h 1839533"/>
              <a:gd name="connsiteX31" fmla="*/ 1794071 w 2257209"/>
              <a:gd name="connsiteY31" fmla="*/ 185962 h 1839533"/>
              <a:gd name="connsiteX32" fmla="*/ 1865323 w 2257209"/>
              <a:gd name="connsiteY32" fmla="*/ 233463 h 1839533"/>
              <a:gd name="connsiteX33" fmla="*/ 1930637 w 2257209"/>
              <a:gd name="connsiteY33" fmla="*/ 292840 h 1839533"/>
              <a:gd name="connsiteX34" fmla="*/ 2013765 w 2257209"/>
              <a:gd name="connsiteY34" fmla="*/ 346279 h 1839533"/>
              <a:gd name="connsiteX35" fmla="*/ 2144355 w 2257209"/>
              <a:gd name="connsiteY35" fmla="*/ 408596 h 1839533"/>
              <a:gd name="connsiteX36" fmla="*/ 2191759 w 2257209"/>
              <a:gd name="connsiteY36" fmla="*/ 500677 h 1839533"/>
              <a:gd name="connsiteX37" fmla="*/ 2248235 w 2257209"/>
              <a:gd name="connsiteY37" fmla="*/ 625368 h 1839533"/>
              <a:gd name="connsiteX38" fmla="*/ 2257209 w 2257209"/>
              <a:gd name="connsiteY38" fmla="*/ 779728 h 1839533"/>
              <a:gd name="connsiteX39" fmla="*/ 2251271 w 2257209"/>
              <a:gd name="connsiteY39" fmla="*/ 928170 h 1839533"/>
              <a:gd name="connsiteX40" fmla="*/ 2251271 w 2257209"/>
              <a:gd name="connsiteY40" fmla="*/ 928170 h 1839533"/>
              <a:gd name="connsiteX41" fmla="*/ 2233458 w 2257209"/>
              <a:gd name="connsiteY41" fmla="*/ 993484 h 1839533"/>
              <a:gd name="connsiteX42" fmla="*/ 2197832 w 2257209"/>
              <a:gd name="connsiteY42" fmla="*/ 1035047 h 1839533"/>
              <a:gd name="connsiteX43" fmla="*/ 2156269 w 2257209"/>
              <a:gd name="connsiteY43" fmla="*/ 1112237 h 1839533"/>
              <a:gd name="connsiteX44" fmla="*/ 2144393 w 2257209"/>
              <a:gd name="connsiteY44" fmla="*/ 1159738 h 1839533"/>
              <a:gd name="connsiteX45" fmla="*/ 2168144 w 2257209"/>
              <a:gd name="connsiteY45" fmla="*/ 1236928 h 1839533"/>
              <a:gd name="connsiteX46" fmla="*/ 2168144 w 2257209"/>
              <a:gd name="connsiteY46" fmla="*/ 1361619 h 1839533"/>
              <a:gd name="connsiteX47" fmla="*/ 2132518 w 2257209"/>
              <a:gd name="connsiteY47" fmla="*/ 1462559 h 1839533"/>
              <a:gd name="connsiteX48" fmla="*/ 2090954 w 2257209"/>
              <a:gd name="connsiteY48" fmla="*/ 1533811 h 1839533"/>
              <a:gd name="connsiteX49" fmla="*/ 2025640 w 2257209"/>
              <a:gd name="connsiteY49" fmla="*/ 1566440 h 1839533"/>
              <a:gd name="connsiteX50" fmla="*/ 1927640 w 2257209"/>
              <a:gd name="connsiteY50" fmla="*/ 1839533 h 1839533"/>
              <a:gd name="connsiteX51" fmla="*/ 1838613 w 2257209"/>
              <a:gd name="connsiteY51" fmla="*/ 1830656 h 1839533"/>
              <a:gd name="connsiteX52" fmla="*/ 1877199 w 2257209"/>
              <a:gd name="connsiteY52" fmla="*/ 1688190 h 1839533"/>
              <a:gd name="connsiteX53" fmla="*/ 1912824 w 2257209"/>
              <a:gd name="connsiteY53" fmla="*/ 1557562 h 1839533"/>
              <a:gd name="connsiteX54" fmla="*/ 1900948 w 2257209"/>
              <a:gd name="connsiteY54" fmla="*/ 1462559 h 1839533"/>
              <a:gd name="connsiteX55" fmla="*/ 1924700 w 2257209"/>
              <a:gd name="connsiteY55" fmla="*/ 1361619 h 1839533"/>
              <a:gd name="connsiteX56" fmla="*/ 1990014 w 2257209"/>
              <a:gd name="connsiteY56" fmla="*/ 1254741 h 1839533"/>
              <a:gd name="connsiteX57" fmla="*/ 1984076 w 2257209"/>
              <a:gd name="connsiteY57" fmla="*/ 1201302 h 1839533"/>
              <a:gd name="connsiteX58" fmla="*/ 2016801 w 2257209"/>
              <a:gd name="connsiteY58" fmla="*/ 1109278 h 1839533"/>
              <a:gd name="connsiteX59" fmla="*/ 2049391 w 2257209"/>
              <a:gd name="connsiteY59" fmla="*/ 951920 h 1839533"/>
              <a:gd name="connsiteX60" fmla="*/ 2120643 w 2257209"/>
              <a:gd name="connsiteY60" fmla="*/ 910357 h 1839533"/>
              <a:gd name="connsiteX61" fmla="*/ 2120643 w 2257209"/>
              <a:gd name="connsiteY61" fmla="*/ 910357 h 1839533"/>
              <a:gd name="connsiteX62" fmla="*/ 2138456 w 2257209"/>
              <a:gd name="connsiteY62" fmla="*/ 785666 h 1839533"/>
              <a:gd name="connsiteX63" fmla="*/ 2068712 w 2257209"/>
              <a:gd name="connsiteY63" fmla="*/ 510348 h 1839533"/>
              <a:gd name="connsiteX64" fmla="*/ 1829697 w 2257209"/>
              <a:gd name="connsiteY64" fmla="*/ 381905 h 1839533"/>
              <a:gd name="connsiteX65" fmla="*/ 1390310 w 2257209"/>
              <a:gd name="connsiteY65" fmla="*/ 179966 h 1839533"/>
              <a:gd name="connsiteX66" fmla="*/ 1187076 w 2257209"/>
              <a:gd name="connsiteY66" fmla="*/ 152927 h 1839533"/>
              <a:gd name="connsiteX67" fmla="*/ 977652 w 2257209"/>
              <a:gd name="connsiteY67" fmla="*/ 147337 h 1839533"/>
              <a:gd name="connsiteX68" fmla="*/ 808419 w 2257209"/>
              <a:gd name="connsiteY68" fmla="*/ 144359 h 1839533"/>
              <a:gd name="connsiteX69" fmla="*/ 621432 w 2257209"/>
              <a:gd name="connsiteY69" fmla="*/ 188901 h 1839533"/>
              <a:gd name="connsiteX70" fmla="*/ 440246 w 2257209"/>
              <a:gd name="connsiteY70" fmla="*/ 275007 h 1839533"/>
              <a:gd name="connsiteX71" fmla="*/ 383288 w 2257209"/>
              <a:gd name="connsiteY71" fmla="*/ 320085 h 1839533"/>
              <a:gd name="connsiteX72" fmla="*/ 334581 w 2257209"/>
              <a:gd name="connsiteY72" fmla="*/ 329641 h 1839533"/>
              <a:gd name="connsiteX73" fmla="*/ 245517 w 2257209"/>
              <a:gd name="connsiteY73" fmla="*/ 406799 h 1839533"/>
              <a:gd name="connsiteX74" fmla="*/ 189696 w 2257209"/>
              <a:gd name="connsiteY74" fmla="*/ 476907 h 1839533"/>
              <a:gd name="connsiteX75" fmla="*/ 182521 w 2257209"/>
              <a:gd name="connsiteY75" fmla="*/ 542191 h 1839533"/>
              <a:gd name="connsiteX76" fmla="*/ 220560 w 2257209"/>
              <a:gd name="connsiteY76" fmla="*/ 571507 h 1839533"/>
              <a:gd name="connsiteX77" fmla="*/ 251455 w 2257209"/>
              <a:gd name="connsiteY77" fmla="*/ 615824 h 1839533"/>
              <a:gd name="connsiteX78" fmla="*/ 238404 w 2257209"/>
              <a:gd name="connsiteY78" fmla="*/ 690663 h 1839533"/>
              <a:gd name="connsiteX79" fmla="*/ 193253 w 2257209"/>
              <a:gd name="connsiteY79" fmla="*/ 729783 h 1839533"/>
              <a:gd name="connsiteX80" fmla="*/ 196747 w 2257209"/>
              <a:gd name="connsiteY80" fmla="*/ 757244 h 1839533"/>
              <a:gd name="connsiteX81" fmla="*/ 230085 w 2257209"/>
              <a:gd name="connsiteY81" fmla="*/ 757244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268092 w 2257209"/>
              <a:gd name="connsiteY84" fmla="*/ 744102 h 1839533"/>
              <a:gd name="connsiteX85" fmla="*/ 320572 w 2257209"/>
              <a:gd name="connsiteY85" fmla="*/ 695332 h 1839533"/>
              <a:gd name="connsiteX86" fmla="*/ 363095 w 2257209"/>
              <a:gd name="connsiteY86" fmla="*/ 672850 h 1839533"/>
              <a:gd name="connsiteX87" fmla="*/ 422471 w 2257209"/>
              <a:gd name="connsiteY87" fmla="*/ 690663 h 1839533"/>
              <a:gd name="connsiteX88" fmla="*/ 446222 w 2257209"/>
              <a:gd name="connsiteY88" fmla="*/ 767853 h 1839533"/>
              <a:gd name="connsiteX89" fmla="*/ 475910 w 2257209"/>
              <a:gd name="connsiteY89" fmla="*/ 874731 h 1839533"/>
              <a:gd name="connsiteX90" fmla="*/ 511536 w 2257209"/>
              <a:gd name="connsiteY90" fmla="*/ 963795 h 1839533"/>
              <a:gd name="connsiteX91" fmla="*/ 529349 w 2257209"/>
              <a:gd name="connsiteY91" fmla="*/ 1040985 h 1839533"/>
              <a:gd name="connsiteX92" fmla="*/ 541224 w 2257209"/>
              <a:gd name="connsiteY92" fmla="*/ 1094424 h 1839533"/>
              <a:gd name="connsiteX93" fmla="*/ 515030 w 2257209"/>
              <a:gd name="connsiteY93" fmla="*/ 1260647 h 1839533"/>
              <a:gd name="connsiteX94" fmla="*/ 511536 w 2257209"/>
              <a:gd name="connsiteY94" fmla="*/ 1367557 h 1839533"/>
              <a:gd name="connsiteX95" fmla="*/ 505598 w 2257209"/>
              <a:gd name="connsiteY95" fmla="*/ 1527873 h 1839533"/>
              <a:gd name="connsiteX96" fmla="*/ 488992 w 2257209"/>
              <a:gd name="connsiteY96" fmla="*/ 1628814 h 1839533"/>
              <a:gd name="connsiteX97" fmla="*/ 481847 w 2257209"/>
              <a:gd name="connsiteY97" fmla="*/ 1711941 h 1839533"/>
              <a:gd name="connsiteX0" fmla="*/ 481847 w 2257209"/>
              <a:gd name="connsiteY0" fmla="*/ 1711941 h 1839533"/>
              <a:gd name="connsiteX1" fmla="*/ 369032 w 2257209"/>
              <a:gd name="connsiteY1" fmla="*/ 1717879 h 1839533"/>
              <a:gd name="connsiteX2" fmla="*/ 310861 w 2257209"/>
              <a:gd name="connsiteY2" fmla="*/ 1710735 h 1839533"/>
              <a:gd name="connsiteX3" fmla="*/ 291998 w 2257209"/>
              <a:gd name="connsiteY3" fmla="*/ 1674026 h 1839533"/>
              <a:gd name="connsiteX4" fmla="*/ 249073 w 2257209"/>
              <a:gd name="connsiteY4" fmla="*/ 1662059 h 1839533"/>
              <a:gd name="connsiteX5" fmla="*/ 190902 w 2257209"/>
              <a:gd name="connsiteY5" fmla="*/ 1660852 h 1839533"/>
              <a:gd name="connsiteX6" fmla="*/ 91167 w 2257209"/>
              <a:gd name="connsiteY6" fmla="*/ 1645390 h 1839533"/>
              <a:gd name="connsiteX7" fmla="*/ 73354 w 2257209"/>
              <a:gd name="connsiteY7" fmla="*/ 1534893 h 1839533"/>
              <a:gd name="connsiteX8" fmla="*/ 63398 w 2257209"/>
              <a:gd name="connsiteY8" fmla="*/ 1328744 h 1839533"/>
              <a:gd name="connsiteX9" fmla="*/ 31730 w 2257209"/>
              <a:gd name="connsiteY9" fmla="*/ 1285573 h 1839533"/>
              <a:gd name="connsiteX10" fmla="*/ 12803 w 2257209"/>
              <a:gd name="connsiteY10" fmla="*/ 1198828 h 1839533"/>
              <a:gd name="connsiteX11" fmla="*/ 21123 w 2257209"/>
              <a:gd name="connsiteY11" fmla="*/ 1011297 h 1839533"/>
              <a:gd name="connsiteX12" fmla="*/ 54336 w 2257209"/>
              <a:gd name="connsiteY12" fmla="*/ 773790 h 1839533"/>
              <a:gd name="connsiteX13" fmla="*/ 42461 w 2257209"/>
              <a:gd name="connsiteY13" fmla="*/ 726289 h 1839533"/>
              <a:gd name="connsiteX14" fmla="*/ 12772 w 2257209"/>
              <a:gd name="connsiteY14" fmla="*/ 660975 h 1839533"/>
              <a:gd name="connsiteX15" fmla="*/ 6835 w 2257209"/>
              <a:gd name="connsiteY15" fmla="*/ 571909 h 1839533"/>
              <a:gd name="connsiteX16" fmla="*/ 54336 w 2257209"/>
              <a:gd name="connsiteY16" fmla="*/ 506595 h 1839533"/>
              <a:gd name="connsiteX17" fmla="*/ 84024 w 2257209"/>
              <a:gd name="connsiteY17" fmla="*/ 447219 h 1839533"/>
              <a:gd name="connsiteX18" fmla="*/ 226528 w 2257209"/>
              <a:gd name="connsiteY18" fmla="*/ 286902 h 1839533"/>
              <a:gd name="connsiteX19" fmla="*/ 256216 w 2257209"/>
              <a:gd name="connsiteY19" fmla="*/ 251277 h 1839533"/>
              <a:gd name="connsiteX20" fmla="*/ 265153 w 2257209"/>
              <a:gd name="connsiteY20" fmla="*/ 212652 h 1839533"/>
              <a:gd name="connsiteX21" fmla="*/ 404658 w 2257209"/>
              <a:gd name="connsiteY21" fmla="*/ 126604 h 1839533"/>
              <a:gd name="connsiteX22" fmla="*/ 594354 w 2257209"/>
              <a:gd name="connsiteY22" fmla="*/ 51658 h 1839533"/>
              <a:gd name="connsiteX23" fmla="*/ 791323 w 2257209"/>
              <a:gd name="connsiteY23" fmla="*/ 22588 h 1839533"/>
              <a:gd name="connsiteX24" fmla="*/ 808594 w 2257209"/>
              <a:gd name="connsiteY24" fmla="*/ 10772 h 1839533"/>
              <a:gd name="connsiteX25" fmla="*/ 876750 w 2257209"/>
              <a:gd name="connsiteY25" fmla="*/ 1893 h 1839533"/>
              <a:gd name="connsiteX26" fmla="*/ 1070914 w 2257209"/>
              <a:gd name="connsiteY26" fmla="*/ 1024 h 1839533"/>
              <a:gd name="connsiteX27" fmla="*/ 1241869 w 2257209"/>
              <a:gd name="connsiteY27" fmla="*/ 13770 h 1839533"/>
              <a:gd name="connsiteX28" fmla="*/ 1446612 w 2257209"/>
              <a:gd name="connsiteY28" fmla="*/ 55275 h 1839533"/>
              <a:gd name="connsiteX29" fmla="*/ 1544689 w 2257209"/>
              <a:gd name="connsiteY29" fmla="*/ 96897 h 1839533"/>
              <a:gd name="connsiteX30" fmla="*/ 1710944 w 2257209"/>
              <a:gd name="connsiteY30" fmla="*/ 144398 h 1839533"/>
              <a:gd name="connsiteX31" fmla="*/ 1794071 w 2257209"/>
              <a:gd name="connsiteY31" fmla="*/ 185962 h 1839533"/>
              <a:gd name="connsiteX32" fmla="*/ 1865323 w 2257209"/>
              <a:gd name="connsiteY32" fmla="*/ 233463 h 1839533"/>
              <a:gd name="connsiteX33" fmla="*/ 1930637 w 2257209"/>
              <a:gd name="connsiteY33" fmla="*/ 292840 h 1839533"/>
              <a:gd name="connsiteX34" fmla="*/ 2013765 w 2257209"/>
              <a:gd name="connsiteY34" fmla="*/ 346279 h 1839533"/>
              <a:gd name="connsiteX35" fmla="*/ 2144355 w 2257209"/>
              <a:gd name="connsiteY35" fmla="*/ 408596 h 1839533"/>
              <a:gd name="connsiteX36" fmla="*/ 2191759 w 2257209"/>
              <a:gd name="connsiteY36" fmla="*/ 500677 h 1839533"/>
              <a:gd name="connsiteX37" fmla="*/ 2248235 w 2257209"/>
              <a:gd name="connsiteY37" fmla="*/ 625368 h 1839533"/>
              <a:gd name="connsiteX38" fmla="*/ 2257209 w 2257209"/>
              <a:gd name="connsiteY38" fmla="*/ 779728 h 1839533"/>
              <a:gd name="connsiteX39" fmla="*/ 2251271 w 2257209"/>
              <a:gd name="connsiteY39" fmla="*/ 928170 h 1839533"/>
              <a:gd name="connsiteX40" fmla="*/ 2251271 w 2257209"/>
              <a:gd name="connsiteY40" fmla="*/ 928170 h 1839533"/>
              <a:gd name="connsiteX41" fmla="*/ 2233458 w 2257209"/>
              <a:gd name="connsiteY41" fmla="*/ 993484 h 1839533"/>
              <a:gd name="connsiteX42" fmla="*/ 2197832 w 2257209"/>
              <a:gd name="connsiteY42" fmla="*/ 1035047 h 1839533"/>
              <a:gd name="connsiteX43" fmla="*/ 2156269 w 2257209"/>
              <a:gd name="connsiteY43" fmla="*/ 1112237 h 1839533"/>
              <a:gd name="connsiteX44" fmla="*/ 2144393 w 2257209"/>
              <a:gd name="connsiteY44" fmla="*/ 1159738 h 1839533"/>
              <a:gd name="connsiteX45" fmla="*/ 2168144 w 2257209"/>
              <a:gd name="connsiteY45" fmla="*/ 1236928 h 1839533"/>
              <a:gd name="connsiteX46" fmla="*/ 2168144 w 2257209"/>
              <a:gd name="connsiteY46" fmla="*/ 1361619 h 1839533"/>
              <a:gd name="connsiteX47" fmla="*/ 2132518 w 2257209"/>
              <a:gd name="connsiteY47" fmla="*/ 1462559 h 1839533"/>
              <a:gd name="connsiteX48" fmla="*/ 2090954 w 2257209"/>
              <a:gd name="connsiteY48" fmla="*/ 1533811 h 1839533"/>
              <a:gd name="connsiteX49" fmla="*/ 2025640 w 2257209"/>
              <a:gd name="connsiteY49" fmla="*/ 1566440 h 1839533"/>
              <a:gd name="connsiteX50" fmla="*/ 1927640 w 2257209"/>
              <a:gd name="connsiteY50" fmla="*/ 1839533 h 1839533"/>
              <a:gd name="connsiteX51" fmla="*/ 1838613 w 2257209"/>
              <a:gd name="connsiteY51" fmla="*/ 1830656 h 1839533"/>
              <a:gd name="connsiteX52" fmla="*/ 1877199 w 2257209"/>
              <a:gd name="connsiteY52" fmla="*/ 1688190 h 1839533"/>
              <a:gd name="connsiteX53" fmla="*/ 1912824 w 2257209"/>
              <a:gd name="connsiteY53" fmla="*/ 1557562 h 1839533"/>
              <a:gd name="connsiteX54" fmla="*/ 1900948 w 2257209"/>
              <a:gd name="connsiteY54" fmla="*/ 1462559 h 1839533"/>
              <a:gd name="connsiteX55" fmla="*/ 1924700 w 2257209"/>
              <a:gd name="connsiteY55" fmla="*/ 1361619 h 1839533"/>
              <a:gd name="connsiteX56" fmla="*/ 1990014 w 2257209"/>
              <a:gd name="connsiteY56" fmla="*/ 1254741 h 1839533"/>
              <a:gd name="connsiteX57" fmla="*/ 1984076 w 2257209"/>
              <a:gd name="connsiteY57" fmla="*/ 1201302 h 1839533"/>
              <a:gd name="connsiteX58" fmla="*/ 2016801 w 2257209"/>
              <a:gd name="connsiteY58" fmla="*/ 1109278 h 1839533"/>
              <a:gd name="connsiteX59" fmla="*/ 2049391 w 2257209"/>
              <a:gd name="connsiteY59" fmla="*/ 951920 h 1839533"/>
              <a:gd name="connsiteX60" fmla="*/ 2120643 w 2257209"/>
              <a:gd name="connsiteY60" fmla="*/ 910357 h 1839533"/>
              <a:gd name="connsiteX61" fmla="*/ 2120643 w 2257209"/>
              <a:gd name="connsiteY61" fmla="*/ 910357 h 1839533"/>
              <a:gd name="connsiteX62" fmla="*/ 2138456 w 2257209"/>
              <a:gd name="connsiteY62" fmla="*/ 785666 h 1839533"/>
              <a:gd name="connsiteX63" fmla="*/ 2068712 w 2257209"/>
              <a:gd name="connsiteY63" fmla="*/ 510348 h 1839533"/>
              <a:gd name="connsiteX64" fmla="*/ 1829697 w 2257209"/>
              <a:gd name="connsiteY64" fmla="*/ 381905 h 1839533"/>
              <a:gd name="connsiteX65" fmla="*/ 1390310 w 2257209"/>
              <a:gd name="connsiteY65" fmla="*/ 179966 h 1839533"/>
              <a:gd name="connsiteX66" fmla="*/ 1187076 w 2257209"/>
              <a:gd name="connsiteY66" fmla="*/ 152927 h 1839533"/>
              <a:gd name="connsiteX67" fmla="*/ 977652 w 2257209"/>
              <a:gd name="connsiteY67" fmla="*/ 147337 h 1839533"/>
              <a:gd name="connsiteX68" fmla="*/ 808419 w 2257209"/>
              <a:gd name="connsiteY68" fmla="*/ 144359 h 1839533"/>
              <a:gd name="connsiteX69" fmla="*/ 621432 w 2257209"/>
              <a:gd name="connsiteY69" fmla="*/ 188901 h 1839533"/>
              <a:gd name="connsiteX70" fmla="*/ 440246 w 2257209"/>
              <a:gd name="connsiteY70" fmla="*/ 275007 h 1839533"/>
              <a:gd name="connsiteX71" fmla="*/ 383288 w 2257209"/>
              <a:gd name="connsiteY71" fmla="*/ 320085 h 1839533"/>
              <a:gd name="connsiteX72" fmla="*/ 334581 w 2257209"/>
              <a:gd name="connsiteY72" fmla="*/ 329641 h 1839533"/>
              <a:gd name="connsiteX73" fmla="*/ 245517 w 2257209"/>
              <a:gd name="connsiteY73" fmla="*/ 406799 h 1839533"/>
              <a:gd name="connsiteX74" fmla="*/ 189696 w 2257209"/>
              <a:gd name="connsiteY74" fmla="*/ 476907 h 1839533"/>
              <a:gd name="connsiteX75" fmla="*/ 182521 w 2257209"/>
              <a:gd name="connsiteY75" fmla="*/ 542191 h 1839533"/>
              <a:gd name="connsiteX76" fmla="*/ 220560 w 2257209"/>
              <a:gd name="connsiteY76" fmla="*/ 571507 h 1839533"/>
              <a:gd name="connsiteX77" fmla="*/ 251455 w 2257209"/>
              <a:gd name="connsiteY77" fmla="*/ 615824 h 1839533"/>
              <a:gd name="connsiteX78" fmla="*/ 238404 w 2257209"/>
              <a:gd name="connsiteY78" fmla="*/ 690663 h 1839533"/>
              <a:gd name="connsiteX79" fmla="*/ 193253 w 2257209"/>
              <a:gd name="connsiteY79" fmla="*/ 729783 h 1839533"/>
              <a:gd name="connsiteX80" fmla="*/ 196747 w 2257209"/>
              <a:gd name="connsiteY80" fmla="*/ 757244 h 1839533"/>
              <a:gd name="connsiteX81" fmla="*/ 230085 w 2257209"/>
              <a:gd name="connsiteY81" fmla="*/ 757244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268092 w 2257209"/>
              <a:gd name="connsiteY84" fmla="*/ 744102 h 1839533"/>
              <a:gd name="connsiteX85" fmla="*/ 320572 w 2257209"/>
              <a:gd name="connsiteY85" fmla="*/ 695332 h 1839533"/>
              <a:gd name="connsiteX86" fmla="*/ 363095 w 2257209"/>
              <a:gd name="connsiteY86" fmla="*/ 672850 h 1839533"/>
              <a:gd name="connsiteX87" fmla="*/ 422471 w 2257209"/>
              <a:gd name="connsiteY87" fmla="*/ 690663 h 1839533"/>
              <a:gd name="connsiteX88" fmla="*/ 446222 w 2257209"/>
              <a:gd name="connsiteY88" fmla="*/ 767853 h 1839533"/>
              <a:gd name="connsiteX89" fmla="*/ 475910 w 2257209"/>
              <a:gd name="connsiteY89" fmla="*/ 874731 h 1839533"/>
              <a:gd name="connsiteX90" fmla="*/ 511536 w 2257209"/>
              <a:gd name="connsiteY90" fmla="*/ 963795 h 1839533"/>
              <a:gd name="connsiteX91" fmla="*/ 529349 w 2257209"/>
              <a:gd name="connsiteY91" fmla="*/ 1040985 h 1839533"/>
              <a:gd name="connsiteX92" fmla="*/ 541224 w 2257209"/>
              <a:gd name="connsiteY92" fmla="*/ 1094424 h 1839533"/>
              <a:gd name="connsiteX93" fmla="*/ 515030 w 2257209"/>
              <a:gd name="connsiteY93" fmla="*/ 1260647 h 1839533"/>
              <a:gd name="connsiteX94" fmla="*/ 421049 w 2257209"/>
              <a:gd name="connsiteY94" fmla="*/ 1358032 h 1839533"/>
              <a:gd name="connsiteX95" fmla="*/ 505598 w 2257209"/>
              <a:gd name="connsiteY95" fmla="*/ 1527873 h 1839533"/>
              <a:gd name="connsiteX96" fmla="*/ 488992 w 2257209"/>
              <a:gd name="connsiteY96" fmla="*/ 1628814 h 1839533"/>
              <a:gd name="connsiteX97" fmla="*/ 481847 w 2257209"/>
              <a:gd name="connsiteY97" fmla="*/ 1711941 h 1839533"/>
              <a:gd name="connsiteX0" fmla="*/ 481847 w 2257209"/>
              <a:gd name="connsiteY0" fmla="*/ 1711941 h 1839533"/>
              <a:gd name="connsiteX1" fmla="*/ 369032 w 2257209"/>
              <a:gd name="connsiteY1" fmla="*/ 1717879 h 1839533"/>
              <a:gd name="connsiteX2" fmla="*/ 310861 w 2257209"/>
              <a:gd name="connsiteY2" fmla="*/ 1710735 h 1839533"/>
              <a:gd name="connsiteX3" fmla="*/ 291998 w 2257209"/>
              <a:gd name="connsiteY3" fmla="*/ 1674026 h 1839533"/>
              <a:gd name="connsiteX4" fmla="*/ 249073 w 2257209"/>
              <a:gd name="connsiteY4" fmla="*/ 1662059 h 1839533"/>
              <a:gd name="connsiteX5" fmla="*/ 190902 w 2257209"/>
              <a:gd name="connsiteY5" fmla="*/ 1660852 h 1839533"/>
              <a:gd name="connsiteX6" fmla="*/ 91167 w 2257209"/>
              <a:gd name="connsiteY6" fmla="*/ 1645390 h 1839533"/>
              <a:gd name="connsiteX7" fmla="*/ 73354 w 2257209"/>
              <a:gd name="connsiteY7" fmla="*/ 1534893 h 1839533"/>
              <a:gd name="connsiteX8" fmla="*/ 63398 w 2257209"/>
              <a:gd name="connsiteY8" fmla="*/ 1328744 h 1839533"/>
              <a:gd name="connsiteX9" fmla="*/ 31730 w 2257209"/>
              <a:gd name="connsiteY9" fmla="*/ 1285573 h 1839533"/>
              <a:gd name="connsiteX10" fmla="*/ 12803 w 2257209"/>
              <a:gd name="connsiteY10" fmla="*/ 1198828 h 1839533"/>
              <a:gd name="connsiteX11" fmla="*/ 21123 w 2257209"/>
              <a:gd name="connsiteY11" fmla="*/ 1011297 h 1839533"/>
              <a:gd name="connsiteX12" fmla="*/ 54336 w 2257209"/>
              <a:gd name="connsiteY12" fmla="*/ 773790 h 1839533"/>
              <a:gd name="connsiteX13" fmla="*/ 42461 w 2257209"/>
              <a:gd name="connsiteY13" fmla="*/ 726289 h 1839533"/>
              <a:gd name="connsiteX14" fmla="*/ 12772 w 2257209"/>
              <a:gd name="connsiteY14" fmla="*/ 660975 h 1839533"/>
              <a:gd name="connsiteX15" fmla="*/ 6835 w 2257209"/>
              <a:gd name="connsiteY15" fmla="*/ 571909 h 1839533"/>
              <a:gd name="connsiteX16" fmla="*/ 54336 w 2257209"/>
              <a:gd name="connsiteY16" fmla="*/ 506595 h 1839533"/>
              <a:gd name="connsiteX17" fmla="*/ 84024 w 2257209"/>
              <a:gd name="connsiteY17" fmla="*/ 447219 h 1839533"/>
              <a:gd name="connsiteX18" fmla="*/ 226528 w 2257209"/>
              <a:gd name="connsiteY18" fmla="*/ 286902 h 1839533"/>
              <a:gd name="connsiteX19" fmla="*/ 256216 w 2257209"/>
              <a:gd name="connsiteY19" fmla="*/ 251277 h 1839533"/>
              <a:gd name="connsiteX20" fmla="*/ 265153 w 2257209"/>
              <a:gd name="connsiteY20" fmla="*/ 212652 h 1839533"/>
              <a:gd name="connsiteX21" fmla="*/ 404658 w 2257209"/>
              <a:gd name="connsiteY21" fmla="*/ 126604 h 1839533"/>
              <a:gd name="connsiteX22" fmla="*/ 594354 w 2257209"/>
              <a:gd name="connsiteY22" fmla="*/ 51658 h 1839533"/>
              <a:gd name="connsiteX23" fmla="*/ 791323 w 2257209"/>
              <a:gd name="connsiteY23" fmla="*/ 22588 h 1839533"/>
              <a:gd name="connsiteX24" fmla="*/ 808594 w 2257209"/>
              <a:gd name="connsiteY24" fmla="*/ 10772 h 1839533"/>
              <a:gd name="connsiteX25" fmla="*/ 876750 w 2257209"/>
              <a:gd name="connsiteY25" fmla="*/ 1893 h 1839533"/>
              <a:gd name="connsiteX26" fmla="*/ 1070914 w 2257209"/>
              <a:gd name="connsiteY26" fmla="*/ 1024 h 1839533"/>
              <a:gd name="connsiteX27" fmla="*/ 1241869 w 2257209"/>
              <a:gd name="connsiteY27" fmla="*/ 13770 h 1839533"/>
              <a:gd name="connsiteX28" fmla="*/ 1446612 w 2257209"/>
              <a:gd name="connsiteY28" fmla="*/ 55275 h 1839533"/>
              <a:gd name="connsiteX29" fmla="*/ 1544689 w 2257209"/>
              <a:gd name="connsiteY29" fmla="*/ 96897 h 1839533"/>
              <a:gd name="connsiteX30" fmla="*/ 1710944 w 2257209"/>
              <a:gd name="connsiteY30" fmla="*/ 144398 h 1839533"/>
              <a:gd name="connsiteX31" fmla="*/ 1794071 w 2257209"/>
              <a:gd name="connsiteY31" fmla="*/ 185962 h 1839533"/>
              <a:gd name="connsiteX32" fmla="*/ 1865323 w 2257209"/>
              <a:gd name="connsiteY32" fmla="*/ 233463 h 1839533"/>
              <a:gd name="connsiteX33" fmla="*/ 1930637 w 2257209"/>
              <a:gd name="connsiteY33" fmla="*/ 292840 h 1839533"/>
              <a:gd name="connsiteX34" fmla="*/ 2013765 w 2257209"/>
              <a:gd name="connsiteY34" fmla="*/ 346279 h 1839533"/>
              <a:gd name="connsiteX35" fmla="*/ 2144355 w 2257209"/>
              <a:gd name="connsiteY35" fmla="*/ 408596 h 1839533"/>
              <a:gd name="connsiteX36" fmla="*/ 2191759 w 2257209"/>
              <a:gd name="connsiteY36" fmla="*/ 500677 h 1839533"/>
              <a:gd name="connsiteX37" fmla="*/ 2248235 w 2257209"/>
              <a:gd name="connsiteY37" fmla="*/ 625368 h 1839533"/>
              <a:gd name="connsiteX38" fmla="*/ 2257209 w 2257209"/>
              <a:gd name="connsiteY38" fmla="*/ 779728 h 1839533"/>
              <a:gd name="connsiteX39" fmla="*/ 2251271 w 2257209"/>
              <a:gd name="connsiteY39" fmla="*/ 928170 h 1839533"/>
              <a:gd name="connsiteX40" fmla="*/ 2251271 w 2257209"/>
              <a:gd name="connsiteY40" fmla="*/ 928170 h 1839533"/>
              <a:gd name="connsiteX41" fmla="*/ 2233458 w 2257209"/>
              <a:gd name="connsiteY41" fmla="*/ 993484 h 1839533"/>
              <a:gd name="connsiteX42" fmla="*/ 2197832 w 2257209"/>
              <a:gd name="connsiteY42" fmla="*/ 1035047 h 1839533"/>
              <a:gd name="connsiteX43" fmla="*/ 2156269 w 2257209"/>
              <a:gd name="connsiteY43" fmla="*/ 1112237 h 1839533"/>
              <a:gd name="connsiteX44" fmla="*/ 2144393 w 2257209"/>
              <a:gd name="connsiteY44" fmla="*/ 1159738 h 1839533"/>
              <a:gd name="connsiteX45" fmla="*/ 2168144 w 2257209"/>
              <a:gd name="connsiteY45" fmla="*/ 1236928 h 1839533"/>
              <a:gd name="connsiteX46" fmla="*/ 2168144 w 2257209"/>
              <a:gd name="connsiteY46" fmla="*/ 1361619 h 1839533"/>
              <a:gd name="connsiteX47" fmla="*/ 2132518 w 2257209"/>
              <a:gd name="connsiteY47" fmla="*/ 1462559 h 1839533"/>
              <a:gd name="connsiteX48" fmla="*/ 2090954 w 2257209"/>
              <a:gd name="connsiteY48" fmla="*/ 1533811 h 1839533"/>
              <a:gd name="connsiteX49" fmla="*/ 2025640 w 2257209"/>
              <a:gd name="connsiteY49" fmla="*/ 1566440 h 1839533"/>
              <a:gd name="connsiteX50" fmla="*/ 1927640 w 2257209"/>
              <a:gd name="connsiteY50" fmla="*/ 1839533 h 1839533"/>
              <a:gd name="connsiteX51" fmla="*/ 1838613 w 2257209"/>
              <a:gd name="connsiteY51" fmla="*/ 1830656 h 1839533"/>
              <a:gd name="connsiteX52" fmla="*/ 1877199 w 2257209"/>
              <a:gd name="connsiteY52" fmla="*/ 1688190 h 1839533"/>
              <a:gd name="connsiteX53" fmla="*/ 1912824 w 2257209"/>
              <a:gd name="connsiteY53" fmla="*/ 1557562 h 1839533"/>
              <a:gd name="connsiteX54" fmla="*/ 1900948 w 2257209"/>
              <a:gd name="connsiteY54" fmla="*/ 1462559 h 1839533"/>
              <a:gd name="connsiteX55" fmla="*/ 1924700 w 2257209"/>
              <a:gd name="connsiteY55" fmla="*/ 1361619 h 1839533"/>
              <a:gd name="connsiteX56" fmla="*/ 1990014 w 2257209"/>
              <a:gd name="connsiteY56" fmla="*/ 1254741 h 1839533"/>
              <a:gd name="connsiteX57" fmla="*/ 1984076 w 2257209"/>
              <a:gd name="connsiteY57" fmla="*/ 1201302 h 1839533"/>
              <a:gd name="connsiteX58" fmla="*/ 2016801 w 2257209"/>
              <a:gd name="connsiteY58" fmla="*/ 1109278 h 1839533"/>
              <a:gd name="connsiteX59" fmla="*/ 2049391 w 2257209"/>
              <a:gd name="connsiteY59" fmla="*/ 951920 h 1839533"/>
              <a:gd name="connsiteX60" fmla="*/ 2120643 w 2257209"/>
              <a:gd name="connsiteY60" fmla="*/ 910357 h 1839533"/>
              <a:gd name="connsiteX61" fmla="*/ 2120643 w 2257209"/>
              <a:gd name="connsiteY61" fmla="*/ 910357 h 1839533"/>
              <a:gd name="connsiteX62" fmla="*/ 2138456 w 2257209"/>
              <a:gd name="connsiteY62" fmla="*/ 785666 h 1839533"/>
              <a:gd name="connsiteX63" fmla="*/ 2068712 w 2257209"/>
              <a:gd name="connsiteY63" fmla="*/ 510348 h 1839533"/>
              <a:gd name="connsiteX64" fmla="*/ 1829697 w 2257209"/>
              <a:gd name="connsiteY64" fmla="*/ 381905 h 1839533"/>
              <a:gd name="connsiteX65" fmla="*/ 1390310 w 2257209"/>
              <a:gd name="connsiteY65" fmla="*/ 179966 h 1839533"/>
              <a:gd name="connsiteX66" fmla="*/ 1187076 w 2257209"/>
              <a:gd name="connsiteY66" fmla="*/ 152927 h 1839533"/>
              <a:gd name="connsiteX67" fmla="*/ 977652 w 2257209"/>
              <a:gd name="connsiteY67" fmla="*/ 147337 h 1839533"/>
              <a:gd name="connsiteX68" fmla="*/ 808419 w 2257209"/>
              <a:gd name="connsiteY68" fmla="*/ 144359 h 1839533"/>
              <a:gd name="connsiteX69" fmla="*/ 621432 w 2257209"/>
              <a:gd name="connsiteY69" fmla="*/ 188901 h 1839533"/>
              <a:gd name="connsiteX70" fmla="*/ 440246 w 2257209"/>
              <a:gd name="connsiteY70" fmla="*/ 275007 h 1839533"/>
              <a:gd name="connsiteX71" fmla="*/ 383288 w 2257209"/>
              <a:gd name="connsiteY71" fmla="*/ 320085 h 1839533"/>
              <a:gd name="connsiteX72" fmla="*/ 334581 w 2257209"/>
              <a:gd name="connsiteY72" fmla="*/ 329641 h 1839533"/>
              <a:gd name="connsiteX73" fmla="*/ 245517 w 2257209"/>
              <a:gd name="connsiteY73" fmla="*/ 406799 h 1839533"/>
              <a:gd name="connsiteX74" fmla="*/ 189696 w 2257209"/>
              <a:gd name="connsiteY74" fmla="*/ 476907 h 1839533"/>
              <a:gd name="connsiteX75" fmla="*/ 182521 w 2257209"/>
              <a:gd name="connsiteY75" fmla="*/ 542191 h 1839533"/>
              <a:gd name="connsiteX76" fmla="*/ 220560 w 2257209"/>
              <a:gd name="connsiteY76" fmla="*/ 571507 h 1839533"/>
              <a:gd name="connsiteX77" fmla="*/ 251455 w 2257209"/>
              <a:gd name="connsiteY77" fmla="*/ 615824 h 1839533"/>
              <a:gd name="connsiteX78" fmla="*/ 238404 w 2257209"/>
              <a:gd name="connsiteY78" fmla="*/ 690663 h 1839533"/>
              <a:gd name="connsiteX79" fmla="*/ 193253 w 2257209"/>
              <a:gd name="connsiteY79" fmla="*/ 729783 h 1839533"/>
              <a:gd name="connsiteX80" fmla="*/ 196747 w 2257209"/>
              <a:gd name="connsiteY80" fmla="*/ 757244 h 1839533"/>
              <a:gd name="connsiteX81" fmla="*/ 230085 w 2257209"/>
              <a:gd name="connsiteY81" fmla="*/ 757244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268092 w 2257209"/>
              <a:gd name="connsiteY84" fmla="*/ 744102 h 1839533"/>
              <a:gd name="connsiteX85" fmla="*/ 320572 w 2257209"/>
              <a:gd name="connsiteY85" fmla="*/ 695332 h 1839533"/>
              <a:gd name="connsiteX86" fmla="*/ 363095 w 2257209"/>
              <a:gd name="connsiteY86" fmla="*/ 672850 h 1839533"/>
              <a:gd name="connsiteX87" fmla="*/ 422471 w 2257209"/>
              <a:gd name="connsiteY87" fmla="*/ 690663 h 1839533"/>
              <a:gd name="connsiteX88" fmla="*/ 446222 w 2257209"/>
              <a:gd name="connsiteY88" fmla="*/ 767853 h 1839533"/>
              <a:gd name="connsiteX89" fmla="*/ 475910 w 2257209"/>
              <a:gd name="connsiteY89" fmla="*/ 874731 h 1839533"/>
              <a:gd name="connsiteX90" fmla="*/ 511536 w 2257209"/>
              <a:gd name="connsiteY90" fmla="*/ 963795 h 1839533"/>
              <a:gd name="connsiteX91" fmla="*/ 529349 w 2257209"/>
              <a:gd name="connsiteY91" fmla="*/ 1040985 h 1839533"/>
              <a:gd name="connsiteX92" fmla="*/ 541224 w 2257209"/>
              <a:gd name="connsiteY92" fmla="*/ 1094424 h 1839533"/>
              <a:gd name="connsiteX93" fmla="*/ 515030 w 2257209"/>
              <a:gd name="connsiteY93" fmla="*/ 1260647 h 1839533"/>
              <a:gd name="connsiteX94" fmla="*/ 499631 w 2257209"/>
              <a:gd name="connsiteY94" fmla="*/ 1379464 h 1839533"/>
              <a:gd name="connsiteX95" fmla="*/ 505598 w 2257209"/>
              <a:gd name="connsiteY95" fmla="*/ 1527873 h 1839533"/>
              <a:gd name="connsiteX96" fmla="*/ 488992 w 2257209"/>
              <a:gd name="connsiteY96" fmla="*/ 1628814 h 1839533"/>
              <a:gd name="connsiteX97" fmla="*/ 481847 w 2257209"/>
              <a:gd name="connsiteY97" fmla="*/ 1711941 h 1839533"/>
              <a:gd name="connsiteX0" fmla="*/ 481847 w 2257209"/>
              <a:gd name="connsiteY0" fmla="*/ 1711941 h 1839533"/>
              <a:gd name="connsiteX1" fmla="*/ 369032 w 2257209"/>
              <a:gd name="connsiteY1" fmla="*/ 1717879 h 1839533"/>
              <a:gd name="connsiteX2" fmla="*/ 310861 w 2257209"/>
              <a:gd name="connsiteY2" fmla="*/ 1710735 h 1839533"/>
              <a:gd name="connsiteX3" fmla="*/ 291998 w 2257209"/>
              <a:gd name="connsiteY3" fmla="*/ 1674026 h 1839533"/>
              <a:gd name="connsiteX4" fmla="*/ 249073 w 2257209"/>
              <a:gd name="connsiteY4" fmla="*/ 1662059 h 1839533"/>
              <a:gd name="connsiteX5" fmla="*/ 190902 w 2257209"/>
              <a:gd name="connsiteY5" fmla="*/ 1660852 h 1839533"/>
              <a:gd name="connsiteX6" fmla="*/ 91167 w 2257209"/>
              <a:gd name="connsiteY6" fmla="*/ 1645390 h 1839533"/>
              <a:gd name="connsiteX7" fmla="*/ 73354 w 2257209"/>
              <a:gd name="connsiteY7" fmla="*/ 1534893 h 1839533"/>
              <a:gd name="connsiteX8" fmla="*/ 63398 w 2257209"/>
              <a:gd name="connsiteY8" fmla="*/ 1328744 h 1839533"/>
              <a:gd name="connsiteX9" fmla="*/ 31730 w 2257209"/>
              <a:gd name="connsiteY9" fmla="*/ 1285573 h 1839533"/>
              <a:gd name="connsiteX10" fmla="*/ 12803 w 2257209"/>
              <a:gd name="connsiteY10" fmla="*/ 1198828 h 1839533"/>
              <a:gd name="connsiteX11" fmla="*/ 21123 w 2257209"/>
              <a:gd name="connsiteY11" fmla="*/ 1011297 h 1839533"/>
              <a:gd name="connsiteX12" fmla="*/ 54336 w 2257209"/>
              <a:gd name="connsiteY12" fmla="*/ 773790 h 1839533"/>
              <a:gd name="connsiteX13" fmla="*/ 42461 w 2257209"/>
              <a:gd name="connsiteY13" fmla="*/ 726289 h 1839533"/>
              <a:gd name="connsiteX14" fmla="*/ 12772 w 2257209"/>
              <a:gd name="connsiteY14" fmla="*/ 660975 h 1839533"/>
              <a:gd name="connsiteX15" fmla="*/ 6835 w 2257209"/>
              <a:gd name="connsiteY15" fmla="*/ 571909 h 1839533"/>
              <a:gd name="connsiteX16" fmla="*/ 54336 w 2257209"/>
              <a:gd name="connsiteY16" fmla="*/ 506595 h 1839533"/>
              <a:gd name="connsiteX17" fmla="*/ 84024 w 2257209"/>
              <a:gd name="connsiteY17" fmla="*/ 447219 h 1839533"/>
              <a:gd name="connsiteX18" fmla="*/ 226528 w 2257209"/>
              <a:gd name="connsiteY18" fmla="*/ 286902 h 1839533"/>
              <a:gd name="connsiteX19" fmla="*/ 256216 w 2257209"/>
              <a:gd name="connsiteY19" fmla="*/ 251277 h 1839533"/>
              <a:gd name="connsiteX20" fmla="*/ 265153 w 2257209"/>
              <a:gd name="connsiteY20" fmla="*/ 212652 h 1839533"/>
              <a:gd name="connsiteX21" fmla="*/ 404658 w 2257209"/>
              <a:gd name="connsiteY21" fmla="*/ 126604 h 1839533"/>
              <a:gd name="connsiteX22" fmla="*/ 594354 w 2257209"/>
              <a:gd name="connsiteY22" fmla="*/ 51658 h 1839533"/>
              <a:gd name="connsiteX23" fmla="*/ 791323 w 2257209"/>
              <a:gd name="connsiteY23" fmla="*/ 22588 h 1839533"/>
              <a:gd name="connsiteX24" fmla="*/ 808594 w 2257209"/>
              <a:gd name="connsiteY24" fmla="*/ 10772 h 1839533"/>
              <a:gd name="connsiteX25" fmla="*/ 876750 w 2257209"/>
              <a:gd name="connsiteY25" fmla="*/ 1893 h 1839533"/>
              <a:gd name="connsiteX26" fmla="*/ 1070914 w 2257209"/>
              <a:gd name="connsiteY26" fmla="*/ 1024 h 1839533"/>
              <a:gd name="connsiteX27" fmla="*/ 1241869 w 2257209"/>
              <a:gd name="connsiteY27" fmla="*/ 13770 h 1839533"/>
              <a:gd name="connsiteX28" fmla="*/ 1446612 w 2257209"/>
              <a:gd name="connsiteY28" fmla="*/ 55275 h 1839533"/>
              <a:gd name="connsiteX29" fmla="*/ 1544689 w 2257209"/>
              <a:gd name="connsiteY29" fmla="*/ 96897 h 1839533"/>
              <a:gd name="connsiteX30" fmla="*/ 1710944 w 2257209"/>
              <a:gd name="connsiteY30" fmla="*/ 144398 h 1839533"/>
              <a:gd name="connsiteX31" fmla="*/ 1794071 w 2257209"/>
              <a:gd name="connsiteY31" fmla="*/ 185962 h 1839533"/>
              <a:gd name="connsiteX32" fmla="*/ 1865323 w 2257209"/>
              <a:gd name="connsiteY32" fmla="*/ 233463 h 1839533"/>
              <a:gd name="connsiteX33" fmla="*/ 1930637 w 2257209"/>
              <a:gd name="connsiteY33" fmla="*/ 292840 h 1839533"/>
              <a:gd name="connsiteX34" fmla="*/ 2013765 w 2257209"/>
              <a:gd name="connsiteY34" fmla="*/ 346279 h 1839533"/>
              <a:gd name="connsiteX35" fmla="*/ 2144355 w 2257209"/>
              <a:gd name="connsiteY35" fmla="*/ 408596 h 1839533"/>
              <a:gd name="connsiteX36" fmla="*/ 2191759 w 2257209"/>
              <a:gd name="connsiteY36" fmla="*/ 500677 h 1839533"/>
              <a:gd name="connsiteX37" fmla="*/ 2248235 w 2257209"/>
              <a:gd name="connsiteY37" fmla="*/ 625368 h 1839533"/>
              <a:gd name="connsiteX38" fmla="*/ 2257209 w 2257209"/>
              <a:gd name="connsiteY38" fmla="*/ 779728 h 1839533"/>
              <a:gd name="connsiteX39" fmla="*/ 2251271 w 2257209"/>
              <a:gd name="connsiteY39" fmla="*/ 928170 h 1839533"/>
              <a:gd name="connsiteX40" fmla="*/ 2251271 w 2257209"/>
              <a:gd name="connsiteY40" fmla="*/ 928170 h 1839533"/>
              <a:gd name="connsiteX41" fmla="*/ 2233458 w 2257209"/>
              <a:gd name="connsiteY41" fmla="*/ 993484 h 1839533"/>
              <a:gd name="connsiteX42" fmla="*/ 2197832 w 2257209"/>
              <a:gd name="connsiteY42" fmla="*/ 1035047 h 1839533"/>
              <a:gd name="connsiteX43" fmla="*/ 2156269 w 2257209"/>
              <a:gd name="connsiteY43" fmla="*/ 1112237 h 1839533"/>
              <a:gd name="connsiteX44" fmla="*/ 2144393 w 2257209"/>
              <a:gd name="connsiteY44" fmla="*/ 1159738 h 1839533"/>
              <a:gd name="connsiteX45" fmla="*/ 2168144 w 2257209"/>
              <a:gd name="connsiteY45" fmla="*/ 1236928 h 1839533"/>
              <a:gd name="connsiteX46" fmla="*/ 2168144 w 2257209"/>
              <a:gd name="connsiteY46" fmla="*/ 1361619 h 1839533"/>
              <a:gd name="connsiteX47" fmla="*/ 2132518 w 2257209"/>
              <a:gd name="connsiteY47" fmla="*/ 1462559 h 1839533"/>
              <a:gd name="connsiteX48" fmla="*/ 2090954 w 2257209"/>
              <a:gd name="connsiteY48" fmla="*/ 1533811 h 1839533"/>
              <a:gd name="connsiteX49" fmla="*/ 2025640 w 2257209"/>
              <a:gd name="connsiteY49" fmla="*/ 1566440 h 1839533"/>
              <a:gd name="connsiteX50" fmla="*/ 1927640 w 2257209"/>
              <a:gd name="connsiteY50" fmla="*/ 1839533 h 1839533"/>
              <a:gd name="connsiteX51" fmla="*/ 1838613 w 2257209"/>
              <a:gd name="connsiteY51" fmla="*/ 1830656 h 1839533"/>
              <a:gd name="connsiteX52" fmla="*/ 1877199 w 2257209"/>
              <a:gd name="connsiteY52" fmla="*/ 1688190 h 1839533"/>
              <a:gd name="connsiteX53" fmla="*/ 1912824 w 2257209"/>
              <a:gd name="connsiteY53" fmla="*/ 1557562 h 1839533"/>
              <a:gd name="connsiteX54" fmla="*/ 1900948 w 2257209"/>
              <a:gd name="connsiteY54" fmla="*/ 1462559 h 1839533"/>
              <a:gd name="connsiteX55" fmla="*/ 1924700 w 2257209"/>
              <a:gd name="connsiteY55" fmla="*/ 1361619 h 1839533"/>
              <a:gd name="connsiteX56" fmla="*/ 1990014 w 2257209"/>
              <a:gd name="connsiteY56" fmla="*/ 1254741 h 1839533"/>
              <a:gd name="connsiteX57" fmla="*/ 1984076 w 2257209"/>
              <a:gd name="connsiteY57" fmla="*/ 1201302 h 1839533"/>
              <a:gd name="connsiteX58" fmla="*/ 2016801 w 2257209"/>
              <a:gd name="connsiteY58" fmla="*/ 1109278 h 1839533"/>
              <a:gd name="connsiteX59" fmla="*/ 2049391 w 2257209"/>
              <a:gd name="connsiteY59" fmla="*/ 951920 h 1839533"/>
              <a:gd name="connsiteX60" fmla="*/ 2120643 w 2257209"/>
              <a:gd name="connsiteY60" fmla="*/ 910357 h 1839533"/>
              <a:gd name="connsiteX61" fmla="*/ 2120643 w 2257209"/>
              <a:gd name="connsiteY61" fmla="*/ 910357 h 1839533"/>
              <a:gd name="connsiteX62" fmla="*/ 2138456 w 2257209"/>
              <a:gd name="connsiteY62" fmla="*/ 785666 h 1839533"/>
              <a:gd name="connsiteX63" fmla="*/ 2068712 w 2257209"/>
              <a:gd name="connsiteY63" fmla="*/ 510348 h 1839533"/>
              <a:gd name="connsiteX64" fmla="*/ 1829697 w 2257209"/>
              <a:gd name="connsiteY64" fmla="*/ 381905 h 1839533"/>
              <a:gd name="connsiteX65" fmla="*/ 1390310 w 2257209"/>
              <a:gd name="connsiteY65" fmla="*/ 179966 h 1839533"/>
              <a:gd name="connsiteX66" fmla="*/ 1187076 w 2257209"/>
              <a:gd name="connsiteY66" fmla="*/ 152927 h 1839533"/>
              <a:gd name="connsiteX67" fmla="*/ 977652 w 2257209"/>
              <a:gd name="connsiteY67" fmla="*/ 147337 h 1839533"/>
              <a:gd name="connsiteX68" fmla="*/ 808419 w 2257209"/>
              <a:gd name="connsiteY68" fmla="*/ 144359 h 1839533"/>
              <a:gd name="connsiteX69" fmla="*/ 621432 w 2257209"/>
              <a:gd name="connsiteY69" fmla="*/ 188901 h 1839533"/>
              <a:gd name="connsiteX70" fmla="*/ 440246 w 2257209"/>
              <a:gd name="connsiteY70" fmla="*/ 275007 h 1839533"/>
              <a:gd name="connsiteX71" fmla="*/ 383288 w 2257209"/>
              <a:gd name="connsiteY71" fmla="*/ 320085 h 1839533"/>
              <a:gd name="connsiteX72" fmla="*/ 334581 w 2257209"/>
              <a:gd name="connsiteY72" fmla="*/ 329641 h 1839533"/>
              <a:gd name="connsiteX73" fmla="*/ 245517 w 2257209"/>
              <a:gd name="connsiteY73" fmla="*/ 406799 h 1839533"/>
              <a:gd name="connsiteX74" fmla="*/ 189696 w 2257209"/>
              <a:gd name="connsiteY74" fmla="*/ 476907 h 1839533"/>
              <a:gd name="connsiteX75" fmla="*/ 182521 w 2257209"/>
              <a:gd name="connsiteY75" fmla="*/ 542191 h 1839533"/>
              <a:gd name="connsiteX76" fmla="*/ 220560 w 2257209"/>
              <a:gd name="connsiteY76" fmla="*/ 571507 h 1839533"/>
              <a:gd name="connsiteX77" fmla="*/ 251455 w 2257209"/>
              <a:gd name="connsiteY77" fmla="*/ 615824 h 1839533"/>
              <a:gd name="connsiteX78" fmla="*/ 238404 w 2257209"/>
              <a:gd name="connsiteY78" fmla="*/ 690663 h 1839533"/>
              <a:gd name="connsiteX79" fmla="*/ 193253 w 2257209"/>
              <a:gd name="connsiteY79" fmla="*/ 729783 h 1839533"/>
              <a:gd name="connsiteX80" fmla="*/ 196747 w 2257209"/>
              <a:gd name="connsiteY80" fmla="*/ 757244 h 1839533"/>
              <a:gd name="connsiteX81" fmla="*/ 230085 w 2257209"/>
              <a:gd name="connsiteY81" fmla="*/ 757244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268092 w 2257209"/>
              <a:gd name="connsiteY84" fmla="*/ 744102 h 1839533"/>
              <a:gd name="connsiteX85" fmla="*/ 320572 w 2257209"/>
              <a:gd name="connsiteY85" fmla="*/ 695332 h 1839533"/>
              <a:gd name="connsiteX86" fmla="*/ 363095 w 2257209"/>
              <a:gd name="connsiteY86" fmla="*/ 672850 h 1839533"/>
              <a:gd name="connsiteX87" fmla="*/ 422471 w 2257209"/>
              <a:gd name="connsiteY87" fmla="*/ 690663 h 1839533"/>
              <a:gd name="connsiteX88" fmla="*/ 446222 w 2257209"/>
              <a:gd name="connsiteY88" fmla="*/ 767853 h 1839533"/>
              <a:gd name="connsiteX89" fmla="*/ 475910 w 2257209"/>
              <a:gd name="connsiteY89" fmla="*/ 874731 h 1839533"/>
              <a:gd name="connsiteX90" fmla="*/ 511536 w 2257209"/>
              <a:gd name="connsiteY90" fmla="*/ 963795 h 1839533"/>
              <a:gd name="connsiteX91" fmla="*/ 529349 w 2257209"/>
              <a:gd name="connsiteY91" fmla="*/ 1040985 h 1839533"/>
              <a:gd name="connsiteX92" fmla="*/ 541224 w 2257209"/>
              <a:gd name="connsiteY92" fmla="*/ 1094424 h 1839533"/>
              <a:gd name="connsiteX93" fmla="*/ 515030 w 2257209"/>
              <a:gd name="connsiteY93" fmla="*/ 1260647 h 1839533"/>
              <a:gd name="connsiteX94" fmla="*/ 499631 w 2257209"/>
              <a:gd name="connsiteY94" fmla="*/ 1379464 h 1839533"/>
              <a:gd name="connsiteX95" fmla="*/ 446067 w 2257209"/>
              <a:gd name="connsiteY95" fmla="*/ 1527873 h 1839533"/>
              <a:gd name="connsiteX96" fmla="*/ 488992 w 2257209"/>
              <a:gd name="connsiteY96" fmla="*/ 1628814 h 1839533"/>
              <a:gd name="connsiteX97" fmla="*/ 481847 w 2257209"/>
              <a:gd name="connsiteY97" fmla="*/ 1711941 h 1839533"/>
              <a:gd name="connsiteX0" fmla="*/ 481847 w 2257209"/>
              <a:gd name="connsiteY0" fmla="*/ 1711941 h 1839533"/>
              <a:gd name="connsiteX1" fmla="*/ 369032 w 2257209"/>
              <a:gd name="connsiteY1" fmla="*/ 1717879 h 1839533"/>
              <a:gd name="connsiteX2" fmla="*/ 310861 w 2257209"/>
              <a:gd name="connsiteY2" fmla="*/ 1710735 h 1839533"/>
              <a:gd name="connsiteX3" fmla="*/ 291998 w 2257209"/>
              <a:gd name="connsiteY3" fmla="*/ 1674026 h 1839533"/>
              <a:gd name="connsiteX4" fmla="*/ 249073 w 2257209"/>
              <a:gd name="connsiteY4" fmla="*/ 1662059 h 1839533"/>
              <a:gd name="connsiteX5" fmla="*/ 190902 w 2257209"/>
              <a:gd name="connsiteY5" fmla="*/ 1660852 h 1839533"/>
              <a:gd name="connsiteX6" fmla="*/ 91167 w 2257209"/>
              <a:gd name="connsiteY6" fmla="*/ 1645390 h 1839533"/>
              <a:gd name="connsiteX7" fmla="*/ 73354 w 2257209"/>
              <a:gd name="connsiteY7" fmla="*/ 1534893 h 1839533"/>
              <a:gd name="connsiteX8" fmla="*/ 63398 w 2257209"/>
              <a:gd name="connsiteY8" fmla="*/ 1328744 h 1839533"/>
              <a:gd name="connsiteX9" fmla="*/ 31730 w 2257209"/>
              <a:gd name="connsiteY9" fmla="*/ 1285573 h 1839533"/>
              <a:gd name="connsiteX10" fmla="*/ 12803 w 2257209"/>
              <a:gd name="connsiteY10" fmla="*/ 1198828 h 1839533"/>
              <a:gd name="connsiteX11" fmla="*/ 21123 w 2257209"/>
              <a:gd name="connsiteY11" fmla="*/ 1011297 h 1839533"/>
              <a:gd name="connsiteX12" fmla="*/ 54336 w 2257209"/>
              <a:gd name="connsiteY12" fmla="*/ 773790 h 1839533"/>
              <a:gd name="connsiteX13" fmla="*/ 42461 w 2257209"/>
              <a:gd name="connsiteY13" fmla="*/ 726289 h 1839533"/>
              <a:gd name="connsiteX14" fmla="*/ 12772 w 2257209"/>
              <a:gd name="connsiteY14" fmla="*/ 660975 h 1839533"/>
              <a:gd name="connsiteX15" fmla="*/ 6835 w 2257209"/>
              <a:gd name="connsiteY15" fmla="*/ 571909 h 1839533"/>
              <a:gd name="connsiteX16" fmla="*/ 54336 w 2257209"/>
              <a:gd name="connsiteY16" fmla="*/ 506595 h 1839533"/>
              <a:gd name="connsiteX17" fmla="*/ 84024 w 2257209"/>
              <a:gd name="connsiteY17" fmla="*/ 447219 h 1839533"/>
              <a:gd name="connsiteX18" fmla="*/ 226528 w 2257209"/>
              <a:gd name="connsiteY18" fmla="*/ 286902 h 1839533"/>
              <a:gd name="connsiteX19" fmla="*/ 256216 w 2257209"/>
              <a:gd name="connsiteY19" fmla="*/ 251277 h 1839533"/>
              <a:gd name="connsiteX20" fmla="*/ 265153 w 2257209"/>
              <a:gd name="connsiteY20" fmla="*/ 212652 h 1839533"/>
              <a:gd name="connsiteX21" fmla="*/ 404658 w 2257209"/>
              <a:gd name="connsiteY21" fmla="*/ 126604 h 1839533"/>
              <a:gd name="connsiteX22" fmla="*/ 594354 w 2257209"/>
              <a:gd name="connsiteY22" fmla="*/ 51658 h 1839533"/>
              <a:gd name="connsiteX23" fmla="*/ 791323 w 2257209"/>
              <a:gd name="connsiteY23" fmla="*/ 22588 h 1839533"/>
              <a:gd name="connsiteX24" fmla="*/ 808594 w 2257209"/>
              <a:gd name="connsiteY24" fmla="*/ 10772 h 1839533"/>
              <a:gd name="connsiteX25" fmla="*/ 876750 w 2257209"/>
              <a:gd name="connsiteY25" fmla="*/ 1893 h 1839533"/>
              <a:gd name="connsiteX26" fmla="*/ 1070914 w 2257209"/>
              <a:gd name="connsiteY26" fmla="*/ 1024 h 1839533"/>
              <a:gd name="connsiteX27" fmla="*/ 1241869 w 2257209"/>
              <a:gd name="connsiteY27" fmla="*/ 13770 h 1839533"/>
              <a:gd name="connsiteX28" fmla="*/ 1446612 w 2257209"/>
              <a:gd name="connsiteY28" fmla="*/ 55275 h 1839533"/>
              <a:gd name="connsiteX29" fmla="*/ 1544689 w 2257209"/>
              <a:gd name="connsiteY29" fmla="*/ 96897 h 1839533"/>
              <a:gd name="connsiteX30" fmla="*/ 1710944 w 2257209"/>
              <a:gd name="connsiteY30" fmla="*/ 144398 h 1839533"/>
              <a:gd name="connsiteX31" fmla="*/ 1794071 w 2257209"/>
              <a:gd name="connsiteY31" fmla="*/ 185962 h 1839533"/>
              <a:gd name="connsiteX32" fmla="*/ 1865323 w 2257209"/>
              <a:gd name="connsiteY32" fmla="*/ 233463 h 1839533"/>
              <a:gd name="connsiteX33" fmla="*/ 1930637 w 2257209"/>
              <a:gd name="connsiteY33" fmla="*/ 292840 h 1839533"/>
              <a:gd name="connsiteX34" fmla="*/ 2013765 w 2257209"/>
              <a:gd name="connsiteY34" fmla="*/ 346279 h 1839533"/>
              <a:gd name="connsiteX35" fmla="*/ 2144355 w 2257209"/>
              <a:gd name="connsiteY35" fmla="*/ 408596 h 1839533"/>
              <a:gd name="connsiteX36" fmla="*/ 2191759 w 2257209"/>
              <a:gd name="connsiteY36" fmla="*/ 500677 h 1839533"/>
              <a:gd name="connsiteX37" fmla="*/ 2248235 w 2257209"/>
              <a:gd name="connsiteY37" fmla="*/ 625368 h 1839533"/>
              <a:gd name="connsiteX38" fmla="*/ 2257209 w 2257209"/>
              <a:gd name="connsiteY38" fmla="*/ 779728 h 1839533"/>
              <a:gd name="connsiteX39" fmla="*/ 2251271 w 2257209"/>
              <a:gd name="connsiteY39" fmla="*/ 928170 h 1839533"/>
              <a:gd name="connsiteX40" fmla="*/ 2251271 w 2257209"/>
              <a:gd name="connsiteY40" fmla="*/ 928170 h 1839533"/>
              <a:gd name="connsiteX41" fmla="*/ 2233458 w 2257209"/>
              <a:gd name="connsiteY41" fmla="*/ 993484 h 1839533"/>
              <a:gd name="connsiteX42" fmla="*/ 2197832 w 2257209"/>
              <a:gd name="connsiteY42" fmla="*/ 1035047 h 1839533"/>
              <a:gd name="connsiteX43" fmla="*/ 2156269 w 2257209"/>
              <a:gd name="connsiteY43" fmla="*/ 1112237 h 1839533"/>
              <a:gd name="connsiteX44" fmla="*/ 2144393 w 2257209"/>
              <a:gd name="connsiteY44" fmla="*/ 1159738 h 1839533"/>
              <a:gd name="connsiteX45" fmla="*/ 2168144 w 2257209"/>
              <a:gd name="connsiteY45" fmla="*/ 1236928 h 1839533"/>
              <a:gd name="connsiteX46" fmla="*/ 2168144 w 2257209"/>
              <a:gd name="connsiteY46" fmla="*/ 1361619 h 1839533"/>
              <a:gd name="connsiteX47" fmla="*/ 2132518 w 2257209"/>
              <a:gd name="connsiteY47" fmla="*/ 1462559 h 1839533"/>
              <a:gd name="connsiteX48" fmla="*/ 2090954 w 2257209"/>
              <a:gd name="connsiteY48" fmla="*/ 1533811 h 1839533"/>
              <a:gd name="connsiteX49" fmla="*/ 2025640 w 2257209"/>
              <a:gd name="connsiteY49" fmla="*/ 1566440 h 1839533"/>
              <a:gd name="connsiteX50" fmla="*/ 1927640 w 2257209"/>
              <a:gd name="connsiteY50" fmla="*/ 1839533 h 1839533"/>
              <a:gd name="connsiteX51" fmla="*/ 1838613 w 2257209"/>
              <a:gd name="connsiteY51" fmla="*/ 1830656 h 1839533"/>
              <a:gd name="connsiteX52" fmla="*/ 1877199 w 2257209"/>
              <a:gd name="connsiteY52" fmla="*/ 1688190 h 1839533"/>
              <a:gd name="connsiteX53" fmla="*/ 1912824 w 2257209"/>
              <a:gd name="connsiteY53" fmla="*/ 1557562 h 1839533"/>
              <a:gd name="connsiteX54" fmla="*/ 1900948 w 2257209"/>
              <a:gd name="connsiteY54" fmla="*/ 1462559 h 1839533"/>
              <a:gd name="connsiteX55" fmla="*/ 1924700 w 2257209"/>
              <a:gd name="connsiteY55" fmla="*/ 1361619 h 1839533"/>
              <a:gd name="connsiteX56" fmla="*/ 1990014 w 2257209"/>
              <a:gd name="connsiteY56" fmla="*/ 1254741 h 1839533"/>
              <a:gd name="connsiteX57" fmla="*/ 1984076 w 2257209"/>
              <a:gd name="connsiteY57" fmla="*/ 1201302 h 1839533"/>
              <a:gd name="connsiteX58" fmla="*/ 2016801 w 2257209"/>
              <a:gd name="connsiteY58" fmla="*/ 1109278 h 1839533"/>
              <a:gd name="connsiteX59" fmla="*/ 2049391 w 2257209"/>
              <a:gd name="connsiteY59" fmla="*/ 951920 h 1839533"/>
              <a:gd name="connsiteX60" fmla="*/ 2120643 w 2257209"/>
              <a:gd name="connsiteY60" fmla="*/ 910357 h 1839533"/>
              <a:gd name="connsiteX61" fmla="*/ 2120643 w 2257209"/>
              <a:gd name="connsiteY61" fmla="*/ 910357 h 1839533"/>
              <a:gd name="connsiteX62" fmla="*/ 2138456 w 2257209"/>
              <a:gd name="connsiteY62" fmla="*/ 785666 h 1839533"/>
              <a:gd name="connsiteX63" fmla="*/ 2068712 w 2257209"/>
              <a:gd name="connsiteY63" fmla="*/ 510348 h 1839533"/>
              <a:gd name="connsiteX64" fmla="*/ 1829697 w 2257209"/>
              <a:gd name="connsiteY64" fmla="*/ 381905 h 1839533"/>
              <a:gd name="connsiteX65" fmla="*/ 1390310 w 2257209"/>
              <a:gd name="connsiteY65" fmla="*/ 179966 h 1839533"/>
              <a:gd name="connsiteX66" fmla="*/ 1187076 w 2257209"/>
              <a:gd name="connsiteY66" fmla="*/ 152927 h 1839533"/>
              <a:gd name="connsiteX67" fmla="*/ 977652 w 2257209"/>
              <a:gd name="connsiteY67" fmla="*/ 147337 h 1839533"/>
              <a:gd name="connsiteX68" fmla="*/ 808419 w 2257209"/>
              <a:gd name="connsiteY68" fmla="*/ 144359 h 1839533"/>
              <a:gd name="connsiteX69" fmla="*/ 621432 w 2257209"/>
              <a:gd name="connsiteY69" fmla="*/ 188901 h 1839533"/>
              <a:gd name="connsiteX70" fmla="*/ 440246 w 2257209"/>
              <a:gd name="connsiteY70" fmla="*/ 275007 h 1839533"/>
              <a:gd name="connsiteX71" fmla="*/ 383288 w 2257209"/>
              <a:gd name="connsiteY71" fmla="*/ 320085 h 1839533"/>
              <a:gd name="connsiteX72" fmla="*/ 334581 w 2257209"/>
              <a:gd name="connsiteY72" fmla="*/ 329641 h 1839533"/>
              <a:gd name="connsiteX73" fmla="*/ 245517 w 2257209"/>
              <a:gd name="connsiteY73" fmla="*/ 406799 h 1839533"/>
              <a:gd name="connsiteX74" fmla="*/ 189696 w 2257209"/>
              <a:gd name="connsiteY74" fmla="*/ 476907 h 1839533"/>
              <a:gd name="connsiteX75" fmla="*/ 182521 w 2257209"/>
              <a:gd name="connsiteY75" fmla="*/ 542191 h 1839533"/>
              <a:gd name="connsiteX76" fmla="*/ 220560 w 2257209"/>
              <a:gd name="connsiteY76" fmla="*/ 571507 h 1839533"/>
              <a:gd name="connsiteX77" fmla="*/ 251455 w 2257209"/>
              <a:gd name="connsiteY77" fmla="*/ 615824 h 1839533"/>
              <a:gd name="connsiteX78" fmla="*/ 238404 w 2257209"/>
              <a:gd name="connsiteY78" fmla="*/ 690663 h 1839533"/>
              <a:gd name="connsiteX79" fmla="*/ 193253 w 2257209"/>
              <a:gd name="connsiteY79" fmla="*/ 729783 h 1839533"/>
              <a:gd name="connsiteX80" fmla="*/ 196747 w 2257209"/>
              <a:gd name="connsiteY80" fmla="*/ 757244 h 1839533"/>
              <a:gd name="connsiteX81" fmla="*/ 230085 w 2257209"/>
              <a:gd name="connsiteY81" fmla="*/ 757244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268092 w 2257209"/>
              <a:gd name="connsiteY84" fmla="*/ 744102 h 1839533"/>
              <a:gd name="connsiteX85" fmla="*/ 320572 w 2257209"/>
              <a:gd name="connsiteY85" fmla="*/ 695332 h 1839533"/>
              <a:gd name="connsiteX86" fmla="*/ 363095 w 2257209"/>
              <a:gd name="connsiteY86" fmla="*/ 672850 h 1839533"/>
              <a:gd name="connsiteX87" fmla="*/ 422471 w 2257209"/>
              <a:gd name="connsiteY87" fmla="*/ 690663 h 1839533"/>
              <a:gd name="connsiteX88" fmla="*/ 446222 w 2257209"/>
              <a:gd name="connsiteY88" fmla="*/ 767853 h 1839533"/>
              <a:gd name="connsiteX89" fmla="*/ 475910 w 2257209"/>
              <a:gd name="connsiteY89" fmla="*/ 874731 h 1839533"/>
              <a:gd name="connsiteX90" fmla="*/ 511536 w 2257209"/>
              <a:gd name="connsiteY90" fmla="*/ 963795 h 1839533"/>
              <a:gd name="connsiteX91" fmla="*/ 529349 w 2257209"/>
              <a:gd name="connsiteY91" fmla="*/ 1040985 h 1839533"/>
              <a:gd name="connsiteX92" fmla="*/ 541224 w 2257209"/>
              <a:gd name="connsiteY92" fmla="*/ 1094424 h 1839533"/>
              <a:gd name="connsiteX93" fmla="*/ 515030 w 2257209"/>
              <a:gd name="connsiteY93" fmla="*/ 1260647 h 1839533"/>
              <a:gd name="connsiteX94" fmla="*/ 499631 w 2257209"/>
              <a:gd name="connsiteY94" fmla="*/ 1379464 h 1839533"/>
              <a:gd name="connsiteX95" fmla="*/ 488929 w 2257209"/>
              <a:gd name="connsiteY95" fmla="*/ 1437386 h 1839533"/>
              <a:gd name="connsiteX96" fmla="*/ 488992 w 2257209"/>
              <a:gd name="connsiteY96" fmla="*/ 1628814 h 1839533"/>
              <a:gd name="connsiteX97" fmla="*/ 481847 w 2257209"/>
              <a:gd name="connsiteY97" fmla="*/ 1711941 h 1839533"/>
              <a:gd name="connsiteX0" fmla="*/ 481847 w 2257209"/>
              <a:gd name="connsiteY0" fmla="*/ 1711941 h 1839533"/>
              <a:gd name="connsiteX1" fmla="*/ 369032 w 2257209"/>
              <a:gd name="connsiteY1" fmla="*/ 1717879 h 1839533"/>
              <a:gd name="connsiteX2" fmla="*/ 310861 w 2257209"/>
              <a:gd name="connsiteY2" fmla="*/ 1710735 h 1839533"/>
              <a:gd name="connsiteX3" fmla="*/ 291998 w 2257209"/>
              <a:gd name="connsiteY3" fmla="*/ 1674026 h 1839533"/>
              <a:gd name="connsiteX4" fmla="*/ 249073 w 2257209"/>
              <a:gd name="connsiteY4" fmla="*/ 1662059 h 1839533"/>
              <a:gd name="connsiteX5" fmla="*/ 190902 w 2257209"/>
              <a:gd name="connsiteY5" fmla="*/ 1660852 h 1839533"/>
              <a:gd name="connsiteX6" fmla="*/ 91167 w 2257209"/>
              <a:gd name="connsiteY6" fmla="*/ 1645390 h 1839533"/>
              <a:gd name="connsiteX7" fmla="*/ 73354 w 2257209"/>
              <a:gd name="connsiteY7" fmla="*/ 1534893 h 1839533"/>
              <a:gd name="connsiteX8" fmla="*/ 63398 w 2257209"/>
              <a:gd name="connsiteY8" fmla="*/ 1328744 h 1839533"/>
              <a:gd name="connsiteX9" fmla="*/ 31730 w 2257209"/>
              <a:gd name="connsiteY9" fmla="*/ 1285573 h 1839533"/>
              <a:gd name="connsiteX10" fmla="*/ 12803 w 2257209"/>
              <a:gd name="connsiteY10" fmla="*/ 1198828 h 1839533"/>
              <a:gd name="connsiteX11" fmla="*/ 21123 w 2257209"/>
              <a:gd name="connsiteY11" fmla="*/ 1011297 h 1839533"/>
              <a:gd name="connsiteX12" fmla="*/ 54336 w 2257209"/>
              <a:gd name="connsiteY12" fmla="*/ 773790 h 1839533"/>
              <a:gd name="connsiteX13" fmla="*/ 42461 w 2257209"/>
              <a:gd name="connsiteY13" fmla="*/ 726289 h 1839533"/>
              <a:gd name="connsiteX14" fmla="*/ 12772 w 2257209"/>
              <a:gd name="connsiteY14" fmla="*/ 660975 h 1839533"/>
              <a:gd name="connsiteX15" fmla="*/ 6835 w 2257209"/>
              <a:gd name="connsiteY15" fmla="*/ 571909 h 1839533"/>
              <a:gd name="connsiteX16" fmla="*/ 54336 w 2257209"/>
              <a:gd name="connsiteY16" fmla="*/ 506595 h 1839533"/>
              <a:gd name="connsiteX17" fmla="*/ 84024 w 2257209"/>
              <a:gd name="connsiteY17" fmla="*/ 447219 h 1839533"/>
              <a:gd name="connsiteX18" fmla="*/ 226528 w 2257209"/>
              <a:gd name="connsiteY18" fmla="*/ 286902 h 1839533"/>
              <a:gd name="connsiteX19" fmla="*/ 256216 w 2257209"/>
              <a:gd name="connsiteY19" fmla="*/ 251277 h 1839533"/>
              <a:gd name="connsiteX20" fmla="*/ 265153 w 2257209"/>
              <a:gd name="connsiteY20" fmla="*/ 212652 h 1839533"/>
              <a:gd name="connsiteX21" fmla="*/ 404658 w 2257209"/>
              <a:gd name="connsiteY21" fmla="*/ 126604 h 1839533"/>
              <a:gd name="connsiteX22" fmla="*/ 594354 w 2257209"/>
              <a:gd name="connsiteY22" fmla="*/ 51658 h 1839533"/>
              <a:gd name="connsiteX23" fmla="*/ 791323 w 2257209"/>
              <a:gd name="connsiteY23" fmla="*/ 22588 h 1839533"/>
              <a:gd name="connsiteX24" fmla="*/ 808594 w 2257209"/>
              <a:gd name="connsiteY24" fmla="*/ 10772 h 1839533"/>
              <a:gd name="connsiteX25" fmla="*/ 876750 w 2257209"/>
              <a:gd name="connsiteY25" fmla="*/ 1893 h 1839533"/>
              <a:gd name="connsiteX26" fmla="*/ 1070914 w 2257209"/>
              <a:gd name="connsiteY26" fmla="*/ 1024 h 1839533"/>
              <a:gd name="connsiteX27" fmla="*/ 1241869 w 2257209"/>
              <a:gd name="connsiteY27" fmla="*/ 13770 h 1839533"/>
              <a:gd name="connsiteX28" fmla="*/ 1446612 w 2257209"/>
              <a:gd name="connsiteY28" fmla="*/ 55275 h 1839533"/>
              <a:gd name="connsiteX29" fmla="*/ 1544689 w 2257209"/>
              <a:gd name="connsiteY29" fmla="*/ 96897 h 1839533"/>
              <a:gd name="connsiteX30" fmla="*/ 1710944 w 2257209"/>
              <a:gd name="connsiteY30" fmla="*/ 144398 h 1839533"/>
              <a:gd name="connsiteX31" fmla="*/ 1794071 w 2257209"/>
              <a:gd name="connsiteY31" fmla="*/ 185962 h 1839533"/>
              <a:gd name="connsiteX32" fmla="*/ 1865323 w 2257209"/>
              <a:gd name="connsiteY32" fmla="*/ 233463 h 1839533"/>
              <a:gd name="connsiteX33" fmla="*/ 1930637 w 2257209"/>
              <a:gd name="connsiteY33" fmla="*/ 292840 h 1839533"/>
              <a:gd name="connsiteX34" fmla="*/ 2013765 w 2257209"/>
              <a:gd name="connsiteY34" fmla="*/ 346279 h 1839533"/>
              <a:gd name="connsiteX35" fmla="*/ 2144355 w 2257209"/>
              <a:gd name="connsiteY35" fmla="*/ 408596 h 1839533"/>
              <a:gd name="connsiteX36" fmla="*/ 2191759 w 2257209"/>
              <a:gd name="connsiteY36" fmla="*/ 500677 h 1839533"/>
              <a:gd name="connsiteX37" fmla="*/ 2248235 w 2257209"/>
              <a:gd name="connsiteY37" fmla="*/ 625368 h 1839533"/>
              <a:gd name="connsiteX38" fmla="*/ 2257209 w 2257209"/>
              <a:gd name="connsiteY38" fmla="*/ 779728 h 1839533"/>
              <a:gd name="connsiteX39" fmla="*/ 2251271 w 2257209"/>
              <a:gd name="connsiteY39" fmla="*/ 928170 h 1839533"/>
              <a:gd name="connsiteX40" fmla="*/ 2251271 w 2257209"/>
              <a:gd name="connsiteY40" fmla="*/ 928170 h 1839533"/>
              <a:gd name="connsiteX41" fmla="*/ 2233458 w 2257209"/>
              <a:gd name="connsiteY41" fmla="*/ 993484 h 1839533"/>
              <a:gd name="connsiteX42" fmla="*/ 2197832 w 2257209"/>
              <a:gd name="connsiteY42" fmla="*/ 1035047 h 1839533"/>
              <a:gd name="connsiteX43" fmla="*/ 2156269 w 2257209"/>
              <a:gd name="connsiteY43" fmla="*/ 1112237 h 1839533"/>
              <a:gd name="connsiteX44" fmla="*/ 2144393 w 2257209"/>
              <a:gd name="connsiteY44" fmla="*/ 1159738 h 1839533"/>
              <a:gd name="connsiteX45" fmla="*/ 2168144 w 2257209"/>
              <a:gd name="connsiteY45" fmla="*/ 1236928 h 1839533"/>
              <a:gd name="connsiteX46" fmla="*/ 2168144 w 2257209"/>
              <a:gd name="connsiteY46" fmla="*/ 1361619 h 1839533"/>
              <a:gd name="connsiteX47" fmla="*/ 2132518 w 2257209"/>
              <a:gd name="connsiteY47" fmla="*/ 1462559 h 1839533"/>
              <a:gd name="connsiteX48" fmla="*/ 2090954 w 2257209"/>
              <a:gd name="connsiteY48" fmla="*/ 1533811 h 1839533"/>
              <a:gd name="connsiteX49" fmla="*/ 2025640 w 2257209"/>
              <a:gd name="connsiteY49" fmla="*/ 1566440 h 1839533"/>
              <a:gd name="connsiteX50" fmla="*/ 1927640 w 2257209"/>
              <a:gd name="connsiteY50" fmla="*/ 1839533 h 1839533"/>
              <a:gd name="connsiteX51" fmla="*/ 1838613 w 2257209"/>
              <a:gd name="connsiteY51" fmla="*/ 1830656 h 1839533"/>
              <a:gd name="connsiteX52" fmla="*/ 1877199 w 2257209"/>
              <a:gd name="connsiteY52" fmla="*/ 1688190 h 1839533"/>
              <a:gd name="connsiteX53" fmla="*/ 1912824 w 2257209"/>
              <a:gd name="connsiteY53" fmla="*/ 1557562 h 1839533"/>
              <a:gd name="connsiteX54" fmla="*/ 1900948 w 2257209"/>
              <a:gd name="connsiteY54" fmla="*/ 1462559 h 1839533"/>
              <a:gd name="connsiteX55" fmla="*/ 1924700 w 2257209"/>
              <a:gd name="connsiteY55" fmla="*/ 1361619 h 1839533"/>
              <a:gd name="connsiteX56" fmla="*/ 1990014 w 2257209"/>
              <a:gd name="connsiteY56" fmla="*/ 1254741 h 1839533"/>
              <a:gd name="connsiteX57" fmla="*/ 1984076 w 2257209"/>
              <a:gd name="connsiteY57" fmla="*/ 1201302 h 1839533"/>
              <a:gd name="connsiteX58" fmla="*/ 2016801 w 2257209"/>
              <a:gd name="connsiteY58" fmla="*/ 1109278 h 1839533"/>
              <a:gd name="connsiteX59" fmla="*/ 2049391 w 2257209"/>
              <a:gd name="connsiteY59" fmla="*/ 951920 h 1839533"/>
              <a:gd name="connsiteX60" fmla="*/ 2120643 w 2257209"/>
              <a:gd name="connsiteY60" fmla="*/ 910357 h 1839533"/>
              <a:gd name="connsiteX61" fmla="*/ 2120643 w 2257209"/>
              <a:gd name="connsiteY61" fmla="*/ 910357 h 1839533"/>
              <a:gd name="connsiteX62" fmla="*/ 2138456 w 2257209"/>
              <a:gd name="connsiteY62" fmla="*/ 785666 h 1839533"/>
              <a:gd name="connsiteX63" fmla="*/ 2068712 w 2257209"/>
              <a:gd name="connsiteY63" fmla="*/ 510348 h 1839533"/>
              <a:gd name="connsiteX64" fmla="*/ 1829697 w 2257209"/>
              <a:gd name="connsiteY64" fmla="*/ 381905 h 1839533"/>
              <a:gd name="connsiteX65" fmla="*/ 1390310 w 2257209"/>
              <a:gd name="connsiteY65" fmla="*/ 179966 h 1839533"/>
              <a:gd name="connsiteX66" fmla="*/ 1187076 w 2257209"/>
              <a:gd name="connsiteY66" fmla="*/ 152927 h 1839533"/>
              <a:gd name="connsiteX67" fmla="*/ 977652 w 2257209"/>
              <a:gd name="connsiteY67" fmla="*/ 147337 h 1839533"/>
              <a:gd name="connsiteX68" fmla="*/ 808419 w 2257209"/>
              <a:gd name="connsiteY68" fmla="*/ 144359 h 1839533"/>
              <a:gd name="connsiteX69" fmla="*/ 621432 w 2257209"/>
              <a:gd name="connsiteY69" fmla="*/ 188901 h 1839533"/>
              <a:gd name="connsiteX70" fmla="*/ 440246 w 2257209"/>
              <a:gd name="connsiteY70" fmla="*/ 275007 h 1839533"/>
              <a:gd name="connsiteX71" fmla="*/ 383288 w 2257209"/>
              <a:gd name="connsiteY71" fmla="*/ 320085 h 1839533"/>
              <a:gd name="connsiteX72" fmla="*/ 334581 w 2257209"/>
              <a:gd name="connsiteY72" fmla="*/ 329641 h 1839533"/>
              <a:gd name="connsiteX73" fmla="*/ 245517 w 2257209"/>
              <a:gd name="connsiteY73" fmla="*/ 406799 h 1839533"/>
              <a:gd name="connsiteX74" fmla="*/ 189696 w 2257209"/>
              <a:gd name="connsiteY74" fmla="*/ 476907 h 1839533"/>
              <a:gd name="connsiteX75" fmla="*/ 182521 w 2257209"/>
              <a:gd name="connsiteY75" fmla="*/ 542191 h 1839533"/>
              <a:gd name="connsiteX76" fmla="*/ 220560 w 2257209"/>
              <a:gd name="connsiteY76" fmla="*/ 571507 h 1839533"/>
              <a:gd name="connsiteX77" fmla="*/ 251455 w 2257209"/>
              <a:gd name="connsiteY77" fmla="*/ 615824 h 1839533"/>
              <a:gd name="connsiteX78" fmla="*/ 238404 w 2257209"/>
              <a:gd name="connsiteY78" fmla="*/ 690663 h 1839533"/>
              <a:gd name="connsiteX79" fmla="*/ 193253 w 2257209"/>
              <a:gd name="connsiteY79" fmla="*/ 729783 h 1839533"/>
              <a:gd name="connsiteX80" fmla="*/ 196747 w 2257209"/>
              <a:gd name="connsiteY80" fmla="*/ 757244 h 1839533"/>
              <a:gd name="connsiteX81" fmla="*/ 230085 w 2257209"/>
              <a:gd name="connsiteY81" fmla="*/ 757244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268092 w 2257209"/>
              <a:gd name="connsiteY84" fmla="*/ 744102 h 1839533"/>
              <a:gd name="connsiteX85" fmla="*/ 320572 w 2257209"/>
              <a:gd name="connsiteY85" fmla="*/ 695332 h 1839533"/>
              <a:gd name="connsiteX86" fmla="*/ 363095 w 2257209"/>
              <a:gd name="connsiteY86" fmla="*/ 672850 h 1839533"/>
              <a:gd name="connsiteX87" fmla="*/ 422471 w 2257209"/>
              <a:gd name="connsiteY87" fmla="*/ 690663 h 1839533"/>
              <a:gd name="connsiteX88" fmla="*/ 446222 w 2257209"/>
              <a:gd name="connsiteY88" fmla="*/ 767853 h 1839533"/>
              <a:gd name="connsiteX89" fmla="*/ 475910 w 2257209"/>
              <a:gd name="connsiteY89" fmla="*/ 874731 h 1839533"/>
              <a:gd name="connsiteX90" fmla="*/ 511536 w 2257209"/>
              <a:gd name="connsiteY90" fmla="*/ 963795 h 1839533"/>
              <a:gd name="connsiteX91" fmla="*/ 529349 w 2257209"/>
              <a:gd name="connsiteY91" fmla="*/ 1040985 h 1839533"/>
              <a:gd name="connsiteX92" fmla="*/ 541224 w 2257209"/>
              <a:gd name="connsiteY92" fmla="*/ 1094424 h 1839533"/>
              <a:gd name="connsiteX93" fmla="*/ 515030 w 2257209"/>
              <a:gd name="connsiteY93" fmla="*/ 1260647 h 1839533"/>
              <a:gd name="connsiteX94" fmla="*/ 499631 w 2257209"/>
              <a:gd name="connsiteY94" fmla="*/ 1379464 h 1839533"/>
              <a:gd name="connsiteX95" fmla="*/ 488929 w 2257209"/>
              <a:gd name="connsiteY95" fmla="*/ 1437386 h 1839533"/>
              <a:gd name="connsiteX96" fmla="*/ 503930 w 2257209"/>
              <a:gd name="connsiteY96" fmla="*/ 1504957 h 1839533"/>
              <a:gd name="connsiteX97" fmla="*/ 488992 w 2257209"/>
              <a:gd name="connsiteY97" fmla="*/ 1628814 h 1839533"/>
              <a:gd name="connsiteX98" fmla="*/ 481847 w 2257209"/>
              <a:gd name="connsiteY98" fmla="*/ 1711941 h 1839533"/>
              <a:gd name="connsiteX0" fmla="*/ 481847 w 2257209"/>
              <a:gd name="connsiteY0" fmla="*/ 1711941 h 1839533"/>
              <a:gd name="connsiteX1" fmla="*/ 369032 w 2257209"/>
              <a:gd name="connsiteY1" fmla="*/ 1717879 h 1839533"/>
              <a:gd name="connsiteX2" fmla="*/ 310861 w 2257209"/>
              <a:gd name="connsiteY2" fmla="*/ 1710735 h 1839533"/>
              <a:gd name="connsiteX3" fmla="*/ 291998 w 2257209"/>
              <a:gd name="connsiteY3" fmla="*/ 1674026 h 1839533"/>
              <a:gd name="connsiteX4" fmla="*/ 249073 w 2257209"/>
              <a:gd name="connsiteY4" fmla="*/ 1662059 h 1839533"/>
              <a:gd name="connsiteX5" fmla="*/ 190902 w 2257209"/>
              <a:gd name="connsiteY5" fmla="*/ 1660852 h 1839533"/>
              <a:gd name="connsiteX6" fmla="*/ 91167 w 2257209"/>
              <a:gd name="connsiteY6" fmla="*/ 1645390 h 1839533"/>
              <a:gd name="connsiteX7" fmla="*/ 73354 w 2257209"/>
              <a:gd name="connsiteY7" fmla="*/ 1534893 h 1839533"/>
              <a:gd name="connsiteX8" fmla="*/ 63398 w 2257209"/>
              <a:gd name="connsiteY8" fmla="*/ 1328744 h 1839533"/>
              <a:gd name="connsiteX9" fmla="*/ 31730 w 2257209"/>
              <a:gd name="connsiteY9" fmla="*/ 1285573 h 1839533"/>
              <a:gd name="connsiteX10" fmla="*/ 12803 w 2257209"/>
              <a:gd name="connsiteY10" fmla="*/ 1198828 h 1839533"/>
              <a:gd name="connsiteX11" fmla="*/ 21123 w 2257209"/>
              <a:gd name="connsiteY11" fmla="*/ 1011297 h 1839533"/>
              <a:gd name="connsiteX12" fmla="*/ 54336 w 2257209"/>
              <a:gd name="connsiteY12" fmla="*/ 773790 h 1839533"/>
              <a:gd name="connsiteX13" fmla="*/ 42461 w 2257209"/>
              <a:gd name="connsiteY13" fmla="*/ 726289 h 1839533"/>
              <a:gd name="connsiteX14" fmla="*/ 12772 w 2257209"/>
              <a:gd name="connsiteY14" fmla="*/ 660975 h 1839533"/>
              <a:gd name="connsiteX15" fmla="*/ 6835 w 2257209"/>
              <a:gd name="connsiteY15" fmla="*/ 571909 h 1839533"/>
              <a:gd name="connsiteX16" fmla="*/ 54336 w 2257209"/>
              <a:gd name="connsiteY16" fmla="*/ 506595 h 1839533"/>
              <a:gd name="connsiteX17" fmla="*/ 84024 w 2257209"/>
              <a:gd name="connsiteY17" fmla="*/ 447219 h 1839533"/>
              <a:gd name="connsiteX18" fmla="*/ 226528 w 2257209"/>
              <a:gd name="connsiteY18" fmla="*/ 286902 h 1839533"/>
              <a:gd name="connsiteX19" fmla="*/ 256216 w 2257209"/>
              <a:gd name="connsiteY19" fmla="*/ 251277 h 1839533"/>
              <a:gd name="connsiteX20" fmla="*/ 265153 w 2257209"/>
              <a:gd name="connsiteY20" fmla="*/ 212652 h 1839533"/>
              <a:gd name="connsiteX21" fmla="*/ 404658 w 2257209"/>
              <a:gd name="connsiteY21" fmla="*/ 126604 h 1839533"/>
              <a:gd name="connsiteX22" fmla="*/ 594354 w 2257209"/>
              <a:gd name="connsiteY22" fmla="*/ 51658 h 1839533"/>
              <a:gd name="connsiteX23" fmla="*/ 791323 w 2257209"/>
              <a:gd name="connsiteY23" fmla="*/ 22588 h 1839533"/>
              <a:gd name="connsiteX24" fmla="*/ 808594 w 2257209"/>
              <a:gd name="connsiteY24" fmla="*/ 10772 h 1839533"/>
              <a:gd name="connsiteX25" fmla="*/ 876750 w 2257209"/>
              <a:gd name="connsiteY25" fmla="*/ 1893 h 1839533"/>
              <a:gd name="connsiteX26" fmla="*/ 1070914 w 2257209"/>
              <a:gd name="connsiteY26" fmla="*/ 1024 h 1839533"/>
              <a:gd name="connsiteX27" fmla="*/ 1241869 w 2257209"/>
              <a:gd name="connsiteY27" fmla="*/ 13770 h 1839533"/>
              <a:gd name="connsiteX28" fmla="*/ 1446612 w 2257209"/>
              <a:gd name="connsiteY28" fmla="*/ 55275 h 1839533"/>
              <a:gd name="connsiteX29" fmla="*/ 1544689 w 2257209"/>
              <a:gd name="connsiteY29" fmla="*/ 96897 h 1839533"/>
              <a:gd name="connsiteX30" fmla="*/ 1710944 w 2257209"/>
              <a:gd name="connsiteY30" fmla="*/ 144398 h 1839533"/>
              <a:gd name="connsiteX31" fmla="*/ 1794071 w 2257209"/>
              <a:gd name="connsiteY31" fmla="*/ 185962 h 1839533"/>
              <a:gd name="connsiteX32" fmla="*/ 1865323 w 2257209"/>
              <a:gd name="connsiteY32" fmla="*/ 233463 h 1839533"/>
              <a:gd name="connsiteX33" fmla="*/ 1930637 w 2257209"/>
              <a:gd name="connsiteY33" fmla="*/ 292840 h 1839533"/>
              <a:gd name="connsiteX34" fmla="*/ 2013765 w 2257209"/>
              <a:gd name="connsiteY34" fmla="*/ 346279 h 1839533"/>
              <a:gd name="connsiteX35" fmla="*/ 2144355 w 2257209"/>
              <a:gd name="connsiteY35" fmla="*/ 408596 h 1839533"/>
              <a:gd name="connsiteX36" fmla="*/ 2191759 w 2257209"/>
              <a:gd name="connsiteY36" fmla="*/ 500677 h 1839533"/>
              <a:gd name="connsiteX37" fmla="*/ 2248235 w 2257209"/>
              <a:gd name="connsiteY37" fmla="*/ 625368 h 1839533"/>
              <a:gd name="connsiteX38" fmla="*/ 2257209 w 2257209"/>
              <a:gd name="connsiteY38" fmla="*/ 779728 h 1839533"/>
              <a:gd name="connsiteX39" fmla="*/ 2251271 w 2257209"/>
              <a:gd name="connsiteY39" fmla="*/ 928170 h 1839533"/>
              <a:gd name="connsiteX40" fmla="*/ 2251271 w 2257209"/>
              <a:gd name="connsiteY40" fmla="*/ 928170 h 1839533"/>
              <a:gd name="connsiteX41" fmla="*/ 2233458 w 2257209"/>
              <a:gd name="connsiteY41" fmla="*/ 993484 h 1839533"/>
              <a:gd name="connsiteX42" fmla="*/ 2197832 w 2257209"/>
              <a:gd name="connsiteY42" fmla="*/ 1035047 h 1839533"/>
              <a:gd name="connsiteX43" fmla="*/ 2156269 w 2257209"/>
              <a:gd name="connsiteY43" fmla="*/ 1112237 h 1839533"/>
              <a:gd name="connsiteX44" fmla="*/ 2144393 w 2257209"/>
              <a:gd name="connsiteY44" fmla="*/ 1159738 h 1839533"/>
              <a:gd name="connsiteX45" fmla="*/ 2168144 w 2257209"/>
              <a:gd name="connsiteY45" fmla="*/ 1236928 h 1839533"/>
              <a:gd name="connsiteX46" fmla="*/ 2168144 w 2257209"/>
              <a:gd name="connsiteY46" fmla="*/ 1361619 h 1839533"/>
              <a:gd name="connsiteX47" fmla="*/ 2132518 w 2257209"/>
              <a:gd name="connsiteY47" fmla="*/ 1462559 h 1839533"/>
              <a:gd name="connsiteX48" fmla="*/ 2090954 w 2257209"/>
              <a:gd name="connsiteY48" fmla="*/ 1533811 h 1839533"/>
              <a:gd name="connsiteX49" fmla="*/ 2025640 w 2257209"/>
              <a:gd name="connsiteY49" fmla="*/ 1566440 h 1839533"/>
              <a:gd name="connsiteX50" fmla="*/ 1927640 w 2257209"/>
              <a:gd name="connsiteY50" fmla="*/ 1839533 h 1839533"/>
              <a:gd name="connsiteX51" fmla="*/ 1838613 w 2257209"/>
              <a:gd name="connsiteY51" fmla="*/ 1830656 h 1839533"/>
              <a:gd name="connsiteX52" fmla="*/ 1877199 w 2257209"/>
              <a:gd name="connsiteY52" fmla="*/ 1688190 h 1839533"/>
              <a:gd name="connsiteX53" fmla="*/ 1912824 w 2257209"/>
              <a:gd name="connsiteY53" fmla="*/ 1557562 h 1839533"/>
              <a:gd name="connsiteX54" fmla="*/ 1900948 w 2257209"/>
              <a:gd name="connsiteY54" fmla="*/ 1462559 h 1839533"/>
              <a:gd name="connsiteX55" fmla="*/ 1924700 w 2257209"/>
              <a:gd name="connsiteY55" fmla="*/ 1361619 h 1839533"/>
              <a:gd name="connsiteX56" fmla="*/ 1990014 w 2257209"/>
              <a:gd name="connsiteY56" fmla="*/ 1254741 h 1839533"/>
              <a:gd name="connsiteX57" fmla="*/ 1984076 w 2257209"/>
              <a:gd name="connsiteY57" fmla="*/ 1201302 h 1839533"/>
              <a:gd name="connsiteX58" fmla="*/ 2016801 w 2257209"/>
              <a:gd name="connsiteY58" fmla="*/ 1109278 h 1839533"/>
              <a:gd name="connsiteX59" fmla="*/ 2049391 w 2257209"/>
              <a:gd name="connsiteY59" fmla="*/ 951920 h 1839533"/>
              <a:gd name="connsiteX60" fmla="*/ 2120643 w 2257209"/>
              <a:gd name="connsiteY60" fmla="*/ 910357 h 1839533"/>
              <a:gd name="connsiteX61" fmla="*/ 2120643 w 2257209"/>
              <a:gd name="connsiteY61" fmla="*/ 910357 h 1839533"/>
              <a:gd name="connsiteX62" fmla="*/ 2138456 w 2257209"/>
              <a:gd name="connsiteY62" fmla="*/ 785666 h 1839533"/>
              <a:gd name="connsiteX63" fmla="*/ 2068712 w 2257209"/>
              <a:gd name="connsiteY63" fmla="*/ 510348 h 1839533"/>
              <a:gd name="connsiteX64" fmla="*/ 1829697 w 2257209"/>
              <a:gd name="connsiteY64" fmla="*/ 381905 h 1839533"/>
              <a:gd name="connsiteX65" fmla="*/ 1390310 w 2257209"/>
              <a:gd name="connsiteY65" fmla="*/ 179966 h 1839533"/>
              <a:gd name="connsiteX66" fmla="*/ 1187076 w 2257209"/>
              <a:gd name="connsiteY66" fmla="*/ 152927 h 1839533"/>
              <a:gd name="connsiteX67" fmla="*/ 977652 w 2257209"/>
              <a:gd name="connsiteY67" fmla="*/ 147337 h 1839533"/>
              <a:gd name="connsiteX68" fmla="*/ 808419 w 2257209"/>
              <a:gd name="connsiteY68" fmla="*/ 144359 h 1839533"/>
              <a:gd name="connsiteX69" fmla="*/ 621432 w 2257209"/>
              <a:gd name="connsiteY69" fmla="*/ 188901 h 1839533"/>
              <a:gd name="connsiteX70" fmla="*/ 440246 w 2257209"/>
              <a:gd name="connsiteY70" fmla="*/ 275007 h 1839533"/>
              <a:gd name="connsiteX71" fmla="*/ 383288 w 2257209"/>
              <a:gd name="connsiteY71" fmla="*/ 320085 h 1839533"/>
              <a:gd name="connsiteX72" fmla="*/ 334581 w 2257209"/>
              <a:gd name="connsiteY72" fmla="*/ 329641 h 1839533"/>
              <a:gd name="connsiteX73" fmla="*/ 245517 w 2257209"/>
              <a:gd name="connsiteY73" fmla="*/ 406799 h 1839533"/>
              <a:gd name="connsiteX74" fmla="*/ 189696 w 2257209"/>
              <a:gd name="connsiteY74" fmla="*/ 476907 h 1839533"/>
              <a:gd name="connsiteX75" fmla="*/ 182521 w 2257209"/>
              <a:gd name="connsiteY75" fmla="*/ 542191 h 1839533"/>
              <a:gd name="connsiteX76" fmla="*/ 220560 w 2257209"/>
              <a:gd name="connsiteY76" fmla="*/ 571507 h 1839533"/>
              <a:gd name="connsiteX77" fmla="*/ 251455 w 2257209"/>
              <a:gd name="connsiteY77" fmla="*/ 615824 h 1839533"/>
              <a:gd name="connsiteX78" fmla="*/ 238404 w 2257209"/>
              <a:gd name="connsiteY78" fmla="*/ 690663 h 1839533"/>
              <a:gd name="connsiteX79" fmla="*/ 193253 w 2257209"/>
              <a:gd name="connsiteY79" fmla="*/ 729783 h 1839533"/>
              <a:gd name="connsiteX80" fmla="*/ 196747 w 2257209"/>
              <a:gd name="connsiteY80" fmla="*/ 757244 h 1839533"/>
              <a:gd name="connsiteX81" fmla="*/ 230085 w 2257209"/>
              <a:gd name="connsiteY81" fmla="*/ 757244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268092 w 2257209"/>
              <a:gd name="connsiteY84" fmla="*/ 744102 h 1839533"/>
              <a:gd name="connsiteX85" fmla="*/ 320572 w 2257209"/>
              <a:gd name="connsiteY85" fmla="*/ 695332 h 1839533"/>
              <a:gd name="connsiteX86" fmla="*/ 363095 w 2257209"/>
              <a:gd name="connsiteY86" fmla="*/ 672850 h 1839533"/>
              <a:gd name="connsiteX87" fmla="*/ 422471 w 2257209"/>
              <a:gd name="connsiteY87" fmla="*/ 690663 h 1839533"/>
              <a:gd name="connsiteX88" fmla="*/ 446222 w 2257209"/>
              <a:gd name="connsiteY88" fmla="*/ 767853 h 1839533"/>
              <a:gd name="connsiteX89" fmla="*/ 475910 w 2257209"/>
              <a:gd name="connsiteY89" fmla="*/ 874731 h 1839533"/>
              <a:gd name="connsiteX90" fmla="*/ 511536 w 2257209"/>
              <a:gd name="connsiteY90" fmla="*/ 963795 h 1839533"/>
              <a:gd name="connsiteX91" fmla="*/ 529349 w 2257209"/>
              <a:gd name="connsiteY91" fmla="*/ 1040985 h 1839533"/>
              <a:gd name="connsiteX92" fmla="*/ 541224 w 2257209"/>
              <a:gd name="connsiteY92" fmla="*/ 1094424 h 1839533"/>
              <a:gd name="connsiteX93" fmla="*/ 515030 w 2257209"/>
              <a:gd name="connsiteY93" fmla="*/ 1260647 h 1839533"/>
              <a:gd name="connsiteX94" fmla="*/ 499631 w 2257209"/>
              <a:gd name="connsiteY94" fmla="*/ 1379464 h 1839533"/>
              <a:gd name="connsiteX95" fmla="*/ 488929 w 2257209"/>
              <a:gd name="connsiteY95" fmla="*/ 1437386 h 1839533"/>
              <a:gd name="connsiteX96" fmla="*/ 503930 w 2257209"/>
              <a:gd name="connsiteY96" fmla="*/ 1504957 h 1839533"/>
              <a:gd name="connsiteX97" fmla="*/ 355642 w 2257209"/>
              <a:gd name="connsiteY97" fmla="*/ 1600239 h 1839533"/>
              <a:gd name="connsiteX98" fmla="*/ 481847 w 2257209"/>
              <a:gd name="connsiteY98" fmla="*/ 1711941 h 1839533"/>
              <a:gd name="connsiteX0" fmla="*/ 481847 w 2257209"/>
              <a:gd name="connsiteY0" fmla="*/ 1711941 h 1839533"/>
              <a:gd name="connsiteX1" fmla="*/ 369032 w 2257209"/>
              <a:gd name="connsiteY1" fmla="*/ 1717879 h 1839533"/>
              <a:gd name="connsiteX2" fmla="*/ 310861 w 2257209"/>
              <a:gd name="connsiteY2" fmla="*/ 1710735 h 1839533"/>
              <a:gd name="connsiteX3" fmla="*/ 291998 w 2257209"/>
              <a:gd name="connsiteY3" fmla="*/ 1674026 h 1839533"/>
              <a:gd name="connsiteX4" fmla="*/ 249073 w 2257209"/>
              <a:gd name="connsiteY4" fmla="*/ 1662059 h 1839533"/>
              <a:gd name="connsiteX5" fmla="*/ 190902 w 2257209"/>
              <a:gd name="connsiteY5" fmla="*/ 1660852 h 1839533"/>
              <a:gd name="connsiteX6" fmla="*/ 91167 w 2257209"/>
              <a:gd name="connsiteY6" fmla="*/ 1645390 h 1839533"/>
              <a:gd name="connsiteX7" fmla="*/ 73354 w 2257209"/>
              <a:gd name="connsiteY7" fmla="*/ 1534893 h 1839533"/>
              <a:gd name="connsiteX8" fmla="*/ 63398 w 2257209"/>
              <a:gd name="connsiteY8" fmla="*/ 1328744 h 1839533"/>
              <a:gd name="connsiteX9" fmla="*/ 31730 w 2257209"/>
              <a:gd name="connsiteY9" fmla="*/ 1285573 h 1839533"/>
              <a:gd name="connsiteX10" fmla="*/ 12803 w 2257209"/>
              <a:gd name="connsiteY10" fmla="*/ 1198828 h 1839533"/>
              <a:gd name="connsiteX11" fmla="*/ 21123 w 2257209"/>
              <a:gd name="connsiteY11" fmla="*/ 1011297 h 1839533"/>
              <a:gd name="connsiteX12" fmla="*/ 54336 w 2257209"/>
              <a:gd name="connsiteY12" fmla="*/ 773790 h 1839533"/>
              <a:gd name="connsiteX13" fmla="*/ 42461 w 2257209"/>
              <a:gd name="connsiteY13" fmla="*/ 726289 h 1839533"/>
              <a:gd name="connsiteX14" fmla="*/ 12772 w 2257209"/>
              <a:gd name="connsiteY14" fmla="*/ 660975 h 1839533"/>
              <a:gd name="connsiteX15" fmla="*/ 6835 w 2257209"/>
              <a:gd name="connsiteY15" fmla="*/ 571909 h 1839533"/>
              <a:gd name="connsiteX16" fmla="*/ 54336 w 2257209"/>
              <a:gd name="connsiteY16" fmla="*/ 506595 h 1839533"/>
              <a:gd name="connsiteX17" fmla="*/ 84024 w 2257209"/>
              <a:gd name="connsiteY17" fmla="*/ 447219 h 1839533"/>
              <a:gd name="connsiteX18" fmla="*/ 226528 w 2257209"/>
              <a:gd name="connsiteY18" fmla="*/ 286902 h 1839533"/>
              <a:gd name="connsiteX19" fmla="*/ 256216 w 2257209"/>
              <a:gd name="connsiteY19" fmla="*/ 251277 h 1839533"/>
              <a:gd name="connsiteX20" fmla="*/ 265153 w 2257209"/>
              <a:gd name="connsiteY20" fmla="*/ 212652 h 1839533"/>
              <a:gd name="connsiteX21" fmla="*/ 404658 w 2257209"/>
              <a:gd name="connsiteY21" fmla="*/ 126604 h 1839533"/>
              <a:gd name="connsiteX22" fmla="*/ 594354 w 2257209"/>
              <a:gd name="connsiteY22" fmla="*/ 51658 h 1839533"/>
              <a:gd name="connsiteX23" fmla="*/ 791323 w 2257209"/>
              <a:gd name="connsiteY23" fmla="*/ 22588 h 1839533"/>
              <a:gd name="connsiteX24" fmla="*/ 808594 w 2257209"/>
              <a:gd name="connsiteY24" fmla="*/ 10772 h 1839533"/>
              <a:gd name="connsiteX25" fmla="*/ 876750 w 2257209"/>
              <a:gd name="connsiteY25" fmla="*/ 1893 h 1839533"/>
              <a:gd name="connsiteX26" fmla="*/ 1070914 w 2257209"/>
              <a:gd name="connsiteY26" fmla="*/ 1024 h 1839533"/>
              <a:gd name="connsiteX27" fmla="*/ 1241869 w 2257209"/>
              <a:gd name="connsiteY27" fmla="*/ 13770 h 1839533"/>
              <a:gd name="connsiteX28" fmla="*/ 1446612 w 2257209"/>
              <a:gd name="connsiteY28" fmla="*/ 55275 h 1839533"/>
              <a:gd name="connsiteX29" fmla="*/ 1544689 w 2257209"/>
              <a:gd name="connsiteY29" fmla="*/ 96897 h 1839533"/>
              <a:gd name="connsiteX30" fmla="*/ 1710944 w 2257209"/>
              <a:gd name="connsiteY30" fmla="*/ 144398 h 1839533"/>
              <a:gd name="connsiteX31" fmla="*/ 1794071 w 2257209"/>
              <a:gd name="connsiteY31" fmla="*/ 185962 h 1839533"/>
              <a:gd name="connsiteX32" fmla="*/ 1865323 w 2257209"/>
              <a:gd name="connsiteY32" fmla="*/ 233463 h 1839533"/>
              <a:gd name="connsiteX33" fmla="*/ 1930637 w 2257209"/>
              <a:gd name="connsiteY33" fmla="*/ 292840 h 1839533"/>
              <a:gd name="connsiteX34" fmla="*/ 2013765 w 2257209"/>
              <a:gd name="connsiteY34" fmla="*/ 346279 h 1839533"/>
              <a:gd name="connsiteX35" fmla="*/ 2144355 w 2257209"/>
              <a:gd name="connsiteY35" fmla="*/ 408596 h 1839533"/>
              <a:gd name="connsiteX36" fmla="*/ 2191759 w 2257209"/>
              <a:gd name="connsiteY36" fmla="*/ 500677 h 1839533"/>
              <a:gd name="connsiteX37" fmla="*/ 2248235 w 2257209"/>
              <a:gd name="connsiteY37" fmla="*/ 625368 h 1839533"/>
              <a:gd name="connsiteX38" fmla="*/ 2257209 w 2257209"/>
              <a:gd name="connsiteY38" fmla="*/ 779728 h 1839533"/>
              <a:gd name="connsiteX39" fmla="*/ 2251271 w 2257209"/>
              <a:gd name="connsiteY39" fmla="*/ 928170 h 1839533"/>
              <a:gd name="connsiteX40" fmla="*/ 2251271 w 2257209"/>
              <a:gd name="connsiteY40" fmla="*/ 928170 h 1839533"/>
              <a:gd name="connsiteX41" fmla="*/ 2233458 w 2257209"/>
              <a:gd name="connsiteY41" fmla="*/ 993484 h 1839533"/>
              <a:gd name="connsiteX42" fmla="*/ 2197832 w 2257209"/>
              <a:gd name="connsiteY42" fmla="*/ 1035047 h 1839533"/>
              <a:gd name="connsiteX43" fmla="*/ 2156269 w 2257209"/>
              <a:gd name="connsiteY43" fmla="*/ 1112237 h 1839533"/>
              <a:gd name="connsiteX44" fmla="*/ 2144393 w 2257209"/>
              <a:gd name="connsiteY44" fmla="*/ 1159738 h 1839533"/>
              <a:gd name="connsiteX45" fmla="*/ 2168144 w 2257209"/>
              <a:gd name="connsiteY45" fmla="*/ 1236928 h 1839533"/>
              <a:gd name="connsiteX46" fmla="*/ 2168144 w 2257209"/>
              <a:gd name="connsiteY46" fmla="*/ 1361619 h 1839533"/>
              <a:gd name="connsiteX47" fmla="*/ 2132518 w 2257209"/>
              <a:gd name="connsiteY47" fmla="*/ 1462559 h 1839533"/>
              <a:gd name="connsiteX48" fmla="*/ 2090954 w 2257209"/>
              <a:gd name="connsiteY48" fmla="*/ 1533811 h 1839533"/>
              <a:gd name="connsiteX49" fmla="*/ 2025640 w 2257209"/>
              <a:gd name="connsiteY49" fmla="*/ 1566440 h 1839533"/>
              <a:gd name="connsiteX50" fmla="*/ 1927640 w 2257209"/>
              <a:gd name="connsiteY50" fmla="*/ 1839533 h 1839533"/>
              <a:gd name="connsiteX51" fmla="*/ 1838613 w 2257209"/>
              <a:gd name="connsiteY51" fmla="*/ 1830656 h 1839533"/>
              <a:gd name="connsiteX52" fmla="*/ 1877199 w 2257209"/>
              <a:gd name="connsiteY52" fmla="*/ 1688190 h 1839533"/>
              <a:gd name="connsiteX53" fmla="*/ 1912824 w 2257209"/>
              <a:gd name="connsiteY53" fmla="*/ 1557562 h 1839533"/>
              <a:gd name="connsiteX54" fmla="*/ 1900948 w 2257209"/>
              <a:gd name="connsiteY54" fmla="*/ 1462559 h 1839533"/>
              <a:gd name="connsiteX55" fmla="*/ 1924700 w 2257209"/>
              <a:gd name="connsiteY55" fmla="*/ 1361619 h 1839533"/>
              <a:gd name="connsiteX56" fmla="*/ 1990014 w 2257209"/>
              <a:gd name="connsiteY56" fmla="*/ 1254741 h 1839533"/>
              <a:gd name="connsiteX57" fmla="*/ 1984076 w 2257209"/>
              <a:gd name="connsiteY57" fmla="*/ 1201302 h 1839533"/>
              <a:gd name="connsiteX58" fmla="*/ 2016801 w 2257209"/>
              <a:gd name="connsiteY58" fmla="*/ 1109278 h 1839533"/>
              <a:gd name="connsiteX59" fmla="*/ 2049391 w 2257209"/>
              <a:gd name="connsiteY59" fmla="*/ 951920 h 1839533"/>
              <a:gd name="connsiteX60" fmla="*/ 2120643 w 2257209"/>
              <a:gd name="connsiteY60" fmla="*/ 910357 h 1839533"/>
              <a:gd name="connsiteX61" fmla="*/ 2120643 w 2257209"/>
              <a:gd name="connsiteY61" fmla="*/ 910357 h 1839533"/>
              <a:gd name="connsiteX62" fmla="*/ 2138456 w 2257209"/>
              <a:gd name="connsiteY62" fmla="*/ 785666 h 1839533"/>
              <a:gd name="connsiteX63" fmla="*/ 2068712 w 2257209"/>
              <a:gd name="connsiteY63" fmla="*/ 510348 h 1839533"/>
              <a:gd name="connsiteX64" fmla="*/ 1829697 w 2257209"/>
              <a:gd name="connsiteY64" fmla="*/ 381905 h 1839533"/>
              <a:gd name="connsiteX65" fmla="*/ 1390310 w 2257209"/>
              <a:gd name="connsiteY65" fmla="*/ 179966 h 1839533"/>
              <a:gd name="connsiteX66" fmla="*/ 1187076 w 2257209"/>
              <a:gd name="connsiteY66" fmla="*/ 152927 h 1839533"/>
              <a:gd name="connsiteX67" fmla="*/ 977652 w 2257209"/>
              <a:gd name="connsiteY67" fmla="*/ 147337 h 1839533"/>
              <a:gd name="connsiteX68" fmla="*/ 808419 w 2257209"/>
              <a:gd name="connsiteY68" fmla="*/ 144359 h 1839533"/>
              <a:gd name="connsiteX69" fmla="*/ 621432 w 2257209"/>
              <a:gd name="connsiteY69" fmla="*/ 188901 h 1839533"/>
              <a:gd name="connsiteX70" fmla="*/ 440246 w 2257209"/>
              <a:gd name="connsiteY70" fmla="*/ 275007 h 1839533"/>
              <a:gd name="connsiteX71" fmla="*/ 383288 w 2257209"/>
              <a:gd name="connsiteY71" fmla="*/ 320085 h 1839533"/>
              <a:gd name="connsiteX72" fmla="*/ 334581 w 2257209"/>
              <a:gd name="connsiteY72" fmla="*/ 329641 h 1839533"/>
              <a:gd name="connsiteX73" fmla="*/ 245517 w 2257209"/>
              <a:gd name="connsiteY73" fmla="*/ 406799 h 1839533"/>
              <a:gd name="connsiteX74" fmla="*/ 189696 w 2257209"/>
              <a:gd name="connsiteY74" fmla="*/ 476907 h 1839533"/>
              <a:gd name="connsiteX75" fmla="*/ 182521 w 2257209"/>
              <a:gd name="connsiteY75" fmla="*/ 542191 h 1839533"/>
              <a:gd name="connsiteX76" fmla="*/ 220560 w 2257209"/>
              <a:gd name="connsiteY76" fmla="*/ 571507 h 1839533"/>
              <a:gd name="connsiteX77" fmla="*/ 251455 w 2257209"/>
              <a:gd name="connsiteY77" fmla="*/ 615824 h 1839533"/>
              <a:gd name="connsiteX78" fmla="*/ 238404 w 2257209"/>
              <a:gd name="connsiteY78" fmla="*/ 690663 h 1839533"/>
              <a:gd name="connsiteX79" fmla="*/ 193253 w 2257209"/>
              <a:gd name="connsiteY79" fmla="*/ 729783 h 1839533"/>
              <a:gd name="connsiteX80" fmla="*/ 196747 w 2257209"/>
              <a:gd name="connsiteY80" fmla="*/ 757244 h 1839533"/>
              <a:gd name="connsiteX81" fmla="*/ 230085 w 2257209"/>
              <a:gd name="connsiteY81" fmla="*/ 757244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268092 w 2257209"/>
              <a:gd name="connsiteY84" fmla="*/ 744102 h 1839533"/>
              <a:gd name="connsiteX85" fmla="*/ 320572 w 2257209"/>
              <a:gd name="connsiteY85" fmla="*/ 695332 h 1839533"/>
              <a:gd name="connsiteX86" fmla="*/ 363095 w 2257209"/>
              <a:gd name="connsiteY86" fmla="*/ 672850 h 1839533"/>
              <a:gd name="connsiteX87" fmla="*/ 422471 w 2257209"/>
              <a:gd name="connsiteY87" fmla="*/ 690663 h 1839533"/>
              <a:gd name="connsiteX88" fmla="*/ 446222 w 2257209"/>
              <a:gd name="connsiteY88" fmla="*/ 767853 h 1839533"/>
              <a:gd name="connsiteX89" fmla="*/ 475910 w 2257209"/>
              <a:gd name="connsiteY89" fmla="*/ 874731 h 1839533"/>
              <a:gd name="connsiteX90" fmla="*/ 511536 w 2257209"/>
              <a:gd name="connsiteY90" fmla="*/ 963795 h 1839533"/>
              <a:gd name="connsiteX91" fmla="*/ 529349 w 2257209"/>
              <a:gd name="connsiteY91" fmla="*/ 1040985 h 1839533"/>
              <a:gd name="connsiteX92" fmla="*/ 541224 w 2257209"/>
              <a:gd name="connsiteY92" fmla="*/ 1094424 h 1839533"/>
              <a:gd name="connsiteX93" fmla="*/ 515030 w 2257209"/>
              <a:gd name="connsiteY93" fmla="*/ 1260647 h 1839533"/>
              <a:gd name="connsiteX94" fmla="*/ 499631 w 2257209"/>
              <a:gd name="connsiteY94" fmla="*/ 1379464 h 1839533"/>
              <a:gd name="connsiteX95" fmla="*/ 488929 w 2257209"/>
              <a:gd name="connsiteY95" fmla="*/ 1437386 h 1839533"/>
              <a:gd name="connsiteX96" fmla="*/ 503930 w 2257209"/>
              <a:gd name="connsiteY96" fmla="*/ 1504957 h 1839533"/>
              <a:gd name="connsiteX97" fmla="*/ 496135 w 2257209"/>
              <a:gd name="connsiteY97" fmla="*/ 1612145 h 1839533"/>
              <a:gd name="connsiteX98" fmla="*/ 481847 w 2257209"/>
              <a:gd name="connsiteY98" fmla="*/ 1711941 h 1839533"/>
              <a:gd name="connsiteX0" fmla="*/ 450890 w 2257209"/>
              <a:gd name="connsiteY0" fmla="*/ 1676223 h 1839533"/>
              <a:gd name="connsiteX1" fmla="*/ 369032 w 2257209"/>
              <a:gd name="connsiteY1" fmla="*/ 1717879 h 1839533"/>
              <a:gd name="connsiteX2" fmla="*/ 310861 w 2257209"/>
              <a:gd name="connsiteY2" fmla="*/ 1710735 h 1839533"/>
              <a:gd name="connsiteX3" fmla="*/ 291998 w 2257209"/>
              <a:gd name="connsiteY3" fmla="*/ 1674026 h 1839533"/>
              <a:gd name="connsiteX4" fmla="*/ 249073 w 2257209"/>
              <a:gd name="connsiteY4" fmla="*/ 1662059 h 1839533"/>
              <a:gd name="connsiteX5" fmla="*/ 190902 w 2257209"/>
              <a:gd name="connsiteY5" fmla="*/ 1660852 h 1839533"/>
              <a:gd name="connsiteX6" fmla="*/ 91167 w 2257209"/>
              <a:gd name="connsiteY6" fmla="*/ 1645390 h 1839533"/>
              <a:gd name="connsiteX7" fmla="*/ 73354 w 2257209"/>
              <a:gd name="connsiteY7" fmla="*/ 1534893 h 1839533"/>
              <a:gd name="connsiteX8" fmla="*/ 63398 w 2257209"/>
              <a:gd name="connsiteY8" fmla="*/ 1328744 h 1839533"/>
              <a:gd name="connsiteX9" fmla="*/ 31730 w 2257209"/>
              <a:gd name="connsiteY9" fmla="*/ 1285573 h 1839533"/>
              <a:gd name="connsiteX10" fmla="*/ 12803 w 2257209"/>
              <a:gd name="connsiteY10" fmla="*/ 1198828 h 1839533"/>
              <a:gd name="connsiteX11" fmla="*/ 21123 w 2257209"/>
              <a:gd name="connsiteY11" fmla="*/ 1011297 h 1839533"/>
              <a:gd name="connsiteX12" fmla="*/ 54336 w 2257209"/>
              <a:gd name="connsiteY12" fmla="*/ 773790 h 1839533"/>
              <a:gd name="connsiteX13" fmla="*/ 42461 w 2257209"/>
              <a:gd name="connsiteY13" fmla="*/ 726289 h 1839533"/>
              <a:gd name="connsiteX14" fmla="*/ 12772 w 2257209"/>
              <a:gd name="connsiteY14" fmla="*/ 660975 h 1839533"/>
              <a:gd name="connsiteX15" fmla="*/ 6835 w 2257209"/>
              <a:gd name="connsiteY15" fmla="*/ 571909 h 1839533"/>
              <a:gd name="connsiteX16" fmla="*/ 54336 w 2257209"/>
              <a:gd name="connsiteY16" fmla="*/ 506595 h 1839533"/>
              <a:gd name="connsiteX17" fmla="*/ 84024 w 2257209"/>
              <a:gd name="connsiteY17" fmla="*/ 447219 h 1839533"/>
              <a:gd name="connsiteX18" fmla="*/ 226528 w 2257209"/>
              <a:gd name="connsiteY18" fmla="*/ 286902 h 1839533"/>
              <a:gd name="connsiteX19" fmla="*/ 256216 w 2257209"/>
              <a:gd name="connsiteY19" fmla="*/ 251277 h 1839533"/>
              <a:gd name="connsiteX20" fmla="*/ 265153 w 2257209"/>
              <a:gd name="connsiteY20" fmla="*/ 212652 h 1839533"/>
              <a:gd name="connsiteX21" fmla="*/ 404658 w 2257209"/>
              <a:gd name="connsiteY21" fmla="*/ 126604 h 1839533"/>
              <a:gd name="connsiteX22" fmla="*/ 594354 w 2257209"/>
              <a:gd name="connsiteY22" fmla="*/ 51658 h 1839533"/>
              <a:gd name="connsiteX23" fmla="*/ 791323 w 2257209"/>
              <a:gd name="connsiteY23" fmla="*/ 22588 h 1839533"/>
              <a:gd name="connsiteX24" fmla="*/ 808594 w 2257209"/>
              <a:gd name="connsiteY24" fmla="*/ 10772 h 1839533"/>
              <a:gd name="connsiteX25" fmla="*/ 876750 w 2257209"/>
              <a:gd name="connsiteY25" fmla="*/ 1893 h 1839533"/>
              <a:gd name="connsiteX26" fmla="*/ 1070914 w 2257209"/>
              <a:gd name="connsiteY26" fmla="*/ 1024 h 1839533"/>
              <a:gd name="connsiteX27" fmla="*/ 1241869 w 2257209"/>
              <a:gd name="connsiteY27" fmla="*/ 13770 h 1839533"/>
              <a:gd name="connsiteX28" fmla="*/ 1446612 w 2257209"/>
              <a:gd name="connsiteY28" fmla="*/ 55275 h 1839533"/>
              <a:gd name="connsiteX29" fmla="*/ 1544689 w 2257209"/>
              <a:gd name="connsiteY29" fmla="*/ 96897 h 1839533"/>
              <a:gd name="connsiteX30" fmla="*/ 1710944 w 2257209"/>
              <a:gd name="connsiteY30" fmla="*/ 144398 h 1839533"/>
              <a:gd name="connsiteX31" fmla="*/ 1794071 w 2257209"/>
              <a:gd name="connsiteY31" fmla="*/ 185962 h 1839533"/>
              <a:gd name="connsiteX32" fmla="*/ 1865323 w 2257209"/>
              <a:gd name="connsiteY32" fmla="*/ 233463 h 1839533"/>
              <a:gd name="connsiteX33" fmla="*/ 1930637 w 2257209"/>
              <a:gd name="connsiteY33" fmla="*/ 292840 h 1839533"/>
              <a:gd name="connsiteX34" fmla="*/ 2013765 w 2257209"/>
              <a:gd name="connsiteY34" fmla="*/ 346279 h 1839533"/>
              <a:gd name="connsiteX35" fmla="*/ 2144355 w 2257209"/>
              <a:gd name="connsiteY35" fmla="*/ 408596 h 1839533"/>
              <a:gd name="connsiteX36" fmla="*/ 2191759 w 2257209"/>
              <a:gd name="connsiteY36" fmla="*/ 500677 h 1839533"/>
              <a:gd name="connsiteX37" fmla="*/ 2248235 w 2257209"/>
              <a:gd name="connsiteY37" fmla="*/ 625368 h 1839533"/>
              <a:gd name="connsiteX38" fmla="*/ 2257209 w 2257209"/>
              <a:gd name="connsiteY38" fmla="*/ 779728 h 1839533"/>
              <a:gd name="connsiteX39" fmla="*/ 2251271 w 2257209"/>
              <a:gd name="connsiteY39" fmla="*/ 928170 h 1839533"/>
              <a:gd name="connsiteX40" fmla="*/ 2251271 w 2257209"/>
              <a:gd name="connsiteY40" fmla="*/ 928170 h 1839533"/>
              <a:gd name="connsiteX41" fmla="*/ 2233458 w 2257209"/>
              <a:gd name="connsiteY41" fmla="*/ 993484 h 1839533"/>
              <a:gd name="connsiteX42" fmla="*/ 2197832 w 2257209"/>
              <a:gd name="connsiteY42" fmla="*/ 1035047 h 1839533"/>
              <a:gd name="connsiteX43" fmla="*/ 2156269 w 2257209"/>
              <a:gd name="connsiteY43" fmla="*/ 1112237 h 1839533"/>
              <a:gd name="connsiteX44" fmla="*/ 2144393 w 2257209"/>
              <a:gd name="connsiteY44" fmla="*/ 1159738 h 1839533"/>
              <a:gd name="connsiteX45" fmla="*/ 2168144 w 2257209"/>
              <a:gd name="connsiteY45" fmla="*/ 1236928 h 1839533"/>
              <a:gd name="connsiteX46" fmla="*/ 2168144 w 2257209"/>
              <a:gd name="connsiteY46" fmla="*/ 1361619 h 1839533"/>
              <a:gd name="connsiteX47" fmla="*/ 2132518 w 2257209"/>
              <a:gd name="connsiteY47" fmla="*/ 1462559 h 1839533"/>
              <a:gd name="connsiteX48" fmla="*/ 2090954 w 2257209"/>
              <a:gd name="connsiteY48" fmla="*/ 1533811 h 1839533"/>
              <a:gd name="connsiteX49" fmla="*/ 2025640 w 2257209"/>
              <a:gd name="connsiteY49" fmla="*/ 1566440 h 1839533"/>
              <a:gd name="connsiteX50" fmla="*/ 1927640 w 2257209"/>
              <a:gd name="connsiteY50" fmla="*/ 1839533 h 1839533"/>
              <a:gd name="connsiteX51" fmla="*/ 1838613 w 2257209"/>
              <a:gd name="connsiteY51" fmla="*/ 1830656 h 1839533"/>
              <a:gd name="connsiteX52" fmla="*/ 1877199 w 2257209"/>
              <a:gd name="connsiteY52" fmla="*/ 1688190 h 1839533"/>
              <a:gd name="connsiteX53" fmla="*/ 1912824 w 2257209"/>
              <a:gd name="connsiteY53" fmla="*/ 1557562 h 1839533"/>
              <a:gd name="connsiteX54" fmla="*/ 1900948 w 2257209"/>
              <a:gd name="connsiteY54" fmla="*/ 1462559 h 1839533"/>
              <a:gd name="connsiteX55" fmla="*/ 1924700 w 2257209"/>
              <a:gd name="connsiteY55" fmla="*/ 1361619 h 1839533"/>
              <a:gd name="connsiteX56" fmla="*/ 1990014 w 2257209"/>
              <a:gd name="connsiteY56" fmla="*/ 1254741 h 1839533"/>
              <a:gd name="connsiteX57" fmla="*/ 1984076 w 2257209"/>
              <a:gd name="connsiteY57" fmla="*/ 1201302 h 1839533"/>
              <a:gd name="connsiteX58" fmla="*/ 2016801 w 2257209"/>
              <a:gd name="connsiteY58" fmla="*/ 1109278 h 1839533"/>
              <a:gd name="connsiteX59" fmla="*/ 2049391 w 2257209"/>
              <a:gd name="connsiteY59" fmla="*/ 951920 h 1839533"/>
              <a:gd name="connsiteX60" fmla="*/ 2120643 w 2257209"/>
              <a:gd name="connsiteY60" fmla="*/ 910357 h 1839533"/>
              <a:gd name="connsiteX61" fmla="*/ 2120643 w 2257209"/>
              <a:gd name="connsiteY61" fmla="*/ 910357 h 1839533"/>
              <a:gd name="connsiteX62" fmla="*/ 2138456 w 2257209"/>
              <a:gd name="connsiteY62" fmla="*/ 785666 h 1839533"/>
              <a:gd name="connsiteX63" fmla="*/ 2068712 w 2257209"/>
              <a:gd name="connsiteY63" fmla="*/ 510348 h 1839533"/>
              <a:gd name="connsiteX64" fmla="*/ 1829697 w 2257209"/>
              <a:gd name="connsiteY64" fmla="*/ 381905 h 1839533"/>
              <a:gd name="connsiteX65" fmla="*/ 1390310 w 2257209"/>
              <a:gd name="connsiteY65" fmla="*/ 179966 h 1839533"/>
              <a:gd name="connsiteX66" fmla="*/ 1187076 w 2257209"/>
              <a:gd name="connsiteY66" fmla="*/ 152927 h 1839533"/>
              <a:gd name="connsiteX67" fmla="*/ 977652 w 2257209"/>
              <a:gd name="connsiteY67" fmla="*/ 147337 h 1839533"/>
              <a:gd name="connsiteX68" fmla="*/ 808419 w 2257209"/>
              <a:gd name="connsiteY68" fmla="*/ 144359 h 1839533"/>
              <a:gd name="connsiteX69" fmla="*/ 621432 w 2257209"/>
              <a:gd name="connsiteY69" fmla="*/ 188901 h 1839533"/>
              <a:gd name="connsiteX70" fmla="*/ 440246 w 2257209"/>
              <a:gd name="connsiteY70" fmla="*/ 275007 h 1839533"/>
              <a:gd name="connsiteX71" fmla="*/ 383288 w 2257209"/>
              <a:gd name="connsiteY71" fmla="*/ 320085 h 1839533"/>
              <a:gd name="connsiteX72" fmla="*/ 334581 w 2257209"/>
              <a:gd name="connsiteY72" fmla="*/ 329641 h 1839533"/>
              <a:gd name="connsiteX73" fmla="*/ 245517 w 2257209"/>
              <a:gd name="connsiteY73" fmla="*/ 406799 h 1839533"/>
              <a:gd name="connsiteX74" fmla="*/ 189696 w 2257209"/>
              <a:gd name="connsiteY74" fmla="*/ 476907 h 1839533"/>
              <a:gd name="connsiteX75" fmla="*/ 182521 w 2257209"/>
              <a:gd name="connsiteY75" fmla="*/ 542191 h 1839533"/>
              <a:gd name="connsiteX76" fmla="*/ 220560 w 2257209"/>
              <a:gd name="connsiteY76" fmla="*/ 571507 h 1839533"/>
              <a:gd name="connsiteX77" fmla="*/ 251455 w 2257209"/>
              <a:gd name="connsiteY77" fmla="*/ 615824 h 1839533"/>
              <a:gd name="connsiteX78" fmla="*/ 238404 w 2257209"/>
              <a:gd name="connsiteY78" fmla="*/ 690663 h 1839533"/>
              <a:gd name="connsiteX79" fmla="*/ 193253 w 2257209"/>
              <a:gd name="connsiteY79" fmla="*/ 729783 h 1839533"/>
              <a:gd name="connsiteX80" fmla="*/ 196747 w 2257209"/>
              <a:gd name="connsiteY80" fmla="*/ 757244 h 1839533"/>
              <a:gd name="connsiteX81" fmla="*/ 230085 w 2257209"/>
              <a:gd name="connsiteY81" fmla="*/ 757244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268092 w 2257209"/>
              <a:gd name="connsiteY84" fmla="*/ 744102 h 1839533"/>
              <a:gd name="connsiteX85" fmla="*/ 320572 w 2257209"/>
              <a:gd name="connsiteY85" fmla="*/ 695332 h 1839533"/>
              <a:gd name="connsiteX86" fmla="*/ 363095 w 2257209"/>
              <a:gd name="connsiteY86" fmla="*/ 672850 h 1839533"/>
              <a:gd name="connsiteX87" fmla="*/ 422471 w 2257209"/>
              <a:gd name="connsiteY87" fmla="*/ 690663 h 1839533"/>
              <a:gd name="connsiteX88" fmla="*/ 446222 w 2257209"/>
              <a:gd name="connsiteY88" fmla="*/ 767853 h 1839533"/>
              <a:gd name="connsiteX89" fmla="*/ 475910 w 2257209"/>
              <a:gd name="connsiteY89" fmla="*/ 874731 h 1839533"/>
              <a:gd name="connsiteX90" fmla="*/ 511536 w 2257209"/>
              <a:gd name="connsiteY90" fmla="*/ 963795 h 1839533"/>
              <a:gd name="connsiteX91" fmla="*/ 529349 w 2257209"/>
              <a:gd name="connsiteY91" fmla="*/ 1040985 h 1839533"/>
              <a:gd name="connsiteX92" fmla="*/ 541224 w 2257209"/>
              <a:gd name="connsiteY92" fmla="*/ 1094424 h 1839533"/>
              <a:gd name="connsiteX93" fmla="*/ 515030 w 2257209"/>
              <a:gd name="connsiteY93" fmla="*/ 1260647 h 1839533"/>
              <a:gd name="connsiteX94" fmla="*/ 499631 w 2257209"/>
              <a:gd name="connsiteY94" fmla="*/ 1379464 h 1839533"/>
              <a:gd name="connsiteX95" fmla="*/ 488929 w 2257209"/>
              <a:gd name="connsiteY95" fmla="*/ 1437386 h 1839533"/>
              <a:gd name="connsiteX96" fmla="*/ 503930 w 2257209"/>
              <a:gd name="connsiteY96" fmla="*/ 1504957 h 1839533"/>
              <a:gd name="connsiteX97" fmla="*/ 496135 w 2257209"/>
              <a:gd name="connsiteY97" fmla="*/ 1612145 h 1839533"/>
              <a:gd name="connsiteX98" fmla="*/ 450890 w 2257209"/>
              <a:gd name="connsiteY98" fmla="*/ 1676223 h 1839533"/>
              <a:gd name="connsiteX0" fmla="*/ 469940 w 2257209"/>
              <a:gd name="connsiteY0" fmla="*/ 1695273 h 1839533"/>
              <a:gd name="connsiteX1" fmla="*/ 369032 w 2257209"/>
              <a:gd name="connsiteY1" fmla="*/ 1717879 h 1839533"/>
              <a:gd name="connsiteX2" fmla="*/ 310861 w 2257209"/>
              <a:gd name="connsiteY2" fmla="*/ 1710735 h 1839533"/>
              <a:gd name="connsiteX3" fmla="*/ 291998 w 2257209"/>
              <a:gd name="connsiteY3" fmla="*/ 1674026 h 1839533"/>
              <a:gd name="connsiteX4" fmla="*/ 249073 w 2257209"/>
              <a:gd name="connsiteY4" fmla="*/ 1662059 h 1839533"/>
              <a:gd name="connsiteX5" fmla="*/ 190902 w 2257209"/>
              <a:gd name="connsiteY5" fmla="*/ 1660852 h 1839533"/>
              <a:gd name="connsiteX6" fmla="*/ 91167 w 2257209"/>
              <a:gd name="connsiteY6" fmla="*/ 1645390 h 1839533"/>
              <a:gd name="connsiteX7" fmla="*/ 73354 w 2257209"/>
              <a:gd name="connsiteY7" fmla="*/ 1534893 h 1839533"/>
              <a:gd name="connsiteX8" fmla="*/ 63398 w 2257209"/>
              <a:gd name="connsiteY8" fmla="*/ 1328744 h 1839533"/>
              <a:gd name="connsiteX9" fmla="*/ 31730 w 2257209"/>
              <a:gd name="connsiteY9" fmla="*/ 1285573 h 1839533"/>
              <a:gd name="connsiteX10" fmla="*/ 12803 w 2257209"/>
              <a:gd name="connsiteY10" fmla="*/ 1198828 h 1839533"/>
              <a:gd name="connsiteX11" fmla="*/ 21123 w 2257209"/>
              <a:gd name="connsiteY11" fmla="*/ 1011297 h 1839533"/>
              <a:gd name="connsiteX12" fmla="*/ 54336 w 2257209"/>
              <a:gd name="connsiteY12" fmla="*/ 773790 h 1839533"/>
              <a:gd name="connsiteX13" fmla="*/ 42461 w 2257209"/>
              <a:gd name="connsiteY13" fmla="*/ 726289 h 1839533"/>
              <a:gd name="connsiteX14" fmla="*/ 12772 w 2257209"/>
              <a:gd name="connsiteY14" fmla="*/ 660975 h 1839533"/>
              <a:gd name="connsiteX15" fmla="*/ 6835 w 2257209"/>
              <a:gd name="connsiteY15" fmla="*/ 571909 h 1839533"/>
              <a:gd name="connsiteX16" fmla="*/ 54336 w 2257209"/>
              <a:gd name="connsiteY16" fmla="*/ 506595 h 1839533"/>
              <a:gd name="connsiteX17" fmla="*/ 84024 w 2257209"/>
              <a:gd name="connsiteY17" fmla="*/ 447219 h 1839533"/>
              <a:gd name="connsiteX18" fmla="*/ 226528 w 2257209"/>
              <a:gd name="connsiteY18" fmla="*/ 286902 h 1839533"/>
              <a:gd name="connsiteX19" fmla="*/ 256216 w 2257209"/>
              <a:gd name="connsiteY19" fmla="*/ 251277 h 1839533"/>
              <a:gd name="connsiteX20" fmla="*/ 265153 w 2257209"/>
              <a:gd name="connsiteY20" fmla="*/ 212652 h 1839533"/>
              <a:gd name="connsiteX21" fmla="*/ 404658 w 2257209"/>
              <a:gd name="connsiteY21" fmla="*/ 126604 h 1839533"/>
              <a:gd name="connsiteX22" fmla="*/ 594354 w 2257209"/>
              <a:gd name="connsiteY22" fmla="*/ 51658 h 1839533"/>
              <a:gd name="connsiteX23" fmla="*/ 791323 w 2257209"/>
              <a:gd name="connsiteY23" fmla="*/ 22588 h 1839533"/>
              <a:gd name="connsiteX24" fmla="*/ 808594 w 2257209"/>
              <a:gd name="connsiteY24" fmla="*/ 10772 h 1839533"/>
              <a:gd name="connsiteX25" fmla="*/ 876750 w 2257209"/>
              <a:gd name="connsiteY25" fmla="*/ 1893 h 1839533"/>
              <a:gd name="connsiteX26" fmla="*/ 1070914 w 2257209"/>
              <a:gd name="connsiteY26" fmla="*/ 1024 h 1839533"/>
              <a:gd name="connsiteX27" fmla="*/ 1241869 w 2257209"/>
              <a:gd name="connsiteY27" fmla="*/ 13770 h 1839533"/>
              <a:gd name="connsiteX28" fmla="*/ 1446612 w 2257209"/>
              <a:gd name="connsiteY28" fmla="*/ 55275 h 1839533"/>
              <a:gd name="connsiteX29" fmla="*/ 1544689 w 2257209"/>
              <a:gd name="connsiteY29" fmla="*/ 96897 h 1839533"/>
              <a:gd name="connsiteX30" fmla="*/ 1710944 w 2257209"/>
              <a:gd name="connsiteY30" fmla="*/ 144398 h 1839533"/>
              <a:gd name="connsiteX31" fmla="*/ 1794071 w 2257209"/>
              <a:gd name="connsiteY31" fmla="*/ 185962 h 1839533"/>
              <a:gd name="connsiteX32" fmla="*/ 1865323 w 2257209"/>
              <a:gd name="connsiteY32" fmla="*/ 233463 h 1839533"/>
              <a:gd name="connsiteX33" fmla="*/ 1930637 w 2257209"/>
              <a:gd name="connsiteY33" fmla="*/ 292840 h 1839533"/>
              <a:gd name="connsiteX34" fmla="*/ 2013765 w 2257209"/>
              <a:gd name="connsiteY34" fmla="*/ 346279 h 1839533"/>
              <a:gd name="connsiteX35" fmla="*/ 2144355 w 2257209"/>
              <a:gd name="connsiteY35" fmla="*/ 408596 h 1839533"/>
              <a:gd name="connsiteX36" fmla="*/ 2191759 w 2257209"/>
              <a:gd name="connsiteY36" fmla="*/ 500677 h 1839533"/>
              <a:gd name="connsiteX37" fmla="*/ 2248235 w 2257209"/>
              <a:gd name="connsiteY37" fmla="*/ 625368 h 1839533"/>
              <a:gd name="connsiteX38" fmla="*/ 2257209 w 2257209"/>
              <a:gd name="connsiteY38" fmla="*/ 779728 h 1839533"/>
              <a:gd name="connsiteX39" fmla="*/ 2251271 w 2257209"/>
              <a:gd name="connsiteY39" fmla="*/ 928170 h 1839533"/>
              <a:gd name="connsiteX40" fmla="*/ 2251271 w 2257209"/>
              <a:gd name="connsiteY40" fmla="*/ 928170 h 1839533"/>
              <a:gd name="connsiteX41" fmla="*/ 2233458 w 2257209"/>
              <a:gd name="connsiteY41" fmla="*/ 993484 h 1839533"/>
              <a:gd name="connsiteX42" fmla="*/ 2197832 w 2257209"/>
              <a:gd name="connsiteY42" fmla="*/ 1035047 h 1839533"/>
              <a:gd name="connsiteX43" fmla="*/ 2156269 w 2257209"/>
              <a:gd name="connsiteY43" fmla="*/ 1112237 h 1839533"/>
              <a:gd name="connsiteX44" fmla="*/ 2144393 w 2257209"/>
              <a:gd name="connsiteY44" fmla="*/ 1159738 h 1839533"/>
              <a:gd name="connsiteX45" fmla="*/ 2168144 w 2257209"/>
              <a:gd name="connsiteY45" fmla="*/ 1236928 h 1839533"/>
              <a:gd name="connsiteX46" fmla="*/ 2168144 w 2257209"/>
              <a:gd name="connsiteY46" fmla="*/ 1361619 h 1839533"/>
              <a:gd name="connsiteX47" fmla="*/ 2132518 w 2257209"/>
              <a:gd name="connsiteY47" fmla="*/ 1462559 h 1839533"/>
              <a:gd name="connsiteX48" fmla="*/ 2090954 w 2257209"/>
              <a:gd name="connsiteY48" fmla="*/ 1533811 h 1839533"/>
              <a:gd name="connsiteX49" fmla="*/ 2025640 w 2257209"/>
              <a:gd name="connsiteY49" fmla="*/ 1566440 h 1839533"/>
              <a:gd name="connsiteX50" fmla="*/ 1927640 w 2257209"/>
              <a:gd name="connsiteY50" fmla="*/ 1839533 h 1839533"/>
              <a:gd name="connsiteX51" fmla="*/ 1838613 w 2257209"/>
              <a:gd name="connsiteY51" fmla="*/ 1830656 h 1839533"/>
              <a:gd name="connsiteX52" fmla="*/ 1877199 w 2257209"/>
              <a:gd name="connsiteY52" fmla="*/ 1688190 h 1839533"/>
              <a:gd name="connsiteX53" fmla="*/ 1912824 w 2257209"/>
              <a:gd name="connsiteY53" fmla="*/ 1557562 h 1839533"/>
              <a:gd name="connsiteX54" fmla="*/ 1900948 w 2257209"/>
              <a:gd name="connsiteY54" fmla="*/ 1462559 h 1839533"/>
              <a:gd name="connsiteX55" fmla="*/ 1924700 w 2257209"/>
              <a:gd name="connsiteY55" fmla="*/ 1361619 h 1839533"/>
              <a:gd name="connsiteX56" fmla="*/ 1990014 w 2257209"/>
              <a:gd name="connsiteY56" fmla="*/ 1254741 h 1839533"/>
              <a:gd name="connsiteX57" fmla="*/ 1984076 w 2257209"/>
              <a:gd name="connsiteY57" fmla="*/ 1201302 h 1839533"/>
              <a:gd name="connsiteX58" fmla="*/ 2016801 w 2257209"/>
              <a:gd name="connsiteY58" fmla="*/ 1109278 h 1839533"/>
              <a:gd name="connsiteX59" fmla="*/ 2049391 w 2257209"/>
              <a:gd name="connsiteY59" fmla="*/ 951920 h 1839533"/>
              <a:gd name="connsiteX60" fmla="*/ 2120643 w 2257209"/>
              <a:gd name="connsiteY60" fmla="*/ 910357 h 1839533"/>
              <a:gd name="connsiteX61" fmla="*/ 2120643 w 2257209"/>
              <a:gd name="connsiteY61" fmla="*/ 910357 h 1839533"/>
              <a:gd name="connsiteX62" fmla="*/ 2138456 w 2257209"/>
              <a:gd name="connsiteY62" fmla="*/ 785666 h 1839533"/>
              <a:gd name="connsiteX63" fmla="*/ 2068712 w 2257209"/>
              <a:gd name="connsiteY63" fmla="*/ 510348 h 1839533"/>
              <a:gd name="connsiteX64" fmla="*/ 1829697 w 2257209"/>
              <a:gd name="connsiteY64" fmla="*/ 381905 h 1839533"/>
              <a:gd name="connsiteX65" fmla="*/ 1390310 w 2257209"/>
              <a:gd name="connsiteY65" fmla="*/ 179966 h 1839533"/>
              <a:gd name="connsiteX66" fmla="*/ 1187076 w 2257209"/>
              <a:gd name="connsiteY66" fmla="*/ 152927 h 1839533"/>
              <a:gd name="connsiteX67" fmla="*/ 977652 w 2257209"/>
              <a:gd name="connsiteY67" fmla="*/ 147337 h 1839533"/>
              <a:gd name="connsiteX68" fmla="*/ 808419 w 2257209"/>
              <a:gd name="connsiteY68" fmla="*/ 144359 h 1839533"/>
              <a:gd name="connsiteX69" fmla="*/ 621432 w 2257209"/>
              <a:gd name="connsiteY69" fmla="*/ 188901 h 1839533"/>
              <a:gd name="connsiteX70" fmla="*/ 440246 w 2257209"/>
              <a:gd name="connsiteY70" fmla="*/ 275007 h 1839533"/>
              <a:gd name="connsiteX71" fmla="*/ 383288 w 2257209"/>
              <a:gd name="connsiteY71" fmla="*/ 320085 h 1839533"/>
              <a:gd name="connsiteX72" fmla="*/ 334581 w 2257209"/>
              <a:gd name="connsiteY72" fmla="*/ 329641 h 1839533"/>
              <a:gd name="connsiteX73" fmla="*/ 245517 w 2257209"/>
              <a:gd name="connsiteY73" fmla="*/ 406799 h 1839533"/>
              <a:gd name="connsiteX74" fmla="*/ 189696 w 2257209"/>
              <a:gd name="connsiteY74" fmla="*/ 476907 h 1839533"/>
              <a:gd name="connsiteX75" fmla="*/ 182521 w 2257209"/>
              <a:gd name="connsiteY75" fmla="*/ 542191 h 1839533"/>
              <a:gd name="connsiteX76" fmla="*/ 220560 w 2257209"/>
              <a:gd name="connsiteY76" fmla="*/ 571507 h 1839533"/>
              <a:gd name="connsiteX77" fmla="*/ 251455 w 2257209"/>
              <a:gd name="connsiteY77" fmla="*/ 615824 h 1839533"/>
              <a:gd name="connsiteX78" fmla="*/ 238404 w 2257209"/>
              <a:gd name="connsiteY78" fmla="*/ 690663 h 1839533"/>
              <a:gd name="connsiteX79" fmla="*/ 193253 w 2257209"/>
              <a:gd name="connsiteY79" fmla="*/ 729783 h 1839533"/>
              <a:gd name="connsiteX80" fmla="*/ 196747 w 2257209"/>
              <a:gd name="connsiteY80" fmla="*/ 757244 h 1839533"/>
              <a:gd name="connsiteX81" fmla="*/ 230085 w 2257209"/>
              <a:gd name="connsiteY81" fmla="*/ 757244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268092 w 2257209"/>
              <a:gd name="connsiteY84" fmla="*/ 744102 h 1839533"/>
              <a:gd name="connsiteX85" fmla="*/ 320572 w 2257209"/>
              <a:gd name="connsiteY85" fmla="*/ 695332 h 1839533"/>
              <a:gd name="connsiteX86" fmla="*/ 363095 w 2257209"/>
              <a:gd name="connsiteY86" fmla="*/ 672850 h 1839533"/>
              <a:gd name="connsiteX87" fmla="*/ 422471 w 2257209"/>
              <a:gd name="connsiteY87" fmla="*/ 690663 h 1839533"/>
              <a:gd name="connsiteX88" fmla="*/ 446222 w 2257209"/>
              <a:gd name="connsiteY88" fmla="*/ 767853 h 1839533"/>
              <a:gd name="connsiteX89" fmla="*/ 475910 w 2257209"/>
              <a:gd name="connsiteY89" fmla="*/ 874731 h 1839533"/>
              <a:gd name="connsiteX90" fmla="*/ 511536 w 2257209"/>
              <a:gd name="connsiteY90" fmla="*/ 963795 h 1839533"/>
              <a:gd name="connsiteX91" fmla="*/ 529349 w 2257209"/>
              <a:gd name="connsiteY91" fmla="*/ 1040985 h 1839533"/>
              <a:gd name="connsiteX92" fmla="*/ 541224 w 2257209"/>
              <a:gd name="connsiteY92" fmla="*/ 1094424 h 1839533"/>
              <a:gd name="connsiteX93" fmla="*/ 515030 w 2257209"/>
              <a:gd name="connsiteY93" fmla="*/ 1260647 h 1839533"/>
              <a:gd name="connsiteX94" fmla="*/ 499631 w 2257209"/>
              <a:gd name="connsiteY94" fmla="*/ 1379464 h 1839533"/>
              <a:gd name="connsiteX95" fmla="*/ 488929 w 2257209"/>
              <a:gd name="connsiteY95" fmla="*/ 1437386 h 1839533"/>
              <a:gd name="connsiteX96" fmla="*/ 503930 w 2257209"/>
              <a:gd name="connsiteY96" fmla="*/ 1504957 h 1839533"/>
              <a:gd name="connsiteX97" fmla="*/ 496135 w 2257209"/>
              <a:gd name="connsiteY97" fmla="*/ 1612145 h 1839533"/>
              <a:gd name="connsiteX98" fmla="*/ 469940 w 2257209"/>
              <a:gd name="connsiteY98" fmla="*/ 1695273 h 1839533"/>
              <a:gd name="connsiteX0" fmla="*/ 469940 w 2257209"/>
              <a:gd name="connsiteY0" fmla="*/ 1695273 h 1839533"/>
              <a:gd name="connsiteX1" fmla="*/ 369032 w 2257209"/>
              <a:gd name="connsiteY1" fmla="*/ 1717879 h 1839533"/>
              <a:gd name="connsiteX2" fmla="*/ 310861 w 2257209"/>
              <a:gd name="connsiteY2" fmla="*/ 1710735 h 1839533"/>
              <a:gd name="connsiteX3" fmla="*/ 291998 w 2257209"/>
              <a:gd name="connsiteY3" fmla="*/ 1674026 h 1839533"/>
              <a:gd name="connsiteX4" fmla="*/ 249073 w 2257209"/>
              <a:gd name="connsiteY4" fmla="*/ 1662059 h 1839533"/>
              <a:gd name="connsiteX5" fmla="*/ 190902 w 2257209"/>
              <a:gd name="connsiteY5" fmla="*/ 1660852 h 1839533"/>
              <a:gd name="connsiteX6" fmla="*/ 91167 w 2257209"/>
              <a:gd name="connsiteY6" fmla="*/ 1645390 h 1839533"/>
              <a:gd name="connsiteX7" fmla="*/ 73354 w 2257209"/>
              <a:gd name="connsiteY7" fmla="*/ 1534893 h 1839533"/>
              <a:gd name="connsiteX8" fmla="*/ 63398 w 2257209"/>
              <a:gd name="connsiteY8" fmla="*/ 1328744 h 1839533"/>
              <a:gd name="connsiteX9" fmla="*/ 31730 w 2257209"/>
              <a:gd name="connsiteY9" fmla="*/ 1285573 h 1839533"/>
              <a:gd name="connsiteX10" fmla="*/ 12803 w 2257209"/>
              <a:gd name="connsiteY10" fmla="*/ 1198828 h 1839533"/>
              <a:gd name="connsiteX11" fmla="*/ 21123 w 2257209"/>
              <a:gd name="connsiteY11" fmla="*/ 1011297 h 1839533"/>
              <a:gd name="connsiteX12" fmla="*/ 54336 w 2257209"/>
              <a:gd name="connsiteY12" fmla="*/ 773790 h 1839533"/>
              <a:gd name="connsiteX13" fmla="*/ 42461 w 2257209"/>
              <a:gd name="connsiteY13" fmla="*/ 726289 h 1839533"/>
              <a:gd name="connsiteX14" fmla="*/ 12772 w 2257209"/>
              <a:gd name="connsiteY14" fmla="*/ 660975 h 1839533"/>
              <a:gd name="connsiteX15" fmla="*/ 6835 w 2257209"/>
              <a:gd name="connsiteY15" fmla="*/ 571909 h 1839533"/>
              <a:gd name="connsiteX16" fmla="*/ 54336 w 2257209"/>
              <a:gd name="connsiteY16" fmla="*/ 506595 h 1839533"/>
              <a:gd name="connsiteX17" fmla="*/ 84024 w 2257209"/>
              <a:gd name="connsiteY17" fmla="*/ 447219 h 1839533"/>
              <a:gd name="connsiteX18" fmla="*/ 226528 w 2257209"/>
              <a:gd name="connsiteY18" fmla="*/ 286902 h 1839533"/>
              <a:gd name="connsiteX19" fmla="*/ 256216 w 2257209"/>
              <a:gd name="connsiteY19" fmla="*/ 251277 h 1839533"/>
              <a:gd name="connsiteX20" fmla="*/ 265153 w 2257209"/>
              <a:gd name="connsiteY20" fmla="*/ 212652 h 1839533"/>
              <a:gd name="connsiteX21" fmla="*/ 404658 w 2257209"/>
              <a:gd name="connsiteY21" fmla="*/ 126604 h 1839533"/>
              <a:gd name="connsiteX22" fmla="*/ 594354 w 2257209"/>
              <a:gd name="connsiteY22" fmla="*/ 51658 h 1839533"/>
              <a:gd name="connsiteX23" fmla="*/ 791323 w 2257209"/>
              <a:gd name="connsiteY23" fmla="*/ 22588 h 1839533"/>
              <a:gd name="connsiteX24" fmla="*/ 808594 w 2257209"/>
              <a:gd name="connsiteY24" fmla="*/ 10772 h 1839533"/>
              <a:gd name="connsiteX25" fmla="*/ 876750 w 2257209"/>
              <a:gd name="connsiteY25" fmla="*/ 1893 h 1839533"/>
              <a:gd name="connsiteX26" fmla="*/ 1070914 w 2257209"/>
              <a:gd name="connsiteY26" fmla="*/ 1024 h 1839533"/>
              <a:gd name="connsiteX27" fmla="*/ 1241869 w 2257209"/>
              <a:gd name="connsiteY27" fmla="*/ 13770 h 1839533"/>
              <a:gd name="connsiteX28" fmla="*/ 1446612 w 2257209"/>
              <a:gd name="connsiteY28" fmla="*/ 55275 h 1839533"/>
              <a:gd name="connsiteX29" fmla="*/ 1544689 w 2257209"/>
              <a:gd name="connsiteY29" fmla="*/ 96897 h 1839533"/>
              <a:gd name="connsiteX30" fmla="*/ 1710944 w 2257209"/>
              <a:gd name="connsiteY30" fmla="*/ 144398 h 1839533"/>
              <a:gd name="connsiteX31" fmla="*/ 1794071 w 2257209"/>
              <a:gd name="connsiteY31" fmla="*/ 185962 h 1839533"/>
              <a:gd name="connsiteX32" fmla="*/ 1865323 w 2257209"/>
              <a:gd name="connsiteY32" fmla="*/ 233463 h 1839533"/>
              <a:gd name="connsiteX33" fmla="*/ 1930637 w 2257209"/>
              <a:gd name="connsiteY33" fmla="*/ 292840 h 1839533"/>
              <a:gd name="connsiteX34" fmla="*/ 2013765 w 2257209"/>
              <a:gd name="connsiteY34" fmla="*/ 346279 h 1839533"/>
              <a:gd name="connsiteX35" fmla="*/ 2144355 w 2257209"/>
              <a:gd name="connsiteY35" fmla="*/ 408596 h 1839533"/>
              <a:gd name="connsiteX36" fmla="*/ 2191759 w 2257209"/>
              <a:gd name="connsiteY36" fmla="*/ 500677 h 1839533"/>
              <a:gd name="connsiteX37" fmla="*/ 2248235 w 2257209"/>
              <a:gd name="connsiteY37" fmla="*/ 625368 h 1839533"/>
              <a:gd name="connsiteX38" fmla="*/ 2257209 w 2257209"/>
              <a:gd name="connsiteY38" fmla="*/ 779728 h 1839533"/>
              <a:gd name="connsiteX39" fmla="*/ 2251271 w 2257209"/>
              <a:gd name="connsiteY39" fmla="*/ 928170 h 1839533"/>
              <a:gd name="connsiteX40" fmla="*/ 2251271 w 2257209"/>
              <a:gd name="connsiteY40" fmla="*/ 928170 h 1839533"/>
              <a:gd name="connsiteX41" fmla="*/ 2233458 w 2257209"/>
              <a:gd name="connsiteY41" fmla="*/ 993484 h 1839533"/>
              <a:gd name="connsiteX42" fmla="*/ 2197832 w 2257209"/>
              <a:gd name="connsiteY42" fmla="*/ 1035047 h 1839533"/>
              <a:gd name="connsiteX43" fmla="*/ 2156269 w 2257209"/>
              <a:gd name="connsiteY43" fmla="*/ 1112237 h 1839533"/>
              <a:gd name="connsiteX44" fmla="*/ 2144393 w 2257209"/>
              <a:gd name="connsiteY44" fmla="*/ 1159738 h 1839533"/>
              <a:gd name="connsiteX45" fmla="*/ 2168144 w 2257209"/>
              <a:gd name="connsiteY45" fmla="*/ 1236928 h 1839533"/>
              <a:gd name="connsiteX46" fmla="*/ 2168144 w 2257209"/>
              <a:gd name="connsiteY46" fmla="*/ 1361619 h 1839533"/>
              <a:gd name="connsiteX47" fmla="*/ 2132518 w 2257209"/>
              <a:gd name="connsiteY47" fmla="*/ 1462559 h 1839533"/>
              <a:gd name="connsiteX48" fmla="*/ 2090954 w 2257209"/>
              <a:gd name="connsiteY48" fmla="*/ 1533811 h 1839533"/>
              <a:gd name="connsiteX49" fmla="*/ 2025640 w 2257209"/>
              <a:gd name="connsiteY49" fmla="*/ 1566440 h 1839533"/>
              <a:gd name="connsiteX50" fmla="*/ 1927640 w 2257209"/>
              <a:gd name="connsiteY50" fmla="*/ 1839533 h 1839533"/>
              <a:gd name="connsiteX51" fmla="*/ 1838613 w 2257209"/>
              <a:gd name="connsiteY51" fmla="*/ 1830656 h 1839533"/>
              <a:gd name="connsiteX52" fmla="*/ 1877199 w 2257209"/>
              <a:gd name="connsiteY52" fmla="*/ 1688190 h 1839533"/>
              <a:gd name="connsiteX53" fmla="*/ 1912824 w 2257209"/>
              <a:gd name="connsiteY53" fmla="*/ 1557562 h 1839533"/>
              <a:gd name="connsiteX54" fmla="*/ 1900948 w 2257209"/>
              <a:gd name="connsiteY54" fmla="*/ 1462559 h 1839533"/>
              <a:gd name="connsiteX55" fmla="*/ 1924700 w 2257209"/>
              <a:gd name="connsiteY55" fmla="*/ 1361619 h 1839533"/>
              <a:gd name="connsiteX56" fmla="*/ 1990014 w 2257209"/>
              <a:gd name="connsiteY56" fmla="*/ 1254741 h 1839533"/>
              <a:gd name="connsiteX57" fmla="*/ 1984076 w 2257209"/>
              <a:gd name="connsiteY57" fmla="*/ 1201302 h 1839533"/>
              <a:gd name="connsiteX58" fmla="*/ 2016801 w 2257209"/>
              <a:gd name="connsiteY58" fmla="*/ 1109278 h 1839533"/>
              <a:gd name="connsiteX59" fmla="*/ 2049391 w 2257209"/>
              <a:gd name="connsiteY59" fmla="*/ 951920 h 1839533"/>
              <a:gd name="connsiteX60" fmla="*/ 2120643 w 2257209"/>
              <a:gd name="connsiteY60" fmla="*/ 910357 h 1839533"/>
              <a:gd name="connsiteX61" fmla="*/ 2120643 w 2257209"/>
              <a:gd name="connsiteY61" fmla="*/ 910357 h 1839533"/>
              <a:gd name="connsiteX62" fmla="*/ 2138456 w 2257209"/>
              <a:gd name="connsiteY62" fmla="*/ 785666 h 1839533"/>
              <a:gd name="connsiteX63" fmla="*/ 2068712 w 2257209"/>
              <a:gd name="connsiteY63" fmla="*/ 510348 h 1839533"/>
              <a:gd name="connsiteX64" fmla="*/ 1829697 w 2257209"/>
              <a:gd name="connsiteY64" fmla="*/ 381905 h 1839533"/>
              <a:gd name="connsiteX65" fmla="*/ 1390310 w 2257209"/>
              <a:gd name="connsiteY65" fmla="*/ 179966 h 1839533"/>
              <a:gd name="connsiteX66" fmla="*/ 1187076 w 2257209"/>
              <a:gd name="connsiteY66" fmla="*/ 152927 h 1839533"/>
              <a:gd name="connsiteX67" fmla="*/ 977652 w 2257209"/>
              <a:gd name="connsiteY67" fmla="*/ 147337 h 1839533"/>
              <a:gd name="connsiteX68" fmla="*/ 808419 w 2257209"/>
              <a:gd name="connsiteY68" fmla="*/ 144359 h 1839533"/>
              <a:gd name="connsiteX69" fmla="*/ 621432 w 2257209"/>
              <a:gd name="connsiteY69" fmla="*/ 188901 h 1839533"/>
              <a:gd name="connsiteX70" fmla="*/ 440246 w 2257209"/>
              <a:gd name="connsiteY70" fmla="*/ 275007 h 1839533"/>
              <a:gd name="connsiteX71" fmla="*/ 383288 w 2257209"/>
              <a:gd name="connsiteY71" fmla="*/ 320085 h 1839533"/>
              <a:gd name="connsiteX72" fmla="*/ 334581 w 2257209"/>
              <a:gd name="connsiteY72" fmla="*/ 329641 h 1839533"/>
              <a:gd name="connsiteX73" fmla="*/ 245517 w 2257209"/>
              <a:gd name="connsiteY73" fmla="*/ 406799 h 1839533"/>
              <a:gd name="connsiteX74" fmla="*/ 189696 w 2257209"/>
              <a:gd name="connsiteY74" fmla="*/ 476907 h 1839533"/>
              <a:gd name="connsiteX75" fmla="*/ 182521 w 2257209"/>
              <a:gd name="connsiteY75" fmla="*/ 542191 h 1839533"/>
              <a:gd name="connsiteX76" fmla="*/ 220560 w 2257209"/>
              <a:gd name="connsiteY76" fmla="*/ 571507 h 1839533"/>
              <a:gd name="connsiteX77" fmla="*/ 251455 w 2257209"/>
              <a:gd name="connsiteY77" fmla="*/ 615824 h 1839533"/>
              <a:gd name="connsiteX78" fmla="*/ 238404 w 2257209"/>
              <a:gd name="connsiteY78" fmla="*/ 690663 h 1839533"/>
              <a:gd name="connsiteX79" fmla="*/ 193253 w 2257209"/>
              <a:gd name="connsiteY79" fmla="*/ 729783 h 1839533"/>
              <a:gd name="connsiteX80" fmla="*/ 196747 w 2257209"/>
              <a:gd name="connsiteY80" fmla="*/ 757244 h 1839533"/>
              <a:gd name="connsiteX81" fmla="*/ 230085 w 2257209"/>
              <a:gd name="connsiteY81" fmla="*/ 757244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268092 w 2257209"/>
              <a:gd name="connsiteY84" fmla="*/ 744102 h 1839533"/>
              <a:gd name="connsiteX85" fmla="*/ 320572 w 2257209"/>
              <a:gd name="connsiteY85" fmla="*/ 695332 h 1839533"/>
              <a:gd name="connsiteX86" fmla="*/ 363095 w 2257209"/>
              <a:gd name="connsiteY86" fmla="*/ 672850 h 1839533"/>
              <a:gd name="connsiteX87" fmla="*/ 422471 w 2257209"/>
              <a:gd name="connsiteY87" fmla="*/ 690663 h 1839533"/>
              <a:gd name="connsiteX88" fmla="*/ 446222 w 2257209"/>
              <a:gd name="connsiteY88" fmla="*/ 767853 h 1839533"/>
              <a:gd name="connsiteX89" fmla="*/ 475910 w 2257209"/>
              <a:gd name="connsiteY89" fmla="*/ 874731 h 1839533"/>
              <a:gd name="connsiteX90" fmla="*/ 511536 w 2257209"/>
              <a:gd name="connsiteY90" fmla="*/ 963795 h 1839533"/>
              <a:gd name="connsiteX91" fmla="*/ 529349 w 2257209"/>
              <a:gd name="connsiteY91" fmla="*/ 1040985 h 1839533"/>
              <a:gd name="connsiteX92" fmla="*/ 541224 w 2257209"/>
              <a:gd name="connsiteY92" fmla="*/ 1094424 h 1839533"/>
              <a:gd name="connsiteX93" fmla="*/ 515030 w 2257209"/>
              <a:gd name="connsiteY93" fmla="*/ 1260647 h 1839533"/>
              <a:gd name="connsiteX94" fmla="*/ 499631 w 2257209"/>
              <a:gd name="connsiteY94" fmla="*/ 1379464 h 1839533"/>
              <a:gd name="connsiteX95" fmla="*/ 488929 w 2257209"/>
              <a:gd name="connsiteY95" fmla="*/ 1437386 h 1839533"/>
              <a:gd name="connsiteX96" fmla="*/ 503930 w 2257209"/>
              <a:gd name="connsiteY96" fmla="*/ 1504957 h 1839533"/>
              <a:gd name="connsiteX97" fmla="*/ 496135 w 2257209"/>
              <a:gd name="connsiteY97" fmla="*/ 1612145 h 1839533"/>
              <a:gd name="connsiteX98" fmla="*/ 469940 w 2257209"/>
              <a:gd name="connsiteY98" fmla="*/ 1695273 h 1839533"/>
              <a:gd name="connsiteX0" fmla="*/ 469940 w 2257209"/>
              <a:gd name="connsiteY0" fmla="*/ 1695273 h 1839533"/>
              <a:gd name="connsiteX1" fmla="*/ 369032 w 2257209"/>
              <a:gd name="connsiteY1" fmla="*/ 1717879 h 1839533"/>
              <a:gd name="connsiteX2" fmla="*/ 310861 w 2257209"/>
              <a:gd name="connsiteY2" fmla="*/ 1710735 h 1839533"/>
              <a:gd name="connsiteX3" fmla="*/ 291998 w 2257209"/>
              <a:gd name="connsiteY3" fmla="*/ 1674026 h 1839533"/>
              <a:gd name="connsiteX4" fmla="*/ 249073 w 2257209"/>
              <a:gd name="connsiteY4" fmla="*/ 1662059 h 1839533"/>
              <a:gd name="connsiteX5" fmla="*/ 190902 w 2257209"/>
              <a:gd name="connsiteY5" fmla="*/ 1660852 h 1839533"/>
              <a:gd name="connsiteX6" fmla="*/ 91167 w 2257209"/>
              <a:gd name="connsiteY6" fmla="*/ 1645390 h 1839533"/>
              <a:gd name="connsiteX7" fmla="*/ 73354 w 2257209"/>
              <a:gd name="connsiteY7" fmla="*/ 1534893 h 1839533"/>
              <a:gd name="connsiteX8" fmla="*/ 63398 w 2257209"/>
              <a:gd name="connsiteY8" fmla="*/ 1328744 h 1839533"/>
              <a:gd name="connsiteX9" fmla="*/ 31730 w 2257209"/>
              <a:gd name="connsiteY9" fmla="*/ 1285573 h 1839533"/>
              <a:gd name="connsiteX10" fmla="*/ 12803 w 2257209"/>
              <a:gd name="connsiteY10" fmla="*/ 1198828 h 1839533"/>
              <a:gd name="connsiteX11" fmla="*/ 21123 w 2257209"/>
              <a:gd name="connsiteY11" fmla="*/ 1011297 h 1839533"/>
              <a:gd name="connsiteX12" fmla="*/ 54336 w 2257209"/>
              <a:gd name="connsiteY12" fmla="*/ 773790 h 1839533"/>
              <a:gd name="connsiteX13" fmla="*/ 42461 w 2257209"/>
              <a:gd name="connsiteY13" fmla="*/ 726289 h 1839533"/>
              <a:gd name="connsiteX14" fmla="*/ 12772 w 2257209"/>
              <a:gd name="connsiteY14" fmla="*/ 660975 h 1839533"/>
              <a:gd name="connsiteX15" fmla="*/ 6835 w 2257209"/>
              <a:gd name="connsiteY15" fmla="*/ 571909 h 1839533"/>
              <a:gd name="connsiteX16" fmla="*/ 54336 w 2257209"/>
              <a:gd name="connsiteY16" fmla="*/ 506595 h 1839533"/>
              <a:gd name="connsiteX17" fmla="*/ 84024 w 2257209"/>
              <a:gd name="connsiteY17" fmla="*/ 447219 h 1839533"/>
              <a:gd name="connsiteX18" fmla="*/ 226528 w 2257209"/>
              <a:gd name="connsiteY18" fmla="*/ 286902 h 1839533"/>
              <a:gd name="connsiteX19" fmla="*/ 256216 w 2257209"/>
              <a:gd name="connsiteY19" fmla="*/ 251277 h 1839533"/>
              <a:gd name="connsiteX20" fmla="*/ 265153 w 2257209"/>
              <a:gd name="connsiteY20" fmla="*/ 212652 h 1839533"/>
              <a:gd name="connsiteX21" fmla="*/ 404658 w 2257209"/>
              <a:gd name="connsiteY21" fmla="*/ 126604 h 1839533"/>
              <a:gd name="connsiteX22" fmla="*/ 594354 w 2257209"/>
              <a:gd name="connsiteY22" fmla="*/ 51658 h 1839533"/>
              <a:gd name="connsiteX23" fmla="*/ 791323 w 2257209"/>
              <a:gd name="connsiteY23" fmla="*/ 22588 h 1839533"/>
              <a:gd name="connsiteX24" fmla="*/ 808594 w 2257209"/>
              <a:gd name="connsiteY24" fmla="*/ 10772 h 1839533"/>
              <a:gd name="connsiteX25" fmla="*/ 876750 w 2257209"/>
              <a:gd name="connsiteY25" fmla="*/ 1893 h 1839533"/>
              <a:gd name="connsiteX26" fmla="*/ 1070914 w 2257209"/>
              <a:gd name="connsiteY26" fmla="*/ 1024 h 1839533"/>
              <a:gd name="connsiteX27" fmla="*/ 1241869 w 2257209"/>
              <a:gd name="connsiteY27" fmla="*/ 13770 h 1839533"/>
              <a:gd name="connsiteX28" fmla="*/ 1446612 w 2257209"/>
              <a:gd name="connsiteY28" fmla="*/ 55275 h 1839533"/>
              <a:gd name="connsiteX29" fmla="*/ 1544689 w 2257209"/>
              <a:gd name="connsiteY29" fmla="*/ 96897 h 1839533"/>
              <a:gd name="connsiteX30" fmla="*/ 1710944 w 2257209"/>
              <a:gd name="connsiteY30" fmla="*/ 144398 h 1839533"/>
              <a:gd name="connsiteX31" fmla="*/ 1794071 w 2257209"/>
              <a:gd name="connsiteY31" fmla="*/ 185962 h 1839533"/>
              <a:gd name="connsiteX32" fmla="*/ 1865323 w 2257209"/>
              <a:gd name="connsiteY32" fmla="*/ 233463 h 1839533"/>
              <a:gd name="connsiteX33" fmla="*/ 1930637 w 2257209"/>
              <a:gd name="connsiteY33" fmla="*/ 292840 h 1839533"/>
              <a:gd name="connsiteX34" fmla="*/ 2013765 w 2257209"/>
              <a:gd name="connsiteY34" fmla="*/ 346279 h 1839533"/>
              <a:gd name="connsiteX35" fmla="*/ 2144355 w 2257209"/>
              <a:gd name="connsiteY35" fmla="*/ 408596 h 1839533"/>
              <a:gd name="connsiteX36" fmla="*/ 2191759 w 2257209"/>
              <a:gd name="connsiteY36" fmla="*/ 500677 h 1839533"/>
              <a:gd name="connsiteX37" fmla="*/ 2248235 w 2257209"/>
              <a:gd name="connsiteY37" fmla="*/ 625368 h 1839533"/>
              <a:gd name="connsiteX38" fmla="*/ 2257209 w 2257209"/>
              <a:gd name="connsiteY38" fmla="*/ 779728 h 1839533"/>
              <a:gd name="connsiteX39" fmla="*/ 2251271 w 2257209"/>
              <a:gd name="connsiteY39" fmla="*/ 928170 h 1839533"/>
              <a:gd name="connsiteX40" fmla="*/ 2251271 w 2257209"/>
              <a:gd name="connsiteY40" fmla="*/ 928170 h 1839533"/>
              <a:gd name="connsiteX41" fmla="*/ 2233458 w 2257209"/>
              <a:gd name="connsiteY41" fmla="*/ 993484 h 1839533"/>
              <a:gd name="connsiteX42" fmla="*/ 2197832 w 2257209"/>
              <a:gd name="connsiteY42" fmla="*/ 1035047 h 1839533"/>
              <a:gd name="connsiteX43" fmla="*/ 2156269 w 2257209"/>
              <a:gd name="connsiteY43" fmla="*/ 1112237 h 1839533"/>
              <a:gd name="connsiteX44" fmla="*/ 2144393 w 2257209"/>
              <a:gd name="connsiteY44" fmla="*/ 1159738 h 1839533"/>
              <a:gd name="connsiteX45" fmla="*/ 2168144 w 2257209"/>
              <a:gd name="connsiteY45" fmla="*/ 1236928 h 1839533"/>
              <a:gd name="connsiteX46" fmla="*/ 2168144 w 2257209"/>
              <a:gd name="connsiteY46" fmla="*/ 1361619 h 1839533"/>
              <a:gd name="connsiteX47" fmla="*/ 2132518 w 2257209"/>
              <a:gd name="connsiteY47" fmla="*/ 1462559 h 1839533"/>
              <a:gd name="connsiteX48" fmla="*/ 2090954 w 2257209"/>
              <a:gd name="connsiteY48" fmla="*/ 1533811 h 1839533"/>
              <a:gd name="connsiteX49" fmla="*/ 2025640 w 2257209"/>
              <a:gd name="connsiteY49" fmla="*/ 1566440 h 1839533"/>
              <a:gd name="connsiteX50" fmla="*/ 1927640 w 2257209"/>
              <a:gd name="connsiteY50" fmla="*/ 1839533 h 1839533"/>
              <a:gd name="connsiteX51" fmla="*/ 1838613 w 2257209"/>
              <a:gd name="connsiteY51" fmla="*/ 1830656 h 1839533"/>
              <a:gd name="connsiteX52" fmla="*/ 1877199 w 2257209"/>
              <a:gd name="connsiteY52" fmla="*/ 1688190 h 1839533"/>
              <a:gd name="connsiteX53" fmla="*/ 1912824 w 2257209"/>
              <a:gd name="connsiteY53" fmla="*/ 1557562 h 1839533"/>
              <a:gd name="connsiteX54" fmla="*/ 1900948 w 2257209"/>
              <a:gd name="connsiteY54" fmla="*/ 1462559 h 1839533"/>
              <a:gd name="connsiteX55" fmla="*/ 1924700 w 2257209"/>
              <a:gd name="connsiteY55" fmla="*/ 1361619 h 1839533"/>
              <a:gd name="connsiteX56" fmla="*/ 1990014 w 2257209"/>
              <a:gd name="connsiteY56" fmla="*/ 1254741 h 1839533"/>
              <a:gd name="connsiteX57" fmla="*/ 1984076 w 2257209"/>
              <a:gd name="connsiteY57" fmla="*/ 1201302 h 1839533"/>
              <a:gd name="connsiteX58" fmla="*/ 2016801 w 2257209"/>
              <a:gd name="connsiteY58" fmla="*/ 1109278 h 1839533"/>
              <a:gd name="connsiteX59" fmla="*/ 2049391 w 2257209"/>
              <a:gd name="connsiteY59" fmla="*/ 951920 h 1839533"/>
              <a:gd name="connsiteX60" fmla="*/ 2120643 w 2257209"/>
              <a:gd name="connsiteY60" fmla="*/ 910357 h 1839533"/>
              <a:gd name="connsiteX61" fmla="*/ 2120643 w 2257209"/>
              <a:gd name="connsiteY61" fmla="*/ 910357 h 1839533"/>
              <a:gd name="connsiteX62" fmla="*/ 2138456 w 2257209"/>
              <a:gd name="connsiteY62" fmla="*/ 785666 h 1839533"/>
              <a:gd name="connsiteX63" fmla="*/ 2068712 w 2257209"/>
              <a:gd name="connsiteY63" fmla="*/ 510348 h 1839533"/>
              <a:gd name="connsiteX64" fmla="*/ 1829697 w 2257209"/>
              <a:gd name="connsiteY64" fmla="*/ 381905 h 1839533"/>
              <a:gd name="connsiteX65" fmla="*/ 1390310 w 2257209"/>
              <a:gd name="connsiteY65" fmla="*/ 179966 h 1839533"/>
              <a:gd name="connsiteX66" fmla="*/ 1187076 w 2257209"/>
              <a:gd name="connsiteY66" fmla="*/ 152927 h 1839533"/>
              <a:gd name="connsiteX67" fmla="*/ 977652 w 2257209"/>
              <a:gd name="connsiteY67" fmla="*/ 147337 h 1839533"/>
              <a:gd name="connsiteX68" fmla="*/ 808419 w 2257209"/>
              <a:gd name="connsiteY68" fmla="*/ 144359 h 1839533"/>
              <a:gd name="connsiteX69" fmla="*/ 621432 w 2257209"/>
              <a:gd name="connsiteY69" fmla="*/ 188901 h 1839533"/>
              <a:gd name="connsiteX70" fmla="*/ 440246 w 2257209"/>
              <a:gd name="connsiteY70" fmla="*/ 275007 h 1839533"/>
              <a:gd name="connsiteX71" fmla="*/ 383288 w 2257209"/>
              <a:gd name="connsiteY71" fmla="*/ 320085 h 1839533"/>
              <a:gd name="connsiteX72" fmla="*/ 334581 w 2257209"/>
              <a:gd name="connsiteY72" fmla="*/ 329641 h 1839533"/>
              <a:gd name="connsiteX73" fmla="*/ 245517 w 2257209"/>
              <a:gd name="connsiteY73" fmla="*/ 406799 h 1839533"/>
              <a:gd name="connsiteX74" fmla="*/ 189696 w 2257209"/>
              <a:gd name="connsiteY74" fmla="*/ 476907 h 1839533"/>
              <a:gd name="connsiteX75" fmla="*/ 182521 w 2257209"/>
              <a:gd name="connsiteY75" fmla="*/ 542191 h 1839533"/>
              <a:gd name="connsiteX76" fmla="*/ 220560 w 2257209"/>
              <a:gd name="connsiteY76" fmla="*/ 571507 h 1839533"/>
              <a:gd name="connsiteX77" fmla="*/ 251455 w 2257209"/>
              <a:gd name="connsiteY77" fmla="*/ 615824 h 1839533"/>
              <a:gd name="connsiteX78" fmla="*/ 238404 w 2257209"/>
              <a:gd name="connsiteY78" fmla="*/ 690663 h 1839533"/>
              <a:gd name="connsiteX79" fmla="*/ 193253 w 2257209"/>
              <a:gd name="connsiteY79" fmla="*/ 729783 h 1839533"/>
              <a:gd name="connsiteX80" fmla="*/ 196747 w 2257209"/>
              <a:gd name="connsiteY80" fmla="*/ 757244 h 1839533"/>
              <a:gd name="connsiteX81" fmla="*/ 230085 w 2257209"/>
              <a:gd name="connsiteY81" fmla="*/ 757244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268092 w 2257209"/>
              <a:gd name="connsiteY84" fmla="*/ 744102 h 1839533"/>
              <a:gd name="connsiteX85" fmla="*/ 320572 w 2257209"/>
              <a:gd name="connsiteY85" fmla="*/ 695332 h 1839533"/>
              <a:gd name="connsiteX86" fmla="*/ 363095 w 2257209"/>
              <a:gd name="connsiteY86" fmla="*/ 672850 h 1839533"/>
              <a:gd name="connsiteX87" fmla="*/ 422471 w 2257209"/>
              <a:gd name="connsiteY87" fmla="*/ 690663 h 1839533"/>
              <a:gd name="connsiteX88" fmla="*/ 446222 w 2257209"/>
              <a:gd name="connsiteY88" fmla="*/ 767853 h 1839533"/>
              <a:gd name="connsiteX89" fmla="*/ 475910 w 2257209"/>
              <a:gd name="connsiteY89" fmla="*/ 874731 h 1839533"/>
              <a:gd name="connsiteX90" fmla="*/ 511536 w 2257209"/>
              <a:gd name="connsiteY90" fmla="*/ 963795 h 1839533"/>
              <a:gd name="connsiteX91" fmla="*/ 529349 w 2257209"/>
              <a:gd name="connsiteY91" fmla="*/ 1040985 h 1839533"/>
              <a:gd name="connsiteX92" fmla="*/ 436449 w 2257209"/>
              <a:gd name="connsiteY92" fmla="*/ 1087281 h 1839533"/>
              <a:gd name="connsiteX93" fmla="*/ 515030 w 2257209"/>
              <a:gd name="connsiteY93" fmla="*/ 1260647 h 1839533"/>
              <a:gd name="connsiteX94" fmla="*/ 499631 w 2257209"/>
              <a:gd name="connsiteY94" fmla="*/ 1379464 h 1839533"/>
              <a:gd name="connsiteX95" fmla="*/ 488929 w 2257209"/>
              <a:gd name="connsiteY95" fmla="*/ 1437386 h 1839533"/>
              <a:gd name="connsiteX96" fmla="*/ 503930 w 2257209"/>
              <a:gd name="connsiteY96" fmla="*/ 1504957 h 1839533"/>
              <a:gd name="connsiteX97" fmla="*/ 496135 w 2257209"/>
              <a:gd name="connsiteY97" fmla="*/ 1612145 h 1839533"/>
              <a:gd name="connsiteX98" fmla="*/ 469940 w 2257209"/>
              <a:gd name="connsiteY98" fmla="*/ 1695273 h 1839533"/>
              <a:gd name="connsiteX0" fmla="*/ 469940 w 2257209"/>
              <a:gd name="connsiteY0" fmla="*/ 1695273 h 1839533"/>
              <a:gd name="connsiteX1" fmla="*/ 369032 w 2257209"/>
              <a:gd name="connsiteY1" fmla="*/ 1717879 h 1839533"/>
              <a:gd name="connsiteX2" fmla="*/ 310861 w 2257209"/>
              <a:gd name="connsiteY2" fmla="*/ 1710735 h 1839533"/>
              <a:gd name="connsiteX3" fmla="*/ 291998 w 2257209"/>
              <a:gd name="connsiteY3" fmla="*/ 1674026 h 1839533"/>
              <a:gd name="connsiteX4" fmla="*/ 249073 w 2257209"/>
              <a:gd name="connsiteY4" fmla="*/ 1662059 h 1839533"/>
              <a:gd name="connsiteX5" fmla="*/ 190902 w 2257209"/>
              <a:gd name="connsiteY5" fmla="*/ 1660852 h 1839533"/>
              <a:gd name="connsiteX6" fmla="*/ 91167 w 2257209"/>
              <a:gd name="connsiteY6" fmla="*/ 1645390 h 1839533"/>
              <a:gd name="connsiteX7" fmla="*/ 73354 w 2257209"/>
              <a:gd name="connsiteY7" fmla="*/ 1534893 h 1839533"/>
              <a:gd name="connsiteX8" fmla="*/ 63398 w 2257209"/>
              <a:gd name="connsiteY8" fmla="*/ 1328744 h 1839533"/>
              <a:gd name="connsiteX9" fmla="*/ 31730 w 2257209"/>
              <a:gd name="connsiteY9" fmla="*/ 1285573 h 1839533"/>
              <a:gd name="connsiteX10" fmla="*/ 12803 w 2257209"/>
              <a:gd name="connsiteY10" fmla="*/ 1198828 h 1839533"/>
              <a:gd name="connsiteX11" fmla="*/ 21123 w 2257209"/>
              <a:gd name="connsiteY11" fmla="*/ 1011297 h 1839533"/>
              <a:gd name="connsiteX12" fmla="*/ 54336 w 2257209"/>
              <a:gd name="connsiteY12" fmla="*/ 773790 h 1839533"/>
              <a:gd name="connsiteX13" fmla="*/ 42461 w 2257209"/>
              <a:gd name="connsiteY13" fmla="*/ 726289 h 1839533"/>
              <a:gd name="connsiteX14" fmla="*/ 12772 w 2257209"/>
              <a:gd name="connsiteY14" fmla="*/ 660975 h 1839533"/>
              <a:gd name="connsiteX15" fmla="*/ 6835 w 2257209"/>
              <a:gd name="connsiteY15" fmla="*/ 571909 h 1839533"/>
              <a:gd name="connsiteX16" fmla="*/ 54336 w 2257209"/>
              <a:gd name="connsiteY16" fmla="*/ 506595 h 1839533"/>
              <a:gd name="connsiteX17" fmla="*/ 84024 w 2257209"/>
              <a:gd name="connsiteY17" fmla="*/ 447219 h 1839533"/>
              <a:gd name="connsiteX18" fmla="*/ 226528 w 2257209"/>
              <a:gd name="connsiteY18" fmla="*/ 286902 h 1839533"/>
              <a:gd name="connsiteX19" fmla="*/ 256216 w 2257209"/>
              <a:gd name="connsiteY19" fmla="*/ 251277 h 1839533"/>
              <a:gd name="connsiteX20" fmla="*/ 265153 w 2257209"/>
              <a:gd name="connsiteY20" fmla="*/ 212652 h 1839533"/>
              <a:gd name="connsiteX21" fmla="*/ 404658 w 2257209"/>
              <a:gd name="connsiteY21" fmla="*/ 126604 h 1839533"/>
              <a:gd name="connsiteX22" fmla="*/ 594354 w 2257209"/>
              <a:gd name="connsiteY22" fmla="*/ 51658 h 1839533"/>
              <a:gd name="connsiteX23" fmla="*/ 791323 w 2257209"/>
              <a:gd name="connsiteY23" fmla="*/ 22588 h 1839533"/>
              <a:gd name="connsiteX24" fmla="*/ 808594 w 2257209"/>
              <a:gd name="connsiteY24" fmla="*/ 10772 h 1839533"/>
              <a:gd name="connsiteX25" fmla="*/ 876750 w 2257209"/>
              <a:gd name="connsiteY25" fmla="*/ 1893 h 1839533"/>
              <a:gd name="connsiteX26" fmla="*/ 1070914 w 2257209"/>
              <a:gd name="connsiteY26" fmla="*/ 1024 h 1839533"/>
              <a:gd name="connsiteX27" fmla="*/ 1241869 w 2257209"/>
              <a:gd name="connsiteY27" fmla="*/ 13770 h 1839533"/>
              <a:gd name="connsiteX28" fmla="*/ 1446612 w 2257209"/>
              <a:gd name="connsiteY28" fmla="*/ 55275 h 1839533"/>
              <a:gd name="connsiteX29" fmla="*/ 1544689 w 2257209"/>
              <a:gd name="connsiteY29" fmla="*/ 96897 h 1839533"/>
              <a:gd name="connsiteX30" fmla="*/ 1710944 w 2257209"/>
              <a:gd name="connsiteY30" fmla="*/ 144398 h 1839533"/>
              <a:gd name="connsiteX31" fmla="*/ 1794071 w 2257209"/>
              <a:gd name="connsiteY31" fmla="*/ 185962 h 1839533"/>
              <a:gd name="connsiteX32" fmla="*/ 1865323 w 2257209"/>
              <a:gd name="connsiteY32" fmla="*/ 233463 h 1839533"/>
              <a:gd name="connsiteX33" fmla="*/ 1930637 w 2257209"/>
              <a:gd name="connsiteY33" fmla="*/ 292840 h 1839533"/>
              <a:gd name="connsiteX34" fmla="*/ 2013765 w 2257209"/>
              <a:gd name="connsiteY34" fmla="*/ 346279 h 1839533"/>
              <a:gd name="connsiteX35" fmla="*/ 2144355 w 2257209"/>
              <a:gd name="connsiteY35" fmla="*/ 408596 h 1839533"/>
              <a:gd name="connsiteX36" fmla="*/ 2191759 w 2257209"/>
              <a:gd name="connsiteY36" fmla="*/ 500677 h 1839533"/>
              <a:gd name="connsiteX37" fmla="*/ 2248235 w 2257209"/>
              <a:gd name="connsiteY37" fmla="*/ 625368 h 1839533"/>
              <a:gd name="connsiteX38" fmla="*/ 2257209 w 2257209"/>
              <a:gd name="connsiteY38" fmla="*/ 779728 h 1839533"/>
              <a:gd name="connsiteX39" fmla="*/ 2251271 w 2257209"/>
              <a:gd name="connsiteY39" fmla="*/ 928170 h 1839533"/>
              <a:gd name="connsiteX40" fmla="*/ 2251271 w 2257209"/>
              <a:gd name="connsiteY40" fmla="*/ 928170 h 1839533"/>
              <a:gd name="connsiteX41" fmla="*/ 2233458 w 2257209"/>
              <a:gd name="connsiteY41" fmla="*/ 993484 h 1839533"/>
              <a:gd name="connsiteX42" fmla="*/ 2197832 w 2257209"/>
              <a:gd name="connsiteY42" fmla="*/ 1035047 h 1839533"/>
              <a:gd name="connsiteX43" fmla="*/ 2156269 w 2257209"/>
              <a:gd name="connsiteY43" fmla="*/ 1112237 h 1839533"/>
              <a:gd name="connsiteX44" fmla="*/ 2144393 w 2257209"/>
              <a:gd name="connsiteY44" fmla="*/ 1159738 h 1839533"/>
              <a:gd name="connsiteX45" fmla="*/ 2168144 w 2257209"/>
              <a:gd name="connsiteY45" fmla="*/ 1236928 h 1839533"/>
              <a:gd name="connsiteX46" fmla="*/ 2168144 w 2257209"/>
              <a:gd name="connsiteY46" fmla="*/ 1361619 h 1839533"/>
              <a:gd name="connsiteX47" fmla="*/ 2132518 w 2257209"/>
              <a:gd name="connsiteY47" fmla="*/ 1462559 h 1839533"/>
              <a:gd name="connsiteX48" fmla="*/ 2090954 w 2257209"/>
              <a:gd name="connsiteY48" fmla="*/ 1533811 h 1839533"/>
              <a:gd name="connsiteX49" fmla="*/ 2025640 w 2257209"/>
              <a:gd name="connsiteY49" fmla="*/ 1566440 h 1839533"/>
              <a:gd name="connsiteX50" fmla="*/ 1927640 w 2257209"/>
              <a:gd name="connsiteY50" fmla="*/ 1839533 h 1839533"/>
              <a:gd name="connsiteX51" fmla="*/ 1838613 w 2257209"/>
              <a:gd name="connsiteY51" fmla="*/ 1830656 h 1839533"/>
              <a:gd name="connsiteX52" fmla="*/ 1877199 w 2257209"/>
              <a:gd name="connsiteY52" fmla="*/ 1688190 h 1839533"/>
              <a:gd name="connsiteX53" fmla="*/ 1912824 w 2257209"/>
              <a:gd name="connsiteY53" fmla="*/ 1557562 h 1839533"/>
              <a:gd name="connsiteX54" fmla="*/ 1900948 w 2257209"/>
              <a:gd name="connsiteY54" fmla="*/ 1462559 h 1839533"/>
              <a:gd name="connsiteX55" fmla="*/ 1924700 w 2257209"/>
              <a:gd name="connsiteY55" fmla="*/ 1361619 h 1839533"/>
              <a:gd name="connsiteX56" fmla="*/ 1990014 w 2257209"/>
              <a:gd name="connsiteY56" fmla="*/ 1254741 h 1839533"/>
              <a:gd name="connsiteX57" fmla="*/ 1984076 w 2257209"/>
              <a:gd name="connsiteY57" fmla="*/ 1201302 h 1839533"/>
              <a:gd name="connsiteX58" fmla="*/ 2016801 w 2257209"/>
              <a:gd name="connsiteY58" fmla="*/ 1109278 h 1839533"/>
              <a:gd name="connsiteX59" fmla="*/ 2049391 w 2257209"/>
              <a:gd name="connsiteY59" fmla="*/ 951920 h 1839533"/>
              <a:gd name="connsiteX60" fmla="*/ 2120643 w 2257209"/>
              <a:gd name="connsiteY60" fmla="*/ 910357 h 1839533"/>
              <a:gd name="connsiteX61" fmla="*/ 2120643 w 2257209"/>
              <a:gd name="connsiteY61" fmla="*/ 910357 h 1839533"/>
              <a:gd name="connsiteX62" fmla="*/ 2138456 w 2257209"/>
              <a:gd name="connsiteY62" fmla="*/ 785666 h 1839533"/>
              <a:gd name="connsiteX63" fmla="*/ 2068712 w 2257209"/>
              <a:gd name="connsiteY63" fmla="*/ 510348 h 1839533"/>
              <a:gd name="connsiteX64" fmla="*/ 1829697 w 2257209"/>
              <a:gd name="connsiteY64" fmla="*/ 381905 h 1839533"/>
              <a:gd name="connsiteX65" fmla="*/ 1390310 w 2257209"/>
              <a:gd name="connsiteY65" fmla="*/ 179966 h 1839533"/>
              <a:gd name="connsiteX66" fmla="*/ 1187076 w 2257209"/>
              <a:gd name="connsiteY66" fmla="*/ 152927 h 1839533"/>
              <a:gd name="connsiteX67" fmla="*/ 977652 w 2257209"/>
              <a:gd name="connsiteY67" fmla="*/ 147337 h 1839533"/>
              <a:gd name="connsiteX68" fmla="*/ 808419 w 2257209"/>
              <a:gd name="connsiteY68" fmla="*/ 144359 h 1839533"/>
              <a:gd name="connsiteX69" fmla="*/ 621432 w 2257209"/>
              <a:gd name="connsiteY69" fmla="*/ 188901 h 1839533"/>
              <a:gd name="connsiteX70" fmla="*/ 440246 w 2257209"/>
              <a:gd name="connsiteY70" fmla="*/ 275007 h 1839533"/>
              <a:gd name="connsiteX71" fmla="*/ 383288 w 2257209"/>
              <a:gd name="connsiteY71" fmla="*/ 320085 h 1839533"/>
              <a:gd name="connsiteX72" fmla="*/ 334581 w 2257209"/>
              <a:gd name="connsiteY72" fmla="*/ 329641 h 1839533"/>
              <a:gd name="connsiteX73" fmla="*/ 245517 w 2257209"/>
              <a:gd name="connsiteY73" fmla="*/ 406799 h 1839533"/>
              <a:gd name="connsiteX74" fmla="*/ 189696 w 2257209"/>
              <a:gd name="connsiteY74" fmla="*/ 476907 h 1839533"/>
              <a:gd name="connsiteX75" fmla="*/ 182521 w 2257209"/>
              <a:gd name="connsiteY75" fmla="*/ 542191 h 1839533"/>
              <a:gd name="connsiteX76" fmla="*/ 220560 w 2257209"/>
              <a:gd name="connsiteY76" fmla="*/ 571507 h 1839533"/>
              <a:gd name="connsiteX77" fmla="*/ 251455 w 2257209"/>
              <a:gd name="connsiteY77" fmla="*/ 615824 h 1839533"/>
              <a:gd name="connsiteX78" fmla="*/ 238404 w 2257209"/>
              <a:gd name="connsiteY78" fmla="*/ 690663 h 1839533"/>
              <a:gd name="connsiteX79" fmla="*/ 193253 w 2257209"/>
              <a:gd name="connsiteY79" fmla="*/ 729783 h 1839533"/>
              <a:gd name="connsiteX80" fmla="*/ 196747 w 2257209"/>
              <a:gd name="connsiteY80" fmla="*/ 757244 h 1839533"/>
              <a:gd name="connsiteX81" fmla="*/ 230085 w 2257209"/>
              <a:gd name="connsiteY81" fmla="*/ 757244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268092 w 2257209"/>
              <a:gd name="connsiteY84" fmla="*/ 744102 h 1839533"/>
              <a:gd name="connsiteX85" fmla="*/ 320572 w 2257209"/>
              <a:gd name="connsiteY85" fmla="*/ 695332 h 1839533"/>
              <a:gd name="connsiteX86" fmla="*/ 363095 w 2257209"/>
              <a:gd name="connsiteY86" fmla="*/ 672850 h 1839533"/>
              <a:gd name="connsiteX87" fmla="*/ 422471 w 2257209"/>
              <a:gd name="connsiteY87" fmla="*/ 690663 h 1839533"/>
              <a:gd name="connsiteX88" fmla="*/ 446222 w 2257209"/>
              <a:gd name="connsiteY88" fmla="*/ 767853 h 1839533"/>
              <a:gd name="connsiteX89" fmla="*/ 475910 w 2257209"/>
              <a:gd name="connsiteY89" fmla="*/ 874731 h 1839533"/>
              <a:gd name="connsiteX90" fmla="*/ 511536 w 2257209"/>
              <a:gd name="connsiteY90" fmla="*/ 963795 h 1839533"/>
              <a:gd name="connsiteX91" fmla="*/ 529349 w 2257209"/>
              <a:gd name="connsiteY91" fmla="*/ 1040985 h 1839533"/>
              <a:gd name="connsiteX92" fmla="*/ 531699 w 2257209"/>
              <a:gd name="connsiteY92" fmla="*/ 1096806 h 1839533"/>
              <a:gd name="connsiteX93" fmla="*/ 515030 w 2257209"/>
              <a:gd name="connsiteY93" fmla="*/ 1260647 h 1839533"/>
              <a:gd name="connsiteX94" fmla="*/ 499631 w 2257209"/>
              <a:gd name="connsiteY94" fmla="*/ 1379464 h 1839533"/>
              <a:gd name="connsiteX95" fmla="*/ 488929 w 2257209"/>
              <a:gd name="connsiteY95" fmla="*/ 1437386 h 1839533"/>
              <a:gd name="connsiteX96" fmla="*/ 503930 w 2257209"/>
              <a:gd name="connsiteY96" fmla="*/ 1504957 h 1839533"/>
              <a:gd name="connsiteX97" fmla="*/ 496135 w 2257209"/>
              <a:gd name="connsiteY97" fmla="*/ 1612145 h 1839533"/>
              <a:gd name="connsiteX98" fmla="*/ 469940 w 2257209"/>
              <a:gd name="connsiteY98" fmla="*/ 1695273 h 1839533"/>
              <a:gd name="connsiteX0" fmla="*/ 469940 w 2257209"/>
              <a:gd name="connsiteY0" fmla="*/ 1695273 h 1839533"/>
              <a:gd name="connsiteX1" fmla="*/ 369032 w 2257209"/>
              <a:gd name="connsiteY1" fmla="*/ 1717879 h 1839533"/>
              <a:gd name="connsiteX2" fmla="*/ 310861 w 2257209"/>
              <a:gd name="connsiteY2" fmla="*/ 1710735 h 1839533"/>
              <a:gd name="connsiteX3" fmla="*/ 291998 w 2257209"/>
              <a:gd name="connsiteY3" fmla="*/ 1674026 h 1839533"/>
              <a:gd name="connsiteX4" fmla="*/ 249073 w 2257209"/>
              <a:gd name="connsiteY4" fmla="*/ 1662059 h 1839533"/>
              <a:gd name="connsiteX5" fmla="*/ 190902 w 2257209"/>
              <a:gd name="connsiteY5" fmla="*/ 1660852 h 1839533"/>
              <a:gd name="connsiteX6" fmla="*/ 91167 w 2257209"/>
              <a:gd name="connsiteY6" fmla="*/ 1645390 h 1839533"/>
              <a:gd name="connsiteX7" fmla="*/ 73354 w 2257209"/>
              <a:gd name="connsiteY7" fmla="*/ 1534893 h 1839533"/>
              <a:gd name="connsiteX8" fmla="*/ 63398 w 2257209"/>
              <a:gd name="connsiteY8" fmla="*/ 1328744 h 1839533"/>
              <a:gd name="connsiteX9" fmla="*/ 31730 w 2257209"/>
              <a:gd name="connsiteY9" fmla="*/ 1285573 h 1839533"/>
              <a:gd name="connsiteX10" fmla="*/ 12803 w 2257209"/>
              <a:gd name="connsiteY10" fmla="*/ 1198828 h 1839533"/>
              <a:gd name="connsiteX11" fmla="*/ 21123 w 2257209"/>
              <a:gd name="connsiteY11" fmla="*/ 1011297 h 1839533"/>
              <a:gd name="connsiteX12" fmla="*/ 54336 w 2257209"/>
              <a:gd name="connsiteY12" fmla="*/ 773790 h 1839533"/>
              <a:gd name="connsiteX13" fmla="*/ 42461 w 2257209"/>
              <a:gd name="connsiteY13" fmla="*/ 726289 h 1839533"/>
              <a:gd name="connsiteX14" fmla="*/ 12772 w 2257209"/>
              <a:gd name="connsiteY14" fmla="*/ 660975 h 1839533"/>
              <a:gd name="connsiteX15" fmla="*/ 6835 w 2257209"/>
              <a:gd name="connsiteY15" fmla="*/ 571909 h 1839533"/>
              <a:gd name="connsiteX16" fmla="*/ 54336 w 2257209"/>
              <a:gd name="connsiteY16" fmla="*/ 506595 h 1839533"/>
              <a:gd name="connsiteX17" fmla="*/ 84024 w 2257209"/>
              <a:gd name="connsiteY17" fmla="*/ 447219 h 1839533"/>
              <a:gd name="connsiteX18" fmla="*/ 226528 w 2257209"/>
              <a:gd name="connsiteY18" fmla="*/ 286902 h 1839533"/>
              <a:gd name="connsiteX19" fmla="*/ 256216 w 2257209"/>
              <a:gd name="connsiteY19" fmla="*/ 251277 h 1839533"/>
              <a:gd name="connsiteX20" fmla="*/ 265153 w 2257209"/>
              <a:gd name="connsiteY20" fmla="*/ 212652 h 1839533"/>
              <a:gd name="connsiteX21" fmla="*/ 404658 w 2257209"/>
              <a:gd name="connsiteY21" fmla="*/ 126604 h 1839533"/>
              <a:gd name="connsiteX22" fmla="*/ 594354 w 2257209"/>
              <a:gd name="connsiteY22" fmla="*/ 51658 h 1839533"/>
              <a:gd name="connsiteX23" fmla="*/ 791323 w 2257209"/>
              <a:gd name="connsiteY23" fmla="*/ 22588 h 1839533"/>
              <a:gd name="connsiteX24" fmla="*/ 808594 w 2257209"/>
              <a:gd name="connsiteY24" fmla="*/ 10772 h 1839533"/>
              <a:gd name="connsiteX25" fmla="*/ 876750 w 2257209"/>
              <a:gd name="connsiteY25" fmla="*/ 1893 h 1839533"/>
              <a:gd name="connsiteX26" fmla="*/ 1070914 w 2257209"/>
              <a:gd name="connsiteY26" fmla="*/ 1024 h 1839533"/>
              <a:gd name="connsiteX27" fmla="*/ 1241869 w 2257209"/>
              <a:gd name="connsiteY27" fmla="*/ 13770 h 1839533"/>
              <a:gd name="connsiteX28" fmla="*/ 1446612 w 2257209"/>
              <a:gd name="connsiteY28" fmla="*/ 55275 h 1839533"/>
              <a:gd name="connsiteX29" fmla="*/ 1544689 w 2257209"/>
              <a:gd name="connsiteY29" fmla="*/ 96897 h 1839533"/>
              <a:gd name="connsiteX30" fmla="*/ 1710944 w 2257209"/>
              <a:gd name="connsiteY30" fmla="*/ 144398 h 1839533"/>
              <a:gd name="connsiteX31" fmla="*/ 1794071 w 2257209"/>
              <a:gd name="connsiteY31" fmla="*/ 185962 h 1839533"/>
              <a:gd name="connsiteX32" fmla="*/ 1865323 w 2257209"/>
              <a:gd name="connsiteY32" fmla="*/ 233463 h 1839533"/>
              <a:gd name="connsiteX33" fmla="*/ 1930637 w 2257209"/>
              <a:gd name="connsiteY33" fmla="*/ 292840 h 1839533"/>
              <a:gd name="connsiteX34" fmla="*/ 2013765 w 2257209"/>
              <a:gd name="connsiteY34" fmla="*/ 346279 h 1839533"/>
              <a:gd name="connsiteX35" fmla="*/ 2144355 w 2257209"/>
              <a:gd name="connsiteY35" fmla="*/ 408596 h 1839533"/>
              <a:gd name="connsiteX36" fmla="*/ 2191759 w 2257209"/>
              <a:gd name="connsiteY36" fmla="*/ 500677 h 1839533"/>
              <a:gd name="connsiteX37" fmla="*/ 2248235 w 2257209"/>
              <a:gd name="connsiteY37" fmla="*/ 625368 h 1839533"/>
              <a:gd name="connsiteX38" fmla="*/ 2257209 w 2257209"/>
              <a:gd name="connsiteY38" fmla="*/ 779728 h 1839533"/>
              <a:gd name="connsiteX39" fmla="*/ 2251271 w 2257209"/>
              <a:gd name="connsiteY39" fmla="*/ 928170 h 1839533"/>
              <a:gd name="connsiteX40" fmla="*/ 2251271 w 2257209"/>
              <a:gd name="connsiteY40" fmla="*/ 928170 h 1839533"/>
              <a:gd name="connsiteX41" fmla="*/ 2233458 w 2257209"/>
              <a:gd name="connsiteY41" fmla="*/ 993484 h 1839533"/>
              <a:gd name="connsiteX42" fmla="*/ 2197832 w 2257209"/>
              <a:gd name="connsiteY42" fmla="*/ 1035047 h 1839533"/>
              <a:gd name="connsiteX43" fmla="*/ 2156269 w 2257209"/>
              <a:gd name="connsiteY43" fmla="*/ 1112237 h 1839533"/>
              <a:gd name="connsiteX44" fmla="*/ 2144393 w 2257209"/>
              <a:gd name="connsiteY44" fmla="*/ 1159738 h 1839533"/>
              <a:gd name="connsiteX45" fmla="*/ 2168144 w 2257209"/>
              <a:gd name="connsiteY45" fmla="*/ 1236928 h 1839533"/>
              <a:gd name="connsiteX46" fmla="*/ 2168144 w 2257209"/>
              <a:gd name="connsiteY46" fmla="*/ 1361619 h 1839533"/>
              <a:gd name="connsiteX47" fmla="*/ 2132518 w 2257209"/>
              <a:gd name="connsiteY47" fmla="*/ 1462559 h 1839533"/>
              <a:gd name="connsiteX48" fmla="*/ 2090954 w 2257209"/>
              <a:gd name="connsiteY48" fmla="*/ 1533811 h 1839533"/>
              <a:gd name="connsiteX49" fmla="*/ 2025640 w 2257209"/>
              <a:gd name="connsiteY49" fmla="*/ 1566440 h 1839533"/>
              <a:gd name="connsiteX50" fmla="*/ 1927640 w 2257209"/>
              <a:gd name="connsiteY50" fmla="*/ 1839533 h 1839533"/>
              <a:gd name="connsiteX51" fmla="*/ 1838613 w 2257209"/>
              <a:gd name="connsiteY51" fmla="*/ 1830656 h 1839533"/>
              <a:gd name="connsiteX52" fmla="*/ 1877199 w 2257209"/>
              <a:gd name="connsiteY52" fmla="*/ 1688190 h 1839533"/>
              <a:gd name="connsiteX53" fmla="*/ 1912824 w 2257209"/>
              <a:gd name="connsiteY53" fmla="*/ 1557562 h 1839533"/>
              <a:gd name="connsiteX54" fmla="*/ 1900948 w 2257209"/>
              <a:gd name="connsiteY54" fmla="*/ 1462559 h 1839533"/>
              <a:gd name="connsiteX55" fmla="*/ 1924700 w 2257209"/>
              <a:gd name="connsiteY55" fmla="*/ 1361619 h 1839533"/>
              <a:gd name="connsiteX56" fmla="*/ 1990014 w 2257209"/>
              <a:gd name="connsiteY56" fmla="*/ 1254741 h 1839533"/>
              <a:gd name="connsiteX57" fmla="*/ 1984076 w 2257209"/>
              <a:gd name="connsiteY57" fmla="*/ 1201302 h 1839533"/>
              <a:gd name="connsiteX58" fmla="*/ 2016801 w 2257209"/>
              <a:gd name="connsiteY58" fmla="*/ 1109278 h 1839533"/>
              <a:gd name="connsiteX59" fmla="*/ 2049391 w 2257209"/>
              <a:gd name="connsiteY59" fmla="*/ 951920 h 1839533"/>
              <a:gd name="connsiteX60" fmla="*/ 2120643 w 2257209"/>
              <a:gd name="connsiteY60" fmla="*/ 910357 h 1839533"/>
              <a:gd name="connsiteX61" fmla="*/ 2120643 w 2257209"/>
              <a:gd name="connsiteY61" fmla="*/ 910357 h 1839533"/>
              <a:gd name="connsiteX62" fmla="*/ 2138456 w 2257209"/>
              <a:gd name="connsiteY62" fmla="*/ 785666 h 1839533"/>
              <a:gd name="connsiteX63" fmla="*/ 2068712 w 2257209"/>
              <a:gd name="connsiteY63" fmla="*/ 510348 h 1839533"/>
              <a:gd name="connsiteX64" fmla="*/ 1829697 w 2257209"/>
              <a:gd name="connsiteY64" fmla="*/ 381905 h 1839533"/>
              <a:gd name="connsiteX65" fmla="*/ 1390310 w 2257209"/>
              <a:gd name="connsiteY65" fmla="*/ 179966 h 1839533"/>
              <a:gd name="connsiteX66" fmla="*/ 1187076 w 2257209"/>
              <a:gd name="connsiteY66" fmla="*/ 152927 h 1839533"/>
              <a:gd name="connsiteX67" fmla="*/ 977652 w 2257209"/>
              <a:gd name="connsiteY67" fmla="*/ 147337 h 1839533"/>
              <a:gd name="connsiteX68" fmla="*/ 808419 w 2257209"/>
              <a:gd name="connsiteY68" fmla="*/ 144359 h 1839533"/>
              <a:gd name="connsiteX69" fmla="*/ 621432 w 2257209"/>
              <a:gd name="connsiteY69" fmla="*/ 188901 h 1839533"/>
              <a:gd name="connsiteX70" fmla="*/ 440246 w 2257209"/>
              <a:gd name="connsiteY70" fmla="*/ 275007 h 1839533"/>
              <a:gd name="connsiteX71" fmla="*/ 383288 w 2257209"/>
              <a:gd name="connsiteY71" fmla="*/ 320085 h 1839533"/>
              <a:gd name="connsiteX72" fmla="*/ 334581 w 2257209"/>
              <a:gd name="connsiteY72" fmla="*/ 329641 h 1839533"/>
              <a:gd name="connsiteX73" fmla="*/ 245517 w 2257209"/>
              <a:gd name="connsiteY73" fmla="*/ 406799 h 1839533"/>
              <a:gd name="connsiteX74" fmla="*/ 189696 w 2257209"/>
              <a:gd name="connsiteY74" fmla="*/ 476907 h 1839533"/>
              <a:gd name="connsiteX75" fmla="*/ 182521 w 2257209"/>
              <a:gd name="connsiteY75" fmla="*/ 542191 h 1839533"/>
              <a:gd name="connsiteX76" fmla="*/ 220560 w 2257209"/>
              <a:gd name="connsiteY76" fmla="*/ 571507 h 1839533"/>
              <a:gd name="connsiteX77" fmla="*/ 251455 w 2257209"/>
              <a:gd name="connsiteY77" fmla="*/ 615824 h 1839533"/>
              <a:gd name="connsiteX78" fmla="*/ 238404 w 2257209"/>
              <a:gd name="connsiteY78" fmla="*/ 690663 h 1839533"/>
              <a:gd name="connsiteX79" fmla="*/ 193253 w 2257209"/>
              <a:gd name="connsiteY79" fmla="*/ 729783 h 1839533"/>
              <a:gd name="connsiteX80" fmla="*/ 196747 w 2257209"/>
              <a:gd name="connsiteY80" fmla="*/ 757244 h 1839533"/>
              <a:gd name="connsiteX81" fmla="*/ 230085 w 2257209"/>
              <a:gd name="connsiteY81" fmla="*/ 757244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268092 w 2257209"/>
              <a:gd name="connsiteY84" fmla="*/ 744102 h 1839533"/>
              <a:gd name="connsiteX85" fmla="*/ 320572 w 2257209"/>
              <a:gd name="connsiteY85" fmla="*/ 695332 h 1839533"/>
              <a:gd name="connsiteX86" fmla="*/ 363095 w 2257209"/>
              <a:gd name="connsiteY86" fmla="*/ 672850 h 1839533"/>
              <a:gd name="connsiteX87" fmla="*/ 422471 w 2257209"/>
              <a:gd name="connsiteY87" fmla="*/ 690663 h 1839533"/>
              <a:gd name="connsiteX88" fmla="*/ 446222 w 2257209"/>
              <a:gd name="connsiteY88" fmla="*/ 767853 h 1839533"/>
              <a:gd name="connsiteX89" fmla="*/ 475910 w 2257209"/>
              <a:gd name="connsiteY89" fmla="*/ 874731 h 1839533"/>
              <a:gd name="connsiteX90" fmla="*/ 511536 w 2257209"/>
              <a:gd name="connsiteY90" fmla="*/ 963795 h 1839533"/>
              <a:gd name="connsiteX91" fmla="*/ 460292 w 2257209"/>
              <a:gd name="connsiteY91" fmla="*/ 1040985 h 1839533"/>
              <a:gd name="connsiteX92" fmla="*/ 531699 w 2257209"/>
              <a:gd name="connsiteY92" fmla="*/ 1096806 h 1839533"/>
              <a:gd name="connsiteX93" fmla="*/ 515030 w 2257209"/>
              <a:gd name="connsiteY93" fmla="*/ 1260647 h 1839533"/>
              <a:gd name="connsiteX94" fmla="*/ 499631 w 2257209"/>
              <a:gd name="connsiteY94" fmla="*/ 1379464 h 1839533"/>
              <a:gd name="connsiteX95" fmla="*/ 488929 w 2257209"/>
              <a:gd name="connsiteY95" fmla="*/ 1437386 h 1839533"/>
              <a:gd name="connsiteX96" fmla="*/ 503930 w 2257209"/>
              <a:gd name="connsiteY96" fmla="*/ 1504957 h 1839533"/>
              <a:gd name="connsiteX97" fmla="*/ 496135 w 2257209"/>
              <a:gd name="connsiteY97" fmla="*/ 1612145 h 1839533"/>
              <a:gd name="connsiteX98" fmla="*/ 469940 w 2257209"/>
              <a:gd name="connsiteY98" fmla="*/ 1695273 h 1839533"/>
              <a:gd name="connsiteX0" fmla="*/ 469940 w 2257209"/>
              <a:gd name="connsiteY0" fmla="*/ 1695273 h 1839533"/>
              <a:gd name="connsiteX1" fmla="*/ 369032 w 2257209"/>
              <a:gd name="connsiteY1" fmla="*/ 1717879 h 1839533"/>
              <a:gd name="connsiteX2" fmla="*/ 310861 w 2257209"/>
              <a:gd name="connsiteY2" fmla="*/ 1710735 h 1839533"/>
              <a:gd name="connsiteX3" fmla="*/ 291998 w 2257209"/>
              <a:gd name="connsiteY3" fmla="*/ 1674026 h 1839533"/>
              <a:gd name="connsiteX4" fmla="*/ 249073 w 2257209"/>
              <a:gd name="connsiteY4" fmla="*/ 1662059 h 1839533"/>
              <a:gd name="connsiteX5" fmla="*/ 190902 w 2257209"/>
              <a:gd name="connsiteY5" fmla="*/ 1660852 h 1839533"/>
              <a:gd name="connsiteX6" fmla="*/ 91167 w 2257209"/>
              <a:gd name="connsiteY6" fmla="*/ 1645390 h 1839533"/>
              <a:gd name="connsiteX7" fmla="*/ 73354 w 2257209"/>
              <a:gd name="connsiteY7" fmla="*/ 1534893 h 1839533"/>
              <a:gd name="connsiteX8" fmla="*/ 63398 w 2257209"/>
              <a:gd name="connsiteY8" fmla="*/ 1328744 h 1839533"/>
              <a:gd name="connsiteX9" fmla="*/ 31730 w 2257209"/>
              <a:gd name="connsiteY9" fmla="*/ 1285573 h 1839533"/>
              <a:gd name="connsiteX10" fmla="*/ 12803 w 2257209"/>
              <a:gd name="connsiteY10" fmla="*/ 1198828 h 1839533"/>
              <a:gd name="connsiteX11" fmla="*/ 21123 w 2257209"/>
              <a:gd name="connsiteY11" fmla="*/ 1011297 h 1839533"/>
              <a:gd name="connsiteX12" fmla="*/ 54336 w 2257209"/>
              <a:gd name="connsiteY12" fmla="*/ 773790 h 1839533"/>
              <a:gd name="connsiteX13" fmla="*/ 42461 w 2257209"/>
              <a:gd name="connsiteY13" fmla="*/ 726289 h 1839533"/>
              <a:gd name="connsiteX14" fmla="*/ 12772 w 2257209"/>
              <a:gd name="connsiteY14" fmla="*/ 660975 h 1839533"/>
              <a:gd name="connsiteX15" fmla="*/ 6835 w 2257209"/>
              <a:gd name="connsiteY15" fmla="*/ 571909 h 1839533"/>
              <a:gd name="connsiteX16" fmla="*/ 54336 w 2257209"/>
              <a:gd name="connsiteY16" fmla="*/ 506595 h 1839533"/>
              <a:gd name="connsiteX17" fmla="*/ 84024 w 2257209"/>
              <a:gd name="connsiteY17" fmla="*/ 447219 h 1839533"/>
              <a:gd name="connsiteX18" fmla="*/ 226528 w 2257209"/>
              <a:gd name="connsiteY18" fmla="*/ 286902 h 1839533"/>
              <a:gd name="connsiteX19" fmla="*/ 256216 w 2257209"/>
              <a:gd name="connsiteY19" fmla="*/ 251277 h 1839533"/>
              <a:gd name="connsiteX20" fmla="*/ 265153 w 2257209"/>
              <a:gd name="connsiteY20" fmla="*/ 212652 h 1839533"/>
              <a:gd name="connsiteX21" fmla="*/ 404658 w 2257209"/>
              <a:gd name="connsiteY21" fmla="*/ 126604 h 1839533"/>
              <a:gd name="connsiteX22" fmla="*/ 594354 w 2257209"/>
              <a:gd name="connsiteY22" fmla="*/ 51658 h 1839533"/>
              <a:gd name="connsiteX23" fmla="*/ 791323 w 2257209"/>
              <a:gd name="connsiteY23" fmla="*/ 22588 h 1839533"/>
              <a:gd name="connsiteX24" fmla="*/ 808594 w 2257209"/>
              <a:gd name="connsiteY24" fmla="*/ 10772 h 1839533"/>
              <a:gd name="connsiteX25" fmla="*/ 876750 w 2257209"/>
              <a:gd name="connsiteY25" fmla="*/ 1893 h 1839533"/>
              <a:gd name="connsiteX26" fmla="*/ 1070914 w 2257209"/>
              <a:gd name="connsiteY26" fmla="*/ 1024 h 1839533"/>
              <a:gd name="connsiteX27" fmla="*/ 1241869 w 2257209"/>
              <a:gd name="connsiteY27" fmla="*/ 13770 h 1839533"/>
              <a:gd name="connsiteX28" fmla="*/ 1446612 w 2257209"/>
              <a:gd name="connsiteY28" fmla="*/ 55275 h 1839533"/>
              <a:gd name="connsiteX29" fmla="*/ 1544689 w 2257209"/>
              <a:gd name="connsiteY29" fmla="*/ 96897 h 1839533"/>
              <a:gd name="connsiteX30" fmla="*/ 1710944 w 2257209"/>
              <a:gd name="connsiteY30" fmla="*/ 144398 h 1839533"/>
              <a:gd name="connsiteX31" fmla="*/ 1794071 w 2257209"/>
              <a:gd name="connsiteY31" fmla="*/ 185962 h 1839533"/>
              <a:gd name="connsiteX32" fmla="*/ 1865323 w 2257209"/>
              <a:gd name="connsiteY32" fmla="*/ 233463 h 1839533"/>
              <a:gd name="connsiteX33" fmla="*/ 1930637 w 2257209"/>
              <a:gd name="connsiteY33" fmla="*/ 292840 h 1839533"/>
              <a:gd name="connsiteX34" fmla="*/ 2013765 w 2257209"/>
              <a:gd name="connsiteY34" fmla="*/ 346279 h 1839533"/>
              <a:gd name="connsiteX35" fmla="*/ 2144355 w 2257209"/>
              <a:gd name="connsiteY35" fmla="*/ 408596 h 1839533"/>
              <a:gd name="connsiteX36" fmla="*/ 2191759 w 2257209"/>
              <a:gd name="connsiteY36" fmla="*/ 500677 h 1839533"/>
              <a:gd name="connsiteX37" fmla="*/ 2248235 w 2257209"/>
              <a:gd name="connsiteY37" fmla="*/ 625368 h 1839533"/>
              <a:gd name="connsiteX38" fmla="*/ 2257209 w 2257209"/>
              <a:gd name="connsiteY38" fmla="*/ 779728 h 1839533"/>
              <a:gd name="connsiteX39" fmla="*/ 2251271 w 2257209"/>
              <a:gd name="connsiteY39" fmla="*/ 928170 h 1839533"/>
              <a:gd name="connsiteX40" fmla="*/ 2251271 w 2257209"/>
              <a:gd name="connsiteY40" fmla="*/ 928170 h 1839533"/>
              <a:gd name="connsiteX41" fmla="*/ 2233458 w 2257209"/>
              <a:gd name="connsiteY41" fmla="*/ 993484 h 1839533"/>
              <a:gd name="connsiteX42" fmla="*/ 2197832 w 2257209"/>
              <a:gd name="connsiteY42" fmla="*/ 1035047 h 1839533"/>
              <a:gd name="connsiteX43" fmla="*/ 2156269 w 2257209"/>
              <a:gd name="connsiteY43" fmla="*/ 1112237 h 1839533"/>
              <a:gd name="connsiteX44" fmla="*/ 2144393 w 2257209"/>
              <a:gd name="connsiteY44" fmla="*/ 1159738 h 1839533"/>
              <a:gd name="connsiteX45" fmla="*/ 2168144 w 2257209"/>
              <a:gd name="connsiteY45" fmla="*/ 1236928 h 1839533"/>
              <a:gd name="connsiteX46" fmla="*/ 2168144 w 2257209"/>
              <a:gd name="connsiteY46" fmla="*/ 1361619 h 1839533"/>
              <a:gd name="connsiteX47" fmla="*/ 2132518 w 2257209"/>
              <a:gd name="connsiteY47" fmla="*/ 1462559 h 1839533"/>
              <a:gd name="connsiteX48" fmla="*/ 2090954 w 2257209"/>
              <a:gd name="connsiteY48" fmla="*/ 1533811 h 1839533"/>
              <a:gd name="connsiteX49" fmla="*/ 2025640 w 2257209"/>
              <a:gd name="connsiteY49" fmla="*/ 1566440 h 1839533"/>
              <a:gd name="connsiteX50" fmla="*/ 1927640 w 2257209"/>
              <a:gd name="connsiteY50" fmla="*/ 1839533 h 1839533"/>
              <a:gd name="connsiteX51" fmla="*/ 1838613 w 2257209"/>
              <a:gd name="connsiteY51" fmla="*/ 1830656 h 1839533"/>
              <a:gd name="connsiteX52" fmla="*/ 1877199 w 2257209"/>
              <a:gd name="connsiteY52" fmla="*/ 1688190 h 1839533"/>
              <a:gd name="connsiteX53" fmla="*/ 1912824 w 2257209"/>
              <a:gd name="connsiteY53" fmla="*/ 1557562 h 1839533"/>
              <a:gd name="connsiteX54" fmla="*/ 1900948 w 2257209"/>
              <a:gd name="connsiteY54" fmla="*/ 1462559 h 1839533"/>
              <a:gd name="connsiteX55" fmla="*/ 1924700 w 2257209"/>
              <a:gd name="connsiteY55" fmla="*/ 1361619 h 1839533"/>
              <a:gd name="connsiteX56" fmla="*/ 1990014 w 2257209"/>
              <a:gd name="connsiteY56" fmla="*/ 1254741 h 1839533"/>
              <a:gd name="connsiteX57" fmla="*/ 1984076 w 2257209"/>
              <a:gd name="connsiteY57" fmla="*/ 1201302 h 1839533"/>
              <a:gd name="connsiteX58" fmla="*/ 2016801 w 2257209"/>
              <a:gd name="connsiteY58" fmla="*/ 1109278 h 1839533"/>
              <a:gd name="connsiteX59" fmla="*/ 2049391 w 2257209"/>
              <a:gd name="connsiteY59" fmla="*/ 951920 h 1839533"/>
              <a:gd name="connsiteX60" fmla="*/ 2120643 w 2257209"/>
              <a:gd name="connsiteY60" fmla="*/ 910357 h 1839533"/>
              <a:gd name="connsiteX61" fmla="*/ 2120643 w 2257209"/>
              <a:gd name="connsiteY61" fmla="*/ 910357 h 1839533"/>
              <a:gd name="connsiteX62" fmla="*/ 2138456 w 2257209"/>
              <a:gd name="connsiteY62" fmla="*/ 785666 h 1839533"/>
              <a:gd name="connsiteX63" fmla="*/ 2068712 w 2257209"/>
              <a:gd name="connsiteY63" fmla="*/ 510348 h 1839533"/>
              <a:gd name="connsiteX64" fmla="*/ 1829697 w 2257209"/>
              <a:gd name="connsiteY64" fmla="*/ 381905 h 1839533"/>
              <a:gd name="connsiteX65" fmla="*/ 1390310 w 2257209"/>
              <a:gd name="connsiteY65" fmla="*/ 179966 h 1839533"/>
              <a:gd name="connsiteX66" fmla="*/ 1187076 w 2257209"/>
              <a:gd name="connsiteY66" fmla="*/ 152927 h 1839533"/>
              <a:gd name="connsiteX67" fmla="*/ 977652 w 2257209"/>
              <a:gd name="connsiteY67" fmla="*/ 147337 h 1839533"/>
              <a:gd name="connsiteX68" fmla="*/ 808419 w 2257209"/>
              <a:gd name="connsiteY68" fmla="*/ 144359 h 1839533"/>
              <a:gd name="connsiteX69" fmla="*/ 621432 w 2257209"/>
              <a:gd name="connsiteY69" fmla="*/ 188901 h 1839533"/>
              <a:gd name="connsiteX70" fmla="*/ 440246 w 2257209"/>
              <a:gd name="connsiteY70" fmla="*/ 275007 h 1839533"/>
              <a:gd name="connsiteX71" fmla="*/ 383288 w 2257209"/>
              <a:gd name="connsiteY71" fmla="*/ 320085 h 1839533"/>
              <a:gd name="connsiteX72" fmla="*/ 334581 w 2257209"/>
              <a:gd name="connsiteY72" fmla="*/ 329641 h 1839533"/>
              <a:gd name="connsiteX73" fmla="*/ 245517 w 2257209"/>
              <a:gd name="connsiteY73" fmla="*/ 406799 h 1839533"/>
              <a:gd name="connsiteX74" fmla="*/ 189696 w 2257209"/>
              <a:gd name="connsiteY74" fmla="*/ 476907 h 1839533"/>
              <a:gd name="connsiteX75" fmla="*/ 182521 w 2257209"/>
              <a:gd name="connsiteY75" fmla="*/ 542191 h 1839533"/>
              <a:gd name="connsiteX76" fmla="*/ 220560 w 2257209"/>
              <a:gd name="connsiteY76" fmla="*/ 571507 h 1839533"/>
              <a:gd name="connsiteX77" fmla="*/ 251455 w 2257209"/>
              <a:gd name="connsiteY77" fmla="*/ 615824 h 1839533"/>
              <a:gd name="connsiteX78" fmla="*/ 238404 w 2257209"/>
              <a:gd name="connsiteY78" fmla="*/ 690663 h 1839533"/>
              <a:gd name="connsiteX79" fmla="*/ 193253 w 2257209"/>
              <a:gd name="connsiteY79" fmla="*/ 729783 h 1839533"/>
              <a:gd name="connsiteX80" fmla="*/ 196747 w 2257209"/>
              <a:gd name="connsiteY80" fmla="*/ 757244 h 1839533"/>
              <a:gd name="connsiteX81" fmla="*/ 230085 w 2257209"/>
              <a:gd name="connsiteY81" fmla="*/ 757244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268092 w 2257209"/>
              <a:gd name="connsiteY84" fmla="*/ 744102 h 1839533"/>
              <a:gd name="connsiteX85" fmla="*/ 320572 w 2257209"/>
              <a:gd name="connsiteY85" fmla="*/ 695332 h 1839533"/>
              <a:gd name="connsiteX86" fmla="*/ 363095 w 2257209"/>
              <a:gd name="connsiteY86" fmla="*/ 672850 h 1839533"/>
              <a:gd name="connsiteX87" fmla="*/ 422471 w 2257209"/>
              <a:gd name="connsiteY87" fmla="*/ 690663 h 1839533"/>
              <a:gd name="connsiteX88" fmla="*/ 446222 w 2257209"/>
              <a:gd name="connsiteY88" fmla="*/ 767853 h 1839533"/>
              <a:gd name="connsiteX89" fmla="*/ 475910 w 2257209"/>
              <a:gd name="connsiteY89" fmla="*/ 874731 h 1839533"/>
              <a:gd name="connsiteX90" fmla="*/ 511536 w 2257209"/>
              <a:gd name="connsiteY90" fmla="*/ 963795 h 1839533"/>
              <a:gd name="connsiteX91" fmla="*/ 526967 w 2257209"/>
              <a:gd name="connsiteY91" fmla="*/ 1026698 h 1839533"/>
              <a:gd name="connsiteX92" fmla="*/ 531699 w 2257209"/>
              <a:gd name="connsiteY92" fmla="*/ 1096806 h 1839533"/>
              <a:gd name="connsiteX93" fmla="*/ 515030 w 2257209"/>
              <a:gd name="connsiteY93" fmla="*/ 1260647 h 1839533"/>
              <a:gd name="connsiteX94" fmla="*/ 499631 w 2257209"/>
              <a:gd name="connsiteY94" fmla="*/ 1379464 h 1839533"/>
              <a:gd name="connsiteX95" fmla="*/ 488929 w 2257209"/>
              <a:gd name="connsiteY95" fmla="*/ 1437386 h 1839533"/>
              <a:gd name="connsiteX96" fmla="*/ 503930 w 2257209"/>
              <a:gd name="connsiteY96" fmla="*/ 1504957 h 1839533"/>
              <a:gd name="connsiteX97" fmla="*/ 496135 w 2257209"/>
              <a:gd name="connsiteY97" fmla="*/ 1612145 h 1839533"/>
              <a:gd name="connsiteX98" fmla="*/ 469940 w 2257209"/>
              <a:gd name="connsiteY98" fmla="*/ 1695273 h 1839533"/>
              <a:gd name="connsiteX0" fmla="*/ 469940 w 2257209"/>
              <a:gd name="connsiteY0" fmla="*/ 1695273 h 1839533"/>
              <a:gd name="connsiteX1" fmla="*/ 369032 w 2257209"/>
              <a:gd name="connsiteY1" fmla="*/ 1717879 h 1839533"/>
              <a:gd name="connsiteX2" fmla="*/ 310861 w 2257209"/>
              <a:gd name="connsiteY2" fmla="*/ 1710735 h 1839533"/>
              <a:gd name="connsiteX3" fmla="*/ 291998 w 2257209"/>
              <a:gd name="connsiteY3" fmla="*/ 1674026 h 1839533"/>
              <a:gd name="connsiteX4" fmla="*/ 249073 w 2257209"/>
              <a:gd name="connsiteY4" fmla="*/ 1662059 h 1839533"/>
              <a:gd name="connsiteX5" fmla="*/ 190902 w 2257209"/>
              <a:gd name="connsiteY5" fmla="*/ 1660852 h 1839533"/>
              <a:gd name="connsiteX6" fmla="*/ 91167 w 2257209"/>
              <a:gd name="connsiteY6" fmla="*/ 1645390 h 1839533"/>
              <a:gd name="connsiteX7" fmla="*/ 73354 w 2257209"/>
              <a:gd name="connsiteY7" fmla="*/ 1534893 h 1839533"/>
              <a:gd name="connsiteX8" fmla="*/ 63398 w 2257209"/>
              <a:gd name="connsiteY8" fmla="*/ 1328744 h 1839533"/>
              <a:gd name="connsiteX9" fmla="*/ 31730 w 2257209"/>
              <a:gd name="connsiteY9" fmla="*/ 1285573 h 1839533"/>
              <a:gd name="connsiteX10" fmla="*/ 12803 w 2257209"/>
              <a:gd name="connsiteY10" fmla="*/ 1198828 h 1839533"/>
              <a:gd name="connsiteX11" fmla="*/ 21123 w 2257209"/>
              <a:gd name="connsiteY11" fmla="*/ 1011297 h 1839533"/>
              <a:gd name="connsiteX12" fmla="*/ 54336 w 2257209"/>
              <a:gd name="connsiteY12" fmla="*/ 773790 h 1839533"/>
              <a:gd name="connsiteX13" fmla="*/ 42461 w 2257209"/>
              <a:gd name="connsiteY13" fmla="*/ 726289 h 1839533"/>
              <a:gd name="connsiteX14" fmla="*/ 12772 w 2257209"/>
              <a:gd name="connsiteY14" fmla="*/ 660975 h 1839533"/>
              <a:gd name="connsiteX15" fmla="*/ 6835 w 2257209"/>
              <a:gd name="connsiteY15" fmla="*/ 571909 h 1839533"/>
              <a:gd name="connsiteX16" fmla="*/ 54336 w 2257209"/>
              <a:gd name="connsiteY16" fmla="*/ 506595 h 1839533"/>
              <a:gd name="connsiteX17" fmla="*/ 84024 w 2257209"/>
              <a:gd name="connsiteY17" fmla="*/ 447219 h 1839533"/>
              <a:gd name="connsiteX18" fmla="*/ 226528 w 2257209"/>
              <a:gd name="connsiteY18" fmla="*/ 286902 h 1839533"/>
              <a:gd name="connsiteX19" fmla="*/ 256216 w 2257209"/>
              <a:gd name="connsiteY19" fmla="*/ 251277 h 1839533"/>
              <a:gd name="connsiteX20" fmla="*/ 265153 w 2257209"/>
              <a:gd name="connsiteY20" fmla="*/ 212652 h 1839533"/>
              <a:gd name="connsiteX21" fmla="*/ 404658 w 2257209"/>
              <a:gd name="connsiteY21" fmla="*/ 126604 h 1839533"/>
              <a:gd name="connsiteX22" fmla="*/ 594354 w 2257209"/>
              <a:gd name="connsiteY22" fmla="*/ 51658 h 1839533"/>
              <a:gd name="connsiteX23" fmla="*/ 791323 w 2257209"/>
              <a:gd name="connsiteY23" fmla="*/ 22588 h 1839533"/>
              <a:gd name="connsiteX24" fmla="*/ 808594 w 2257209"/>
              <a:gd name="connsiteY24" fmla="*/ 10772 h 1839533"/>
              <a:gd name="connsiteX25" fmla="*/ 876750 w 2257209"/>
              <a:gd name="connsiteY25" fmla="*/ 1893 h 1839533"/>
              <a:gd name="connsiteX26" fmla="*/ 1070914 w 2257209"/>
              <a:gd name="connsiteY26" fmla="*/ 1024 h 1839533"/>
              <a:gd name="connsiteX27" fmla="*/ 1241869 w 2257209"/>
              <a:gd name="connsiteY27" fmla="*/ 13770 h 1839533"/>
              <a:gd name="connsiteX28" fmla="*/ 1446612 w 2257209"/>
              <a:gd name="connsiteY28" fmla="*/ 55275 h 1839533"/>
              <a:gd name="connsiteX29" fmla="*/ 1544689 w 2257209"/>
              <a:gd name="connsiteY29" fmla="*/ 96897 h 1839533"/>
              <a:gd name="connsiteX30" fmla="*/ 1710944 w 2257209"/>
              <a:gd name="connsiteY30" fmla="*/ 144398 h 1839533"/>
              <a:gd name="connsiteX31" fmla="*/ 1794071 w 2257209"/>
              <a:gd name="connsiteY31" fmla="*/ 185962 h 1839533"/>
              <a:gd name="connsiteX32" fmla="*/ 1865323 w 2257209"/>
              <a:gd name="connsiteY32" fmla="*/ 233463 h 1839533"/>
              <a:gd name="connsiteX33" fmla="*/ 1930637 w 2257209"/>
              <a:gd name="connsiteY33" fmla="*/ 292840 h 1839533"/>
              <a:gd name="connsiteX34" fmla="*/ 2013765 w 2257209"/>
              <a:gd name="connsiteY34" fmla="*/ 346279 h 1839533"/>
              <a:gd name="connsiteX35" fmla="*/ 2144355 w 2257209"/>
              <a:gd name="connsiteY35" fmla="*/ 408596 h 1839533"/>
              <a:gd name="connsiteX36" fmla="*/ 2191759 w 2257209"/>
              <a:gd name="connsiteY36" fmla="*/ 500677 h 1839533"/>
              <a:gd name="connsiteX37" fmla="*/ 2248235 w 2257209"/>
              <a:gd name="connsiteY37" fmla="*/ 625368 h 1839533"/>
              <a:gd name="connsiteX38" fmla="*/ 2257209 w 2257209"/>
              <a:gd name="connsiteY38" fmla="*/ 779728 h 1839533"/>
              <a:gd name="connsiteX39" fmla="*/ 2251271 w 2257209"/>
              <a:gd name="connsiteY39" fmla="*/ 928170 h 1839533"/>
              <a:gd name="connsiteX40" fmla="*/ 2251271 w 2257209"/>
              <a:gd name="connsiteY40" fmla="*/ 928170 h 1839533"/>
              <a:gd name="connsiteX41" fmla="*/ 2233458 w 2257209"/>
              <a:gd name="connsiteY41" fmla="*/ 993484 h 1839533"/>
              <a:gd name="connsiteX42" fmla="*/ 2197832 w 2257209"/>
              <a:gd name="connsiteY42" fmla="*/ 1035047 h 1839533"/>
              <a:gd name="connsiteX43" fmla="*/ 2156269 w 2257209"/>
              <a:gd name="connsiteY43" fmla="*/ 1112237 h 1839533"/>
              <a:gd name="connsiteX44" fmla="*/ 2144393 w 2257209"/>
              <a:gd name="connsiteY44" fmla="*/ 1159738 h 1839533"/>
              <a:gd name="connsiteX45" fmla="*/ 2168144 w 2257209"/>
              <a:gd name="connsiteY45" fmla="*/ 1236928 h 1839533"/>
              <a:gd name="connsiteX46" fmla="*/ 2168144 w 2257209"/>
              <a:gd name="connsiteY46" fmla="*/ 1361619 h 1839533"/>
              <a:gd name="connsiteX47" fmla="*/ 2132518 w 2257209"/>
              <a:gd name="connsiteY47" fmla="*/ 1462559 h 1839533"/>
              <a:gd name="connsiteX48" fmla="*/ 2090954 w 2257209"/>
              <a:gd name="connsiteY48" fmla="*/ 1533811 h 1839533"/>
              <a:gd name="connsiteX49" fmla="*/ 2025640 w 2257209"/>
              <a:gd name="connsiteY49" fmla="*/ 1566440 h 1839533"/>
              <a:gd name="connsiteX50" fmla="*/ 1927640 w 2257209"/>
              <a:gd name="connsiteY50" fmla="*/ 1839533 h 1839533"/>
              <a:gd name="connsiteX51" fmla="*/ 1838613 w 2257209"/>
              <a:gd name="connsiteY51" fmla="*/ 1830656 h 1839533"/>
              <a:gd name="connsiteX52" fmla="*/ 1877199 w 2257209"/>
              <a:gd name="connsiteY52" fmla="*/ 1688190 h 1839533"/>
              <a:gd name="connsiteX53" fmla="*/ 1912824 w 2257209"/>
              <a:gd name="connsiteY53" fmla="*/ 1557562 h 1839533"/>
              <a:gd name="connsiteX54" fmla="*/ 1900948 w 2257209"/>
              <a:gd name="connsiteY54" fmla="*/ 1462559 h 1839533"/>
              <a:gd name="connsiteX55" fmla="*/ 1924700 w 2257209"/>
              <a:gd name="connsiteY55" fmla="*/ 1361619 h 1839533"/>
              <a:gd name="connsiteX56" fmla="*/ 1990014 w 2257209"/>
              <a:gd name="connsiteY56" fmla="*/ 1254741 h 1839533"/>
              <a:gd name="connsiteX57" fmla="*/ 1984076 w 2257209"/>
              <a:gd name="connsiteY57" fmla="*/ 1201302 h 1839533"/>
              <a:gd name="connsiteX58" fmla="*/ 2016801 w 2257209"/>
              <a:gd name="connsiteY58" fmla="*/ 1109278 h 1839533"/>
              <a:gd name="connsiteX59" fmla="*/ 2049391 w 2257209"/>
              <a:gd name="connsiteY59" fmla="*/ 951920 h 1839533"/>
              <a:gd name="connsiteX60" fmla="*/ 2120643 w 2257209"/>
              <a:gd name="connsiteY60" fmla="*/ 910357 h 1839533"/>
              <a:gd name="connsiteX61" fmla="*/ 2120643 w 2257209"/>
              <a:gd name="connsiteY61" fmla="*/ 910357 h 1839533"/>
              <a:gd name="connsiteX62" fmla="*/ 2138456 w 2257209"/>
              <a:gd name="connsiteY62" fmla="*/ 785666 h 1839533"/>
              <a:gd name="connsiteX63" fmla="*/ 2068712 w 2257209"/>
              <a:gd name="connsiteY63" fmla="*/ 510348 h 1839533"/>
              <a:gd name="connsiteX64" fmla="*/ 1829697 w 2257209"/>
              <a:gd name="connsiteY64" fmla="*/ 381905 h 1839533"/>
              <a:gd name="connsiteX65" fmla="*/ 1390310 w 2257209"/>
              <a:gd name="connsiteY65" fmla="*/ 179966 h 1839533"/>
              <a:gd name="connsiteX66" fmla="*/ 1187076 w 2257209"/>
              <a:gd name="connsiteY66" fmla="*/ 152927 h 1839533"/>
              <a:gd name="connsiteX67" fmla="*/ 977652 w 2257209"/>
              <a:gd name="connsiteY67" fmla="*/ 147337 h 1839533"/>
              <a:gd name="connsiteX68" fmla="*/ 808419 w 2257209"/>
              <a:gd name="connsiteY68" fmla="*/ 144359 h 1839533"/>
              <a:gd name="connsiteX69" fmla="*/ 621432 w 2257209"/>
              <a:gd name="connsiteY69" fmla="*/ 188901 h 1839533"/>
              <a:gd name="connsiteX70" fmla="*/ 440246 w 2257209"/>
              <a:gd name="connsiteY70" fmla="*/ 275007 h 1839533"/>
              <a:gd name="connsiteX71" fmla="*/ 383288 w 2257209"/>
              <a:gd name="connsiteY71" fmla="*/ 320085 h 1839533"/>
              <a:gd name="connsiteX72" fmla="*/ 334581 w 2257209"/>
              <a:gd name="connsiteY72" fmla="*/ 329641 h 1839533"/>
              <a:gd name="connsiteX73" fmla="*/ 245517 w 2257209"/>
              <a:gd name="connsiteY73" fmla="*/ 406799 h 1839533"/>
              <a:gd name="connsiteX74" fmla="*/ 189696 w 2257209"/>
              <a:gd name="connsiteY74" fmla="*/ 476907 h 1839533"/>
              <a:gd name="connsiteX75" fmla="*/ 182521 w 2257209"/>
              <a:gd name="connsiteY75" fmla="*/ 542191 h 1839533"/>
              <a:gd name="connsiteX76" fmla="*/ 220560 w 2257209"/>
              <a:gd name="connsiteY76" fmla="*/ 571507 h 1839533"/>
              <a:gd name="connsiteX77" fmla="*/ 251455 w 2257209"/>
              <a:gd name="connsiteY77" fmla="*/ 615824 h 1839533"/>
              <a:gd name="connsiteX78" fmla="*/ 238404 w 2257209"/>
              <a:gd name="connsiteY78" fmla="*/ 690663 h 1839533"/>
              <a:gd name="connsiteX79" fmla="*/ 193253 w 2257209"/>
              <a:gd name="connsiteY79" fmla="*/ 729783 h 1839533"/>
              <a:gd name="connsiteX80" fmla="*/ 196747 w 2257209"/>
              <a:gd name="connsiteY80" fmla="*/ 757244 h 1839533"/>
              <a:gd name="connsiteX81" fmla="*/ 230085 w 2257209"/>
              <a:gd name="connsiteY81" fmla="*/ 757244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268092 w 2257209"/>
              <a:gd name="connsiteY84" fmla="*/ 744102 h 1839533"/>
              <a:gd name="connsiteX85" fmla="*/ 320572 w 2257209"/>
              <a:gd name="connsiteY85" fmla="*/ 695332 h 1839533"/>
              <a:gd name="connsiteX86" fmla="*/ 365476 w 2257209"/>
              <a:gd name="connsiteY86" fmla="*/ 684756 h 1839533"/>
              <a:gd name="connsiteX87" fmla="*/ 422471 w 2257209"/>
              <a:gd name="connsiteY87" fmla="*/ 690663 h 1839533"/>
              <a:gd name="connsiteX88" fmla="*/ 446222 w 2257209"/>
              <a:gd name="connsiteY88" fmla="*/ 767853 h 1839533"/>
              <a:gd name="connsiteX89" fmla="*/ 475910 w 2257209"/>
              <a:gd name="connsiteY89" fmla="*/ 874731 h 1839533"/>
              <a:gd name="connsiteX90" fmla="*/ 511536 w 2257209"/>
              <a:gd name="connsiteY90" fmla="*/ 963795 h 1839533"/>
              <a:gd name="connsiteX91" fmla="*/ 526967 w 2257209"/>
              <a:gd name="connsiteY91" fmla="*/ 1026698 h 1839533"/>
              <a:gd name="connsiteX92" fmla="*/ 531699 w 2257209"/>
              <a:gd name="connsiteY92" fmla="*/ 1096806 h 1839533"/>
              <a:gd name="connsiteX93" fmla="*/ 515030 w 2257209"/>
              <a:gd name="connsiteY93" fmla="*/ 1260647 h 1839533"/>
              <a:gd name="connsiteX94" fmla="*/ 499631 w 2257209"/>
              <a:gd name="connsiteY94" fmla="*/ 1379464 h 1839533"/>
              <a:gd name="connsiteX95" fmla="*/ 488929 w 2257209"/>
              <a:gd name="connsiteY95" fmla="*/ 1437386 h 1839533"/>
              <a:gd name="connsiteX96" fmla="*/ 503930 w 2257209"/>
              <a:gd name="connsiteY96" fmla="*/ 1504957 h 1839533"/>
              <a:gd name="connsiteX97" fmla="*/ 496135 w 2257209"/>
              <a:gd name="connsiteY97" fmla="*/ 1612145 h 1839533"/>
              <a:gd name="connsiteX98" fmla="*/ 469940 w 2257209"/>
              <a:gd name="connsiteY98" fmla="*/ 1695273 h 1839533"/>
              <a:gd name="connsiteX0" fmla="*/ 469940 w 2257209"/>
              <a:gd name="connsiteY0" fmla="*/ 1695273 h 1839533"/>
              <a:gd name="connsiteX1" fmla="*/ 369032 w 2257209"/>
              <a:gd name="connsiteY1" fmla="*/ 1717879 h 1839533"/>
              <a:gd name="connsiteX2" fmla="*/ 310861 w 2257209"/>
              <a:gd name="connsiteY2" fmla="*/ 1710735 h 1839533"/>
              <a:gd name="connsiteX3" fmla="*/ 291998 w 2257209"/>
              <a:gd name="connsiteY3" fmla="*/ 1674026 h 1839533"/>
              <a:gd name="connsiteX4" fmla="*/ 249073 w 2257209"/>
              <a:gd name="connsiteY4" fmla="*/ 1662059 h 1839533"/>
              <a:gd name="connsiteX5" fmla="*/ 190902 w 2257209"/>
              <a:gd name="connsiteY5" fmla="*/ 1660852 h 1839533"/>
              <a:gd name="connsiteX6" fmla="*/ 91167 w 2257209"/>
              <a:gd name="connsiteY6" fmla="*/ 1645390 h 1839533"/>
              <a:gd name="connsiteX7" fmla="*/ 73354 w 2257209"/>
              <a:gd name="connsiteY7" fmla="*/ 1534893 h 1839533"/>
              <a:gd name="connsiteX8" fmla="*/ 63398 w 2257209"/>
              <a:gd name="connsiteY8" fmla="*/ 1328744 h 1839533"/>
              <a:gd name="connsiteX9" fmla="*/ 31730 w 2257209"/>
              <a:gd name="connsiteY9" fmla="*/ 1285573 h 1839533"/>
              <a:gd name="connsiteX10" fmla="*/ 12803 w 2257209"/>
              <a:gd name="connsiteY10" fmla="*/ 1198828 h 1839533"/>
              <a:gd name="connsiteX11" fmla="*/ 21123 w 2257209"/>
              <a:gd name="connsiteY11" fmla="*/ 1011297 h 1839533"/>
              <a:gd name="connsiteX12" fmla="*/ 54336 w 2257209"/>
              <a:gd name="connsiteY12" fmla="*/ 773790 h 1839533"/>
              <a:gd name="connsiteX13" fmla="*/ 42461 w 2257209"/>
              <a:gd name="connsiteY13" fmla="*/ 726289 h 1839533"/>
              <a:gd name="connsiteX14" fmla="*/ 12772 w 2257209"/>
              <a:gd name="connsiteY14" fmla="*/ 660975 h 1839533"/>
              <a:gd name="connsiteX15" fmla="*/ 6835 w 2257209"/>
              <a:gd name="connsiteY15" fmla="*/ 571909 h 1839533"/>
              <a:gd name="connsiteX16" fmla="*/ 54336 w 2257209"/>
              <a:gd name="connsiteY16" fmla="*/ 506595 h 1839533"/>
              <a:gd name="connsiteX17" fmla="*/ 84024 w 2257209"/>
              <a:gd name="connsiteY17" fmla="*/ 447219 h 1839533"/>
              <a:gd name="connsiteX18" fmla="*/ 226528 w 2257209"/>
              <a:gd name="connsiteY18" fmla="*/ 286902 h 1839533"/>
              <a:gd name="connsiteX19" fmla="*/ 256216 w 2257209"/>
              <a:gd name="connsiteY19" fmla="*/ 251277 h 1839533"/>
              <a:gd name="connsiteX20" fmla="*/ 265153 w 2257209"/>
              <a:gd name="connsiteY20" fmla="*/ 212652 h 1839533"/>
              <a:gd name="connsiteX21" fmla="*/ 404658 w 2257209"/>
              <a:gd name="connsiteY21" fmla="*/ 126604 h 1839533"/>
              <a:gd name="connsiteX22" fmla="*/ 594354 w 2257209"/>
              <a:gd name="connsiteY22" fmla="*/ 51658 h 1839533"/>
              <a:gd name="connsiteX23" fmla="*/ 791323 w 2257209"/>
              <a:gd name="connsiteY23" fmla="*/ 22588 h 1839533"/>
              <a:gd name="connsiteX24" fmla="*/ 808594 w 2257209"/>
              <a:gd name="connsiteY24" fmla="*/ 10772 h 1839533"/>
              <a:gd name="connsiteX25" fmla="*/ 876750 w 2257209"/>
              <a:gd name="connsiteY25" fmla="*/ 1893 h 1839533"/>
              <a:gd name="connsiteX26" fmla="*/ 1070914 w 2257209"/>
              <a:gd name="connsiteY26" fmla="*/ 1024 h 1839533"/>
              <a:gd name="connsiteX27" fmla="*/ 1241869 w 2257209"/>
              <a:gd name="connsiteY27" fmla="*/ 13770 h 1839533"/>
              <a:gd name="connsiteX28" fmla="*/ 1446612 w 2257209"/>
              <a:gd name="connsiteY28" fmla="*/ 55275 h 1839533"/>
              <a:gd name="connsiteX29" fmla="*/ 1544689 w 2257209"/>
              <a:gd name="connsiteY29" fmla="*/ 96897 h 1839533"/>
              <a:gd name="connsiteX30" fmla="*/ 1710944 w 2257209"/>
              <a:gd name="connsiteY30" fmla="*/ 144398 h 1839533"/>
              <a:gd name="connsiteX31" fmla="*/ 1794071 w 2257209"/>
              <a:gd name="connsiteY31" fmla="*/ 185962 h 1839533"/>
              <a:gd name="connsiteX32" fmla="*/ 1865323 w 2257209"/>
              <a:gd name="connsiteY32" fmla="*/ 233463 h 1839533"/>
              <a:gd name="connsiteX33" fmla="*/ 1930637 w 2257209"/>
              <a:gd name="connsiteY33" fmla="*/ 292840 h 1839533"/>
              <a:gd name="connsiteX34" fmla="*/ 2013765 w 2257209"/>
              <a:gd name="connsiteY34" fmla="*/ 346279 h 1839533"/>
              <a:gd name="connsiteX35" fmla="*/ 2144355 w 2257209"/>
              <a:gd name="connsiteY35" fmla="*/ 408596 h 1839533"/>
              <a:gd name="connsiteX36" fmla="*/ 2191759 w 2257209"/>
              <a:gd name="connsiteY36" fmla="*/ 500677 h 1839533"/>
              <a:gd name="connsiteX37" fmla="*/ 2248235 w 2257209"/>
              <a:gd name="connsiteY37" fmla="*/ 625368 h 1839533"/>
              <a:gd name="connsiteX38" fmla="*/ 2257209 w 2257209"/>
              <a:gd name="connsiteY38" fmla="*/ 779728 h 1839533"/>
              <a:gd name="connsiteX39" fmla="*/ 2251271 w 2257209"/>
              <a:gd name="connsiteY39" fmla="*/ 928170 h 1839533"/>
              <a:gd name="connsiteX40" fmla="*/ 2251271 w 2257209"/>
              <a:gd name="connsiteY40" fmla="*/ 928170 h 1839533"/>
              <a:gd name="connsiteX41" fmla="*/ 2233458 w 2257209"/>
              <a:gd name="connsiteY41" fmla="*/ 993484 h 1839533"/>
              <a:gd name="connsiteX42" fmla="*/ 2197832 w 2257209"/>
              <a:gd name="connsiteY42" fmla="*/ 1035047 h 1839533"/>
              <a:gd name="connsiteX43" fmla="*/ 2156269 w 2257209"/>
              <a:gd name="connsiteY43" fmla="*/ 1112237 h 1839533"/>
              <a:gd name="connsiteX44" fmla="*/ 2144393 w 2257209"/>
              <a:gd name="connsiteY44" fmla="*/ 1159738 h 1839533"/>
              <a:gd name="connsiteX45" fmla="*/ 2168144 w 2257209"/>
              <a:gd name="connsiteY45" fmla="*/ 1236928 h 1839533"/>
              <a:gd name="connsiteX46" fmla="*/ 2168144 w 2257209"/>
              <a:gd name="connsiteY46" fmla="*/ 1361619 h 1839533"/>
              <a:gd name="connsiteX47" fmla="*/ 2132518 w 2257209"/>
              <a:gd name="connsiteY47" fmla="*/ 1462559 h 1839533"/>
              <a:gd name="connsiteX48" fmla="*/ 2090954 w 2257209"/>
              <a:gd name="connsiteY48" fmla="*/ 1533811 h 1839533"/>
              <a:gd name="connsiteX49" fmla="*/ 2025640 w 2257209"/>
              <a:gd name="connsiteY49" fmla="*/ 1566440 h 1839533"/>
              <a:gd name="connsiteX50" fmla="*/ 1927640 w 2257209"/>
              <a:gd name="connsiteY50" fmla="*/ 1839533 h 1839533"/>
              <a:gd name="connsiteX51" fmla="*/ 1838613 w 2257209"/>
              <a:gd name="connsiteY51" fmla="*/ 1830656 h 1839533"/>
              <a:gd name="connsiteX52" fmla="*/ 1877199 w 2257209"/>
              <a:gd name="connsiteY52" fmla="*/ 1688190 h 1839533"/>
              <a:gd name="connsiteX53" fmla="*/ 1912824 w 2257209"/>
              <a:gd name="connsiteY53" fmla="*/ 1557562 h 1839533"/>
              <a:gd name="connsiteX54" fmla="*/ 1900948 w 2257209"/>
              <a:gd name="connsiteY54" fmla="*/ 1462559 h 1839533"/>
              <a:gd name="connsiteX55" fmla="*/ 1924700 w 2257209"/>
              <a:gd name="connsiteY55" fmla="*/ 1361619 h 1839533"/>
              <a:gd name="connsiteX56" fmla="*/ 1990014 w 2257209"/>
              <a:gd name="connsiteY56" fmla="*/ 1254741 h 1839533"/>
              <a:gd name="connsiteX57" fmla="*/ 1984076 w 2257209"/>
              <a:gd name="connsiteY57" fmla="*/ 1201302 h 1839533"/>
              <a:gd name="connsiteX58" fmla="*/ 2016801 w 2257209"/>
              <a:gd name="connsiteY58" fmla="*/ 1109278 h 1839533"/>
              <a:gd name="connsiteX59" fmla="*/ 2049391 w 2257209"/>
              <a:gd name="connsiteY59" fmla="*/ 951920 h 1839533"/>
              <a:gd name="connsiteX60" fmla="*/ 2120643 w 2257209"/>
              <a:gd name="connsiteY60" fmla="*/ 910357 h 1839533"/>
              <a:gd name="connsiteX61" fmla="*/ 2120643 w 2257209"/>
              <a:gd name="connsiteY61" fmla="*/ 910357 h 1839533"/>
              <a:gd name="connsiteX62" fmla="*/ 2138456 w 2257209"/>
              <a:gd name="connsiteY62" fmla="*/ 785666 h 1839533"/>
              <a:gd name="connsiteX63" fmla="*/ 2068712 w 2257209"/>
              <a:gd name="connsiteY63" fmla="*/ 510348 h 1839533"/>
              <a:gd name="connsiteX64" fmla="*/ 1829697 w 2257209"/>
              <a:gd name="connsiteY64" fmla="*/ 381905 h 1839533"/>
              <a:gd name="connsiteX65" fmla="*/ 1390310 w 2257209"/>
              <a:gd name="connsiteY65" fmla="*/ 179966 h 1839533"/>
              <a:gd name="connsiteX66" fmla="*/ 1187076 w 2257209"/>
              <a:gd name="connsiteY66" fmla="*/ 152927 h 1839533"/>
              <a:gd name="connsiteX67" fmla="*/ 977652 w 2257209"/>
              <a:gd name="connsiteY67" fmla="*/ 147337 h 1839533"/>
              <a:gd name="connsiteX68" fmla="*/ 808419 w 2257209"/>
              <a:gd name="connsiteY68" fmla="*/ 144359 h 1839533"/>
              <a:gd name="connsiteX69" fmla="*/ 621432 w 2257209"/>
              <a:gd name="connsiteY69" fmla="*/ 188901 h 1839533"/>
              <a:gd name="connsiteX70" fmla="*/ 440246 w 2257209"/>
              <a:gd name="connsiteY70" fmla="*/ 275007 h 1839533"/>
              <a:gd name="connsiteX71" fmla="*/ 383288 w 2257209"/>
              <a:gd name="connsiteY71" fmla="*/ 320085 h 1839533"/>
              <a:gd name="connsiteX72" fmla="*/ 334581 w 2257209"/>
              <a:gd name="connsiteY72" fmla="*/ 329641 h 1839533"/>
              <a:gd name="connsiteX73" fmla="*/ 245517 w 2257209"/>
              <a:gd name="connsiteY73" fmla="*/ 406799 h 1839533"/>
              <a:gd name="connsiteX74" fmla="*/ 189696 w 2257209"/>
              <a:gd name="connsiteY74" fmla="*/ 476907 h 1839533"/>
              <a:gd name="connsiteX75" fmla="*/ 182521 w 2257209"/>
              <a:gd name="connsiteY75" fmla="*/ 542191 h 1839533"/>
              <a:gd name="connsiteX76" fmla="*/ 220560 w 2257209"/>
              <a:gd name="connsiteY76" fmla="*/ 571507 h 1839533"/>
              <a:gd name="connsiteX77" fmla="*/ 251455 w 2257209"/>
              <a:gd name="connsiteY77" fmla="*/ 615824 h 1839533"/>
              <a:gd name="connsiteX78" fmla="*/ 238404 w 2257209"/>
              <a:gd name="connsiteY78" fmla="*/ 690663 h 1839533"/>
              <a:gd name="connsiteX79" fmla="*/ 193253 w 2257209"/>
              <a:gd name="connsiteY79" fmla="*/ 729783 h 1839533"/>
              <a:gd name="connsiteX80" fmla="*/ 196747 w 2257209"/>
              <a:gd name="connsiteY80" fmla="*/ 757244 h 1839533"/>
              <a:gd name="connsiteX81" fmla="*/ 230085 w 2257209"/>
              <a:gd name="connsiteY81" fmla="*/ 757244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268092 w 2257209"/>
              <a:gd name="connsiteY84" fmla="*/ 744102 h 1839533"/>
              <a:gd name="connsiteX85" fmla="*/ 320572 w 2257209"/>
              <a:gd name="connsiteY85" fmla="*/ 695332 h 1839533"/>
              <a:gd name="connsiteX86" fmla="*/ 365476 w 2257209"/>
              <a:gd name="connsiteY86" fmla="*/ 684756 h 1839533"/>
              <a:gd name="connsiteX87" fmla="*/ 422471 w 2257209"/>
              <a:gd name="connsiteY87" fmla="*/ 690663 h 1839533"/>
              <a:gd name="connsiteX88" fmla="*/ 446222 w 2257209"/>
              <a:gd name="connsiteY88" fmla="*/ 767853 h 1839533"/>
              <a:gd name="connsiteX89" fmla="*/ 475910 w 2257209"/>
              <a:gd name="connsiteY89" fmla="*/ 874731 h 1839533"/>
              <a:gd name="connsiteX90" fmla="*/ 511536 w 2257209"/>
              <a:gd name="connsiteY90" fmla="*/ 963795 h 1839533"/>
              <a:gd name="connsiteX91" fmla="*/ 526967 w 2257209"/>
              <a:gd name="connsiteY91" fmla="*/ 1026698 h 1839533"/>
              <a:gd name="connsiteX92" fmla="*/ 531699 w 2257209"/>
              <a:gd name="connsiteY92" fmla="*/ 1096806 h 1839533"/>
              <a:gd name="connsiteX93" fmla="*/ 515030 w 2257209"/>
              <a:gd name="connsiteY93" fmla="*/ 1260647 h 1839533"/>
              <a:gd name="connsiteX94" fmla="*/ 499631 w 2257209"/>
              <a:gd name="connsiteY94" fmla="*/ 1379464 h 1839533"/>
              <a:gd name="connsiteX95" fmla="*/ 488929 w 2257209"/>
              <a:gd name="connsiteY95" fmla="*/ 1437386 h 1839533"/>
              <a:gd name="connsiteX96" fmla="*/ 503930 w 2257209"/>
              <a:gd name="connsiteY96" fmla="*/ 1504957 h 1839533"/>
              <a:gd name="connsiteX97" fmla="*/ 496135 w 2257209"/>
              <a:gd name="connsiteY97" fmla="*/ 1612145 h 1839533"/>
              <a:gd name="connsiteX98" fmla="*/ 469940 w 2257209"/>
              <a:gd name="connsiteY98" fmla="*/ 1695273 h 1839533"/>
              <a:gd name="connsiteX0" fmla="*/ 469940 w 2257209"/>
              <a:gd name="connsiteY0" fmla="*/ 1695273 h 1839533"/>
              <a:gd name="connsiteX1" fmla="*/ 369032 w 2257209"/>
              <a:gd name="connsiteY1" fmla="*/ 1717879 h 1839533"/>
              <a:gd name="connsiteX2" fmla="*/ 310861 w 2257209"/>
              <a:gd name="connsiteY2" fmla="*/ 1710735 h 1839533"/>
              <a:gd name="connsiteX3" fmla="*/ 291998 w 2257209"/>
              <a:gd name="connsiteY3" fmla="*/ 1674026 h 1839533"/>
              <a:gd name="connsiteX4" fmla="*/ 249073 w 2257209"/>
              <a:gd name="connsiteY4" fmla="*/ 1662059 h 1839533"/>
              <a:gd name="connsiteX5" fmla="*/ 190902 w 2257209"/>
              <a:gd name="connsiteY5" fmla="*/ 1660852 h 1839533"/>
              <a:gd name="connsiteX6" fmla="*/ 91167 w 2257209"/>
              <a:gd name="connsiteY6" fmla="*/ 1645390 h 1839533"/>
              <a:gd name="connsiteX7" fmla="*/ 73354 w 2257209"/>
              <a:gd name="connsiteY7" fmla="*/ 1534893 h 1839533"/>
              <a:gd name="connsiteX8" fmla="*/ 63398 w 2257209"/>
              <a:gd name="connsiteY8" fmla="*/ 1328744 h 1839533"/>
              <a:gd name="connsiteX9" fmla="*/ 31730 w 2257209"/>
              <a:gd name="connsiteY9" fmla="*/ 1285573 h 1839533"/>
              <a:gd name="connsiteX10" fmla="*/ 12803 w 2257209"/>
              <a:gd name="connsiteY10" fmla="*/ 1198828 h 1839533"/>
              <a:gd name="connsiteX11" fmla="*/ 21123 w 2257209"/>
              <a:gd name="connsiteY11" fmla="*/ 1011297 h 1839533"/>
              <a:gd name="connsiteX12" fmla="*/ 54336 w 2257209"/>
              <a:gd name="connsiteY12" fmla="*/ 773790 h 1839533"/>
              <a:gd name="connsiteX13" fmla="*/ 42461 w 2257209"/>
              <a:gd name="connsiteY13" fmla="*/ 726289 h 1839533"/>
              <a:gd name="connsiteX14" fmla="*/ 12772 w 2257209"/>
              <a:gd name="connsiteY14" fmla="*/ 660975 h 1839533"/>
              <a:gd name="connsiteX15" fmla="*/ 6835 w 2257209"/>
              <a:gd name="connsiteY15" fmla="*/ 571909 h 1839533"/>
              <a:gd name="connsiteX16" fmla="*/ 54336 w 2257209"/>
              <a:gd name="connsiteY16" fmla="*/ 506595 h 1839533"/>
              <a:gd name="connsiteX17" fmla="*/ 84024 w 2257209"/>
              <a:gd name="connsiteY17" fmla="*/ 447219 h 1839533"/>
              <a:gd name="connsiteX18" fmla="*/ 226528 w 2257209"/>
              <a:gd name="connsiteY18" fmla="*/ 286902 h 1839533"/>
              <a:gd name="connsiteX19" fmla="*/ 256216 w 2257209"/>
              <a:gd name="connsiteY19" fmla="*/ 251277 h 1839533"/>
              <a:gd name="connsiteX20" fmla="*/ 265153 w 2257209"/>
              <a:gd name="connsiteY20" fmla="*/ 212652 h 1839533"/>
              <a:gd name="connsiteX21" fmla="*/ 404658 w 2257209"/>
              <a:gd name="connsiteY21" fmla="*/ 126604 h 1839533"/>
              <a:gd name="connsiteX22" fmla="*/ 594354 w 2257209"/>
              <a:gd name="connsiteY22" fmla="*/ 51658 h 1839533"/>
              <a:gd name="connsiteX23" fmla="*/ 791323 w 2257209"/>
              <a:gd name="connsiteY23" fmla="*/ 22588 h 1839533"/>
              <a:gd name="connsiteX24" fmla="*/ 808594 w 2257209"/>
              <a:gd name="connsiteY24" fmla="*/ 10772 h 1839533"/>
              <a:gd name="connsiteX25" fmla="*/ 876750 w 2257209"/>
              <a:gd name="connsiteY25" fmla="*/ 1893 h 1839533"/>
              <a:gd name="connsiteX26" fmla="*/ 1070914 w 2257209"/>
              <a:gd name="connsiteY26" fmla="*/ 1024 h 1839533"/>
              <a:gd name="connsiteX27" fmla="*/ 1241869 w 2257209"/>
              <a:gd name="connsiteY27" fmla="*/ 13770 h 1839533"/>
              <a:gd name="connsiteX28" fmla="*/ 1446612 w 2257209"/>
              <a:gd name="connsiteY28" fmla="*/ 55275 h 1839533"/>
              <a:gd name="connsiteX29" fmla="*/ 1544689 w 2257209"/>
              <a:gd name="connsiteY29" fmla="*/ 96897 h 1839533"/>
              <a:gd name="connsiteX30" fmla="*/ 1710944 w 2257209"/>
              <a:gd name="connsiteY30" fmla="*/ 144398 h 1839533"/>
              <a:gd name="connsiteX31" fmla="*/ 1794071 w 2257209"/>
              <a:gd name="connsiteY31" fmla="*/ 185962 h 1839533"/>
              <a:gd name="connsiteX32" fmla="*/ 1865323 w 2257209"/>
              <a:gd name="connsiteY32" fmla="*/ 233463 h 1839533"/>
              <a:gd name="connsiteX33" fmla="*/ 1930637 w 2257209"/>
              <a:gd name="connsiteY33" fmla="*/ 292840 h 1839533"/>
              <a:gd name="connsiteX34" fmla="*/ 2013765 w 2257209"/>
              <a:gd name="connsiteY34" fmla="*/ 346279 h 1839533"/>
              <a:gd name="connsiteX35" fmla="*/ 2144355 w 2257209"/>
              <a:gd name="connsiteY35" fmla="*/ 408596 h 1839533"/>
              <a:gd name="connsiteX36" fmla="*/ 2191759 w 2257209"/>
              <a:gd name="connsiteY36" fmla="*/ 500677 h 1839533"/>
              <a:gd name="connsiteX37" fmla="*/ 2248235 w 2257209"/>
              <a:gd name="connsiteY37" fmla="*/ 625368 h 1839533"/>
              <a:gd name="connsiteX38" fmla="*/ 2257209 w 2257209"/>
              <a:gd name="connsiteY38" fmla="*/ 779728 h 1839533"/>
              <a:gd name="connsiteX39" fmla="*/ 2251271 w 2257209"/>
              <a:gd name="connsiteY39" fmla="*/ 928170 h 1839533"/>
              <a:gd name="connsiteX40" fmla="*/ 2251271 w 2257209"/>
              <a:gd name="connsiteY40" fmla="*/ 928170 h 1839533"/>
              <a:gd name="connsiteX41" fmla="*/ 2233458 w 2257209"/>
              <a:gd name="connsiteY41" fmla="*/ 993484 h 1839533"/>
              <a:gd name="connsiteX42" fmla="*/ 2197832 w 2257209"/>
              <a:gd name="connsiteY42" fmla="*/ 1035047 h 1839533"/>
              <a:gd name="connsiteX43" fmla="*/ 2156269 w 2257209"/>
              <a:gd name="connsiteY43" fmla="*/ 1112237 h 1839533"/>
              <a:gd name="connsiteX44" fmla="*/ 2144393 w 2257209"/>
              <a:gd name="connsiteY44" fmla="*/ 1159738 h 1839533"/>
              <a:gd name="connsiteX45" fmla="*/ 2168144 w 2257209"/>
              <a:gd name="connsiteY45" fmla="*/ 1236928 h 1839533"/>
              <a:gd name="connsiteX46" fmla="*/ 2168144 w 2257209"/>
              <a:gd name="connsiteY46" fmla="*/ 1361619 h 1839533"/>
              <a:gd name="connsiteX47" fmla="*/ 2132518 w 2257209"/>
              <a:gd name="connsiteY47" fmla="*/ 1462559 h 1839533"/>
              <a:gd name="connsiteX48" fmla="*/ 2090954 w 2257209"/>
              <a:gd name="connsiteY48" fmla="*/ 1533811 h 1839533"/>
              <a:gd name="connsiteX49" fmla="*/ 2025640 w 2257209"/>
              <a:gd name="connsiteY49" fmla="*/ 1566440 h 1839533"/>
              <a:gd name="connsiteX50" fmla="*/ 1927640 w 2257209"/>
              <a:gd name="connsiteY50" fmla="*/ 1839533 h 1839533"/>
              <a:gd name="connsiteX51" fmla="*/ 1838613 w 2257209"/>
              <a:gd name="connsiteY51" fmla="*/ 1830656 h 1839533"/>
              <a:gd name="connsiteX52" fmla="*/ 1877199 w 2257209"/>
              <a:gd name="connsiteY52" fmla="*/ 1688190 h 1839533"/>
              <a:gd name="connsiteX53" fmla="*/ 1912824 w 2257209"/>
              <a:gd name="connsiteY53" fmla="*/ 1557562 h 1839533"/>
              <a:gd name="connsiteX54" fmla="*/ 1900948 w 2257209"/>
              <a:gd name="connsiteY54" fmla="*/ 1462559 h 1839533"/>
              <a:gd name="connsiteX55" fmla="*/ 1924700 w 2257209"/>
              <a:gd name="connsiteY55" fmla="*/ 1361619 h 1839533"/>
              <a:gd name="connsiteX56" fmla="*/ 1990014 w 2257209"/>
              <a:gd name="connsiteY56" fmla="*/ 1254741 h 1839533"/>
              <a:gd name="connsiteX57" fmla="*/ 1984076 w 2257209"/>
              <a:gd name="connsiteY57" fmla="*/ 1201302 h 1839533"/>
              <a:gd name="connsiteX58" fmla="*/ 2016801 w 2257209"/>
              <a:gd name="connsiteY58" fmla="*/ 1109278 h 1839533"/>
              <a:gd name="connsiteX59" fmla="*/ 2049391 w 2257209"/>
              <a:gd name="connsiteY59" fmla="*/ 951920 h 1839533"/>
              <a:gd name="connsiteX60" fmla="*/ 2120643 w 2257209"/>
              <a:gd name="connsiteY60" fmla="*/ 910357 h 1839533"/>
              <a:gd name="connsiteX61" fmla="*/ 2120643 w 2257209"/>
              <a:gd name="connsiteY61" fmla="*/ 910357 h 1839533"/>
              <a:gd name="connsiteX62" fmla="*/ 2138456 w 2257209"/>
              <a:gd name="connsiteY62" fmla="*/ 785666 h 1839533"/>
              <a:gd name="connsiteX63" fmla="*/ 2068712 w 2257209"/>
              <a:gd name="connsiteY63" fmla="*/ 510348 h 1839533"/>
              <a:gd name="connsiteX64" fmla="*/ 1829697 w 2257209"/>
              <a:gd name="connsiteY64" fmla="*/ 381905 h 1839533"/>
              <a:gd name="connsiteX65" fmla="*/ 1390310 w 2257209"/>
              <a:gd name="connsiteY65" fmla="*/ 179966 h 1839533"/>
              <a:gd name="connsiteX66" fmla="*/ 1187076 w 2257209"/>
              <a:gd name="connsiteY66" fmla="*/ 152927 h 1839533"/>
              <a:gd name="connsiteX67" fmla="*/ 977652 w 2257209"/>
              <a:gd name="connsiteY67" fmla="*/ 147337 h 1839533"/>
              <a:gd name="connsiteX68" fmla="*/ 808419 w 2257209"/>
              <a:gd name="connsiteY68" fmla="*/ 144359 h 1839533"/>
              <a:gd name="connsiteX69" fmla="*/ 621432 w 2257209"/>
              <a:gd name="connsiteY69" fmla="*/ 188901 h 1839533"/>
              <a:gd name="connsiteX70" fmla="*/ 440246 w 2257209"/>
              <a:gd name="connsiteY70" fmla="*/ 275007 h 1839533"/>
              <a:gd name="connsiteX71" fmla="*/ 383288 w 2257209"/>
              <a:gd name="connsiteY71" fmla="*/ 320085 h 1839533"/>
              <a:gd name="connsiteX72" fmla="*/ 334581 w 2257209"/>
              <a:gd name="connsiteY72" fmla="*/ 329641 h 1839533"/>
              <a:gd name="connsiteX73" fmla="*/ 245517 w 2257209"/>
              <a:gd name="connsiteY73" fmla="*/ 406799 h 1839533"/>
              <a:gd name="connsiteX74" fmla="*/ 189696 w 2257209"/>
              <a:gd name="connsiteY74" fmla="*/ 476907 h 1839533"/>
              <a:gd name="connsiteX75" fmla="*/ 182521 w 2257209"/>
              <a:gd name="connsiteY75" fmla="*/ 542191 h 1839533"/>
              <a:gd name="connsiteX76" fmla="*/ 220560 w 2257209"/>
              <a:gd name="connsiteY76" fmla="*/ 571507 h 1839533"/>
              <a:gd name="connsiteX77" fmla="*/ 251455 w 2257209"/>
              <a:gd name="connsiteY77" fmla="*/ 615824 h 1839533"/>
              <a:gd name="connsiteX78" fmla="*/ 238404 w 2257209"/>
              <a:gd name="connsiteY78" fmla="*/ 690663 h 1839533"/>
              <a:gd name="connsiteX79" fmla="*/ 193253 w 2257209"/>
              <a:gd name="connsiteY79" fmla="*/ 729783 h 1839533"/>
              <a:gd name="connsiteX80" fmla="*/ 196747 w 2257209"/>
              <a:gd name="connsiteY80" fmla="*/ 757244 h 1839533"/>
              <a:gd name="connsiteX81" fmla="*/ 230085 w 2257209"/>
              <a:gd name="connsiteY81" fmla="*/ 757244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268092 w 2257209"/>
              <a:gd name="connsiteY84" fmla="*/ 744102 h 1839533"/>
              <a:gd name="connsiteX85" fmla="*/ 322953 w 2257209"/>
              <a:gd name="connsiteY85" fmla="*/ 704857 h 1839533"/>
              <a:gd name="connsiteX86" fmla="*/ 365476 w 2257209"/>
              <a:gd name="connsiteY86" fmla="*/ 684756 h 1839533"/>
              <a:gd name="connsiteX87" fmla="*/ 422471 w 2257209"/>
              <a:gd name="connsiteY87" fmla="*/ 690663 h 1839533"/>
              <a:gd name="connsiteX88" fmla="*/ 446222 w 2257209"/>
              <a:gd name="connsiteY88" fmla="*/ 767853 h 1839533"/>
              <a:gd name="connsiteX89" fmla="*/ 475910 w 2257209"/>
              <a:gd name="connsiteY89" fmla="*/ 874731 h 1839533"/>
              <a:gd name="connsiteX90" fmla="*/ 511536 w 2257209"/>
              <a:gd name="connsiteY90" fmla="*/ 963795 h 1839533"/>
              <a:gd name="connsiteX91" fmla="*/ 526967 w 2257209"/>
              <a:gd name="connsiteY91" fmla="*/ 1026698 h 1839533"/>
              <a:gd name="connsiteX92" fmla="*/ 531699 w 2257209"/>
              <a:gd name="connsiteY92" fmla="*/ 1096806 h 1839533"/>
              <a:gd name="connsiteX93" fmla="*/ 515030 w 2257209"/>
              <a:gd name="connsiteY93" fmla="*/ 1260647 h 1839533"/>
              <a:gd name="connsiteX94" fmla="*/ 499631 w 2257209"/>
              <a:gd name="connsiteY94" fmla="*/ 1379464 h 1839533"/>
              <a:gd name="connsiteX95" fmla="*/ 488929 w 2257209"/>
              <a:gd name="connsiteY95" fmla="*/ 1437386 h 1839533"/>
              <a:gd name="connsiteX96" fmla="*/ 503930 w 2257209"/>
              <a:gd name="connsiteY96" fmla="*/ 1504957 h 1839533"/>
              <a:gd name="connsiteX97" fmla="*/ 496135 w 2257209"/>
              <a:gd name="connsiteY97" fmla="*/ 1612145 h 1839533"/>
              <a:gd name="connsiteX98" fmla="*/ 469940 w 2257209"/>
              <a:gd name="connsiteY98" fmla="*/ 1695273 h 1839533"/>
              <a:gd name="connsiteX0" fmla="*/ 469940 w 2257209"/>
              <a:gd name="connsiteY0" fmla="*/ 1695273 h 1839533"/>
              <a:gd name="connsiteX1" fmla="*/ 369032 w 2257209"/>
              <a:gd name="connsiteY1" fmla="*/ 1717879 h 1839533"/>
              <a:gd name="connsiteX2" fmla="*/ 310861 w 2257209"/>
              <a:gd name="connsiteY2" fmla="*/ 1710735 h 1839533"/>
              <a:gd name="connsiteX3" fmla="*/ 291998 w 2257209"/>
              <a:gd name="connsiteY3" fmla="*/ 1674026 h 1839533"/>
              <a:gd name="connsiteX4" fmla="*/ 249073 w 2257209"/>
              <a:gd name="connsiteY4" fmla="*/ 1662059 h 1839533"/>
              <a:gd name="connsiteX5" fmla="*/ 190902 w 2257209"/>
              <a:gd name="connsiteY5" fmla="*/ 1660852 h 1839533"/>
              <a:gd name="connsiteX6" fmla="*/ 91167 w 2257209"/>
              <a:gd name="connsiteY6" fmla="*/ 1645390 h 1839533"/>
              <a:gd name="connsiteX7" fmla="*/ 73354 w 2257209"/>
              <a:gd name="connsiteY7" fmla="*/ 1534893 h 1839533"/>
              <a:gd name="connsiteX8" fmla="*/ 63398 w 2257209"/>
              <a:gd name="connsiteY8" fmla="*/ 1328744 h 1839533"/>
              <a:gd name="connsiteX9" fmla="*/ 31730 w 2257209"/>
              <a:gd name="connsiteY9" fmla="*/ 1285573 h 1839533"/>
              <a:gd name="connsiteX10" fmla="*/ 12803 w 2257209"/>
              <a:gd name="connsiteY10" fmla="*/ 1198828 h 1839533"/>
              <a:gd name="connsiteX11" fmla="*/ 21123 w 2257209"/>
              <a:gd name="connsiteY11" fmla="*/ 1011297 h 1839533"/>
              <a:gd name="connsiteX12" fmla="*/ 54336 w 2257209"/>
              <a:gd name="connsiteY12" fmla="*/ 773790 h 1839533"/>
              <a:gd name="connsiteX13" fmla="*/ 42461 w 2257209"/>
              <a:gd name="connsiteY13" fmla="*/ 726289 h 1839533"/>
              <a:gd name="connsiteX14" fmla="*/ 12772 w 2257209"/>
              <a:gd name="connsiteY14" fmla="*/ 660975 h 1839533"/>
              <a:gd name="connsiteX15" fmla="*/ 6835 w 2257209"/>
              <a:gd name="connsiteY15" fmla="*/ 571909 h 1839533"/>
              <a:gd name="connsiteX16" fmla="*/ 54336 w 2257209"/>
              <a:gd name="connsiteY16" fmla="*/ 506595 h 1839533"/>
              <a:gd name="connsiteX17" fmla="*/ 84024 w 2257209"/>
              <a:gd name="connsiteY17" fmla="*/ 447219 h 1839533"/>
              <a:gd name="connsiteX18" fmla="*/ 226528 w 2257209"/>
              <a:gd name="connsiteY18" fmla="*/ 286902 h 1839533"/>
              <a:gd name="connsiteX19" fmla="*/ 256216 w 2257209"/>
              <a:gd name="connsiteY19" fmla="*/ 251277 h 1839533"/>
              <a:gd name="connsiteX20" fmla="*/ 265153 w 2257209"/>
              <a:gd name="connsiteY20" fmla="*/ 212652 h 1839533"/>
              <a:gd name="connsiteX21" fmla="*/ 404658 w 2257209"/>
              <a:gd name="connsiteY21" fmla="*/ 126604 h 1839533"/>
              <a:gd name="connsiteX22" fmla="*/ 594354 w 2257209"/>
              <a:gd name="connsiteY22" fmla="*/ 51658 h 1839533"/>
              <a:gd name="connsiteX23" fmla="*/ 791323 w 2257209"/>
              <a:gd name="connsiteY23" fmla="*/ 22588 h 1839533"/>
              <a:gd name="connsiteX24" fmla="*/ 808594 w 2257209"/>
              <a:gd name="connsiteY24" fmla="*/ 10772 h 1839533"/>
              <a:gd name="connsiteX25" fmla="*/ 876750 w 2257209"/>
              <a:gd name="connsiteY25" fmla="*/ 1893 h 1839533"/>
              <a:gd name="connsiteX26" fmla="*/ 1070914 w 2257209"/>
              <a:gd name="connsiteY26" fmla="*/ 1024 h 1839533"/>
              <a:gd name="connsiteX27" fmla="*/ 1241869 w 2257209"/>
              <a:gd name="connsiteY27" fmla="*/ 13770 h 1839533"/>
              <a:gd name="connsiteX28" fmla="*/ 1446612 w 2257209"/>
              <a:gd name="connsiteY28" fmla="*/ 55275 h 1839533"/>
              <a:gd name="connsiteX29" fmla="*/ 1544689 w 2257209"/>
              <a:gd name="connsiteY29" fmla="*/ 96897 h 1839533"/>
              <a:gd name="connsiteX30" fmla="*/ 1710944 w 2257209"/>
              <a:gd name="connsiteY30" fmla="*/ 144398 h 1839533"/>
              <a:gd name="connsiteX31" fmla="*/ 1794071 w 2257209"/>
              <a:gd name="connsiteY31" fmla="*/ 185962 h 1839533"/>
              <a:gd name="connsiteX32" fmla="*/ 1865323 w 2257209"/>
              <a:gd name="connsiteY32" fmla="*/ 233463 h 1839533"/>
              <a:gd name="connsiteX33" fmla="*/ 1930637 w 2257209"/>
              <a:gd name="connsiteY33" fmla="*/ 292840 h 1839533"/>
              <a:gd name="connsiteX34" fmla="*/ 2013765 w 2257209"/>
              <a:gd name="connsiteY34" fmla="*/ 346279 h 1839533"/>
              <a:gd name="connsiteX35" fmla="*/ 2144355 w 2257209"/>
              <a:gd name="connsiteY35" fmla="*/ 408596 h 1839533"/>
              <a:gd name="connsiteX36" fmla="*/ 2191759 w 2257209"/>
              <a:gd name="connsiteY36" fmla="*/ 500677 h 1839533"/>
              <a:gd name="connsiteX37" fmla="*/ 2248235 w 2257209"/>
              <a:gd name="connsiteY37" fmla="*/ 625368 h 1839533"/>
              <a:gd name="connsiteX38" fmla="*/ 2257209 w 2257209"/>
              <a:gd name="connsiteY38" fmla="*/ 779728 h 1839533"/>
              <a:gd name="connsiteX39" fmla="*/ 2251271 w 2257209"/>
              <a:gd name="connsiteY39" fmla="*/ 928170 h 1839533"/>
              <a:gd name="connsiteX40" fmla="*/ 2251271 w 2257209"/>
              <a:gd name="connsiteY40" fmla="*/ 928170 h 1839533"/>
              <a:gd name="connsiteX41" fmla="*/ 2233458 w 2257209"/>
              <a:gd name="connsiteY41" fmla="*/ 993484 h 1839533"/>
              <a:gd name="connsiteX42" fmla="*/ 2197832 w 2257209"/>
              <a:gd name="connsiteY42" fmla="*/ 1035047 h 1839533"/>
              <a:gd name="connsiteX43" fmla="*/ 2156269 w 2257209"/>
              <a:gd name="connsiteY43" fmla="*/ 1112237 h 1839533"/>
              <a:gd name="connsiteX44" fmla="*/ 2144393 w 2257209"/>
              <a:gd name="connsiteY44" fmla="*/ 1159738 h 1839533"/>
              <a:gd name="connsiteX45" fmla="*/ 2168144 w 2257209"/>
              <a:gd name="connsiteY45" fmla="*/ 1236928 h 1839533"/>
              <a:gd name="connsiteX46" fmla="*/ 2168144 w 2257209"/>
              <a:gd name="connsiteY46" fmla="*/ 1361619 h 1839533"/>
              <a:gd name="connsiteX47" fmla="*/ 2132518 w 2257209"/>
              <a:gd name="connsiteY47" fmla="*/ 1462559 h 1839533"/>
              <a:gd name="connsiteX48" fmla="*/ 2090954 w 2257209"/>
              <a:gd name="connsiteY48" fmla="*/ 1533811 h 1839533"/>
              <a:gd name="connsiteX49" fmla="*/ 2025640 w 2257209"/>
              <a:gd name="connsiteY49" fmla="*/ 1566440 h 1839533"/>
              <a:gd name="connsiteX50" fmla="*/ 1927640 w 2257209"/>
              <a:gd name="connsiteY50" fmla="*/ 1839533 h 1839533"/>
              <a:gd name="connsiteX51" fmla="*/ 1838613 w 2257209"/>
              <a:gd name="connsiteY51" fmla="*/ 1830656 h 1839533"/>
              <a:gd name="connsiteX52" fmla="*/ 1877199 w 2257209"/>
              <a:gd name="connsiteY52" fmla="*/ 1688190 h 1839533"/>
              <a:gd name="connsiteX53" fmla="*/ 1912824 w 2257209"/>
              <a:gd name="connsiteY53" fmla="*/ 1557562 h 1839533"/>
              <a:gd name="connsiteX54" fmla="*/ 1900948 w 2257209"/>
              <a:gd name="connsiteY54" fmla="*/ 1462559 h 1839533"/>
              <a:gd name="connsiteX55" fmla="*/ 1924700 w 2257209"/>
              <a:gd name="connsiteY55" fmla="*/ 1361619 h 1839533"/>
              <a:gd name="connsiteX56" fmla="*/ 1990014 w 2257209"/>
              <a:gd name="connsiteY56" fmla="*/ 1254741 h 1839533"/>
              <a:gd name="connsiteX57" fmla="*/ 1984076 w 2257209"/>
              <a:gd name="connsiteY57" fmla="*/ 1201302 h 1839533"/>
              <a:gd name="connsiteX58" fmla="*/ 2016801 w 2257209"/>
              <a:gd name="connsiteY58" fmla="*/ 1109278 h 1839533"/>
              <a:gd name="connsiteX59" fmla="*/ 2049391 w 2257209"/>
              <a:gd name="connsiteY59" fmla="*/ 951920 h 1839533"/>
              <a:gd name="connsiteX60" fmla="*/ 2120643 w 2257209"/>
              <a:gd name="connsiteY60" fmla="*/ 910357 h 1839533"/>
              <a:gd name="connsiteX61" fmla="*/ 2120643 w 2257209"/>
              <a:gd name="connsiteY61" fmla="*/ 910357 h 1839533"/>
              <a:gd name="connsiteX62" fmla="*/ 2138456 w 2257209"/>
              <a:gd name="connsiteY62" fmla="*/ 785666 h 1839533"/>
              <a:gd name="connsiteX63" fmla="*/ 2068712 w 2257209"/>
              <a:gd name="connsiteY63" fmla="*/ 510348 h 1839533"/>
              <a:gd name="connsiteX64" fmla="*/ 1829697 w 2257209"/>
              <a:gd name="connsiteY64" fmla="*/ 381905 h 1839533"/>
              <a:gd name="connsiteX65" fmla="*/ 1390310 w 2257209"/>
              <a:gd name="connsiteY65" fmla="*/ 179966 h 1839533"/>
              <a:gd name="connsiteX66" fmla="*/ 1187076 w 2257209"/>
              <a:gd name="connsiteY66" fmla="*/ 152927 h 1839533"/>
              <a:gd name="connsiteX67" fmla="*/ 977652 w 2257209"/>
              <a:gd name="connsiteY67" fmla="*/ 147337 h 1839533"/>
              <a:gd name="connsiteX68" fmla="*/ 808419 w 2257209"/>
              <a:gd name="connsiteY68" fmla="*/ 144359 h 1839533"/>
              <a:gd name="connsiteX69" fmla="*/ 621432 w 2257209"/>
              <a:gd name="connsiteY69" fmla="*/ 188901 h 1839533"/>
              <a:gd name="connsiteX70" fmla="*/ 440246 w 2257209"/>
              <a:gd name="connsiteY70" fmla="*/ 275007 h 1839533"/>
              <a:gd name="connsiteX71" fmla="*/ 383288 w 2257209"/>
              <a:gd name="connsiteY71" fmla="*/ 320085 h 1839533"/>
              <a:gd name="connsiteX72" fmla="*/ 334581 w 2257209"/>
              <a:gd name="connsiteY72" fmla="*/ 329641 h 1839533"/>
              <a:gd name="connsiteX73" fmla="*/ 245517 w 2257209"/>
              <a:gd name="connsiteY73" fmla="*/ 406799 h 1839533"/>
              <a:gd name="connsiteX74" fmla="*/ 189696 w 2257209"/>
              <a:gd name="connsiteY74" fmla="*/ 476907 h 1839533"/>
              <a:gd name="connsiteX75" fmla="*/ 182521 w 2257209"/>
              <a:gd name="connsiteY75" fmla="*/ 542191 h 1839533"/>
              <a:gd name="connsiteX76" fmla="*/ 220560 w 2257209"/>
              <a:gd name="connsiteY76" fmla="*/ 571507 h 1839533"/>
              <a:gd name="connsiteX77" fmla="*/ 251455 w 2257209"/>
              <a:gd name="connsiteY77" fmla="*/ 615824 h 1839533"/>
              <a:gd name="connsiteX78" fmla="*/ 238404 w 2257209"/>
              <a:gd name="connsiteY78" fmla="*/ 690663 h 1839533"/>
              <a:gd name="connsiteX79" fmla="*/ 193253 w 2257209"/>
              <a:gd name="connsiteY79" fmla="*/ 729783 h 1839533"/>
              <a:gd name="connsiteX80" fmla="*/ 196747 w 2257209"/>
              <a:gd name="connsiteY80" fmla="*/ 757244 h 1839533"/>
              <a:gd name="connsiteX81" fmla="*/ 230085 w 2257209"/>
              <a:gd name="connsiteY81" fmla="*/ 757244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301430 w 2257209"/>
              <a:gd name="connsiteY84" fmla="*/ 739340 h 1839533"/>
              <a:gd name="connsiteX85" fmla="*/ 322953 w 2257209"/>
              <a:gd name="connsiteY85" fmla="*/ 704857 h 1839533"/>
              <a:gd name="connsiteX86" fmla="*/ 365476 w 2257209"/>
              <a:gd name="connsiteY86" fmla="*/ 684756 h 1839533"/>
              <a:gd name="connsiteX87" fmla="*/ 422471 w 2257209"/>
              <a:gd name="connsiteY87" fmla="*/ 690663 h 1839533"/>
              <a:gd name="connsiteX88" fmla="*/ 446222 w 2257209"/>
              <a:gd name="connsiteY88" fmla="*/ 767853 h 1839533"/>
              <a:gd name="connsiteX89" fmla="*/ 475910 w 2257209"/>
              <a:gd name="connsiteY89" fmla="*/ 874731 h 1839533"/>
              <a:gd name="connsiteX90" fmla="*/ 511536 w 2257209"/>
              <a:gd name="connsiteY90" fmla="*/ 963795 h 1839533"/>
              <a:gd name="connsiteX91" fmla="*/ 526967 w 2257209"/>
              <a:gd name="connsiteY91" fmla="*/ 1026698 h 1839533"/>
              <a:gd name="connsiteX92" fmla="*/ 531699 w 2257209"/>
              <a:gd name="connsiteY92" fmla="*/ 1096806 h 1839533"/>
              <a:gd name="connsiteX93" fmla="*/ 515030 w 2257209"/>
              <a:gd name="connsiteY93" fmla="*/ 1260647 h 1839533"/>
              <a:gd name="connsiteX94" fmla="*/ 499631 w 2257209"/>
              <a:gd name="connsiteY94" fmla="*/ 1379464 h 1839533"/>
              <a:gd name="connsiteX95" fmla="*/ 488929 w 2257209"/>
              <a:gd name="connsiteY95" fmla="*/ 1437386 h 1839533"/>
              <a:gd name="connsiteX96" fmla="*/ 503930 w 2257209"/>
              <a:gd name="connsiteY96" fmla="*/ 1504957 h 1839533"/>
              <a:gd name="connsiteX97" fmla="*/ 496135 w 2257209"/>
              <a:gd name="connsiteY97" fmla="*/ 1612145 h 1839533"/>
              <a:gd name="connsiteX98" fmla="*/ 469940 w 2257209"/>
              <a:gd name="connsiteY98" fmla="*/ 1695273 h 1839533"/>
              <a:gd name="connsiteX0" fmla="*/ 469940 w 2257209"/>
              <a:gd name="connsiteY0" fmla="*/ 1695273 h 1839533"/>
              <a:gd name="connsiteX1" fmla="*/ 369032 w 2257209"/>
              <a:gd name="connsiteY1" fmla="*/ 1717879 h 1839533"/>
              <a:gd name="connsiteX2" fmla="*/ 310861 w 2257209"/>
              <a:gd name="connsiteY2" fmla="*/ 1710735 h 1839533"/>
              <a:gd name="connsiteX3" fmla="*/ 291998 w 2257209"/>
              <a:gd name="connsiteY3" fmla="*/ 1674026 h 1839533"/>
              <a:gd name="connsiteX4" fmla="*/ 249073 w 2257209"/>
              <a:gd name="connsiteY4" fmla="*/ 1662059 h 1839533"/>
              <a:gd name="connsiteX5" fmla="*/ 190902 w 2257209"/>
              <a:gd name="connsiteY5" fmla="*/ 1660852 h 1839533"/>
              <a:gd name="connsiteX6" fmla="*/ 91167 w 2257209"/>
              <a:gd name="connsiteY6" fmla="*/ 1645390 h 1839533"/>
              <a:gd name="connsiteX7" fmla="*/ 73354 w 2257209"/>
              <a:gd name="connsiteY7" fmla="*/ 1534893 h 1839533"/>
              <a:gd name="connsiteX8" fmla="*/ 63398 w 2257209"/>
              <a:gd name="connsiteY8" fmla="*/ 1328744 h 1839533"/>
              <a:gd name="connsiteX9" fmla="*/ 31730 w 2257209"/>
              <a:gd name="connsiteY9" fmla="*/ 1285573 h 1839533"/>
              <a:gd name="connsiteX10" fmla="*/ 12803 w 2257209"/>
              <a:gd name="connsiteY10" fmla="*/ 1198828 h 1839533"/>
              <a:gd name="connsiteX11" fmla="*/ 21123 w 2257209"/>
              <a:gd name="connsiteY11" fmla="*/ 1011297 h 1839533"/>
              <a:gd name="connsiteX12" fmla="*/ 54336 w 2257209"/>
              <a:gd name="connsiteY12" fmla="*/ 773790 h 1839533"/>
              <a:gd name="connsiteX13" fmla="*/ 42461 w 2257209"/>
              <a:gd name="connsiteY13" fmla="*/ 726289 h 1839533"/>
              <a:gd name="connsiteX14" fmla="*/ 12772 w 2257209"/>
              <a:gd name="connsiteY14" fmla="*/ 660975 h 1839533"/>
              <a:gd name="connsiteX15" fmla="*/ 6835 w 2257209"/>
              <a:gd name="connsiteY15" fmla="*/ 571909 h 1839533"/>
              <a:gd name="connsiteX16" fmla="*/ 54336 w 2257209"/>
              <a:gd name="connsiteY16" fmla="*/ 506595 h 1839533"/>
              <a:gd name="connsiteX17" fmla="*/ 84024 w 2257209"/>
              <a:gd name="connsiteY17" fmla="*/ 447219 h 1839533"/>
              <a:gd name="connsiteX18" fmla="*/ 226528 w 2257209"/>
              <a:gd name="connsiteY18" fmla="*/ 286902 h 1839533"/>
              <a:gd name="connsiteX19" fmla="*/ 256216 w 2257209"/>
              <a:gd name="connsiteY19" fmla="*/ 251277 h 1839533"/>
              <a:gd name="connsiteX20" fmla="*/ 265153 w 2257209"/>
              <a:gd name="connsiteY20" fmla="*/ 212652 h 1839533"/>
              <a:gd name="connsiteX21" fmla="*/ 404658 w 2257209"/>
              <a:gd name="connsiteY21" fmla="*/ 126604 h 1839533"/>
              <a:gd name="connsiteX22" fmla="*/ 594354 w 2257209"/>
              <a:gd name="connsiteY22" fmla="*/ 51658 h 1839533"/>
              <a:gd name="connsiteX23" fmla="*/ 791323 w 2257209"/>
              <a:gd name="connsiteY23" fmla="*/ 22588 h 1839533"/>
              <a:gd name="connsiteX24" fmla="*/ 808594 w 2257209"/>
              <a:gd name="connsiteY24" fmla="*/ 10772 h 1839533"/>
              <a:gd name="connsiteX25" fmla="*/ 876750 w 2257209"/>
              <a:gd name="connsiteY25" fmla="*/ 1893 h 1839533"/>
              <a:gd name="connsiteX26" fmla="*/ 1070914 w 2257209"/>
              <a:gd name="connsiteY26" fmla="*/ 1024 h 1839533"/>
              <a:gd name="connsiteX27" fmla="*/ 1241869 w 2257209"/>
              <a:gd name="connsiteY27" fmla="*/ 13770 h 1839533"/>
              <a:gd name="connsiteX28" fmla="*/ 1446612 w 2257209"/>
              <a:gd name="connsiteY28" fmla="*/ 55275 h 1839533"/>
              <a:gd name="connsiteX29" fmla="*/ 1544689 w 2257209"/>
              <a:gd name="connsiteY29" fmla="*/ 96897 h 1839533"/>
              <a:gd name="connsiteX30" fmla="*/ 1710944 w 2257209"/>
              <a:gd name="connsiteY30" fmla="*/ 144398 h 1839533"/>
              <a:gd name="connsiteX31" fmla="*/ 1794071 w 2257209"/>
              <a:gd name="connsiteY31" fmla="*/ 185962 h 1839533"/>
              <a:gd name="connsiteX32" fmla="*/ 1865323 w 2257209"/>
              <a:gd name="connsiteY32" fmla="*/ 233463 h 1839533"/>
              <a:gd name="connsiteX33" fmla="*/ 1930637 w 2257209"/>
              <a:gd name="connsiteY33" fmla="*/ 292840 h 1839533"/>
              <a:gd name="connsiteX34" fmla="*/ 2013765 w 2257209"/>
              <a:gd name="connsiteY34" fmla="*/ 346279 h 1839533"/>
              <a:gd name="connsiteX35" fmla="*/ 2144355 w 2257209"/>
              <a:gd name="connsiteY35" fmla="*/ 408596 h 1839533"/>
              <a:gd name="connsiteX36" fmla="*/ 2191759 w 2257209"/>
              <a:gd name="connsiteY36" fmla="*/ 500677 h 1839533"/>
              <a:gd name="connsiteX37" fmla="*/ 2248235 w 2257209"/>
              <a:gd name="connsiteY37" fmla="*/ 625368 h 1839533"/>
              <a:gd name="connsiteX38" fmla="*/ 2257209 w 2257209"/>
              <a:gd name="connsiteY38" fmla="*/ 779728 h 1839533"/>
              <a:gd name="connsiteX39" fmla="*/ 2251271 w 2257209"/>
              <a:gd name="connsiteY39" fmla="*/ 928170 h 1839533"/>
              <a:gd name="connsiteX40" fmla="*/ 2251271 w 2257209"/>
              <a:gd name="connsiteY40" fmla="*/ 928170 h 1839533"/>
              <a:gd name="connsiteX41" fmla="*/ 2233458 w 2257209"/>
              <a:gd name="connsiteY41" fmla="*/ 993484 h 1839533"/>
              <a:gd name="connsiteX42" fmla="*/ 2197832 w 2257209"/>
              <a:gd name="connsiteY42" fmla="*/ 1035047 h 1839533"/>
              <a:gd name="connsiteX43" fmla="*/ 2156269 w 2257209"/>
              <a:gd name="connsiteY43" fmla="*/ 1112237 h 1839533"/>
              <a:gd name="connsiteX44" fmla="*/ 2144393 w 2257209"/>
              <a:gd name="connsiteY44" fmla="*/ 1159738 h 1839533"/>
              <a:gd name="connsiteX45" fmla="*/ 2168144 w 2257209"/>
              <a:gd name="connsiteY45" fmla="*/ 1236928 h 1839533"/>
              <a:gd name="connsiteX46" fmla="*/ 2168144 w 2257209"/>
              <a:gd name="connsiteY46" fmla="*/ 1361619 h 1839533"/>
              <a:gd name="connsiteX47" fmla="*/ 2132518 w 2257209"/>
              <a:gd name="connsiteY47" fmla="*/ 1462559 h 1839533"/>
              <a:gd name="connsiteX48" fmla="*/ 2090954 w 2257209"/>
              <a:gd name="connsiteY48" fmla="*/ 1533811 h 1839533"/>
              <a:gd name="connsiteX49" fmla="*/ 2025640 w 2257209"/>
              <a:gd name="connsiteY49" fmla="*/ 1566440 h 1839533"/>
              <a:gd name="connsiteX50" fmla="*/ 1927640 w 2257209"/>
              <a:gd name="connsiteY50" fmla="*/ 1839533 h 1839533"/>
              <a:gd name="connsiteX51" fmla="*/ 1838613 w 2257209"/>
              <a:gd name="connsiteY51" fmla="*/ 1830656 h 1839533"/>
              <a:gd name="connsiteX52" fmla="*/ 1877199 w 2257209"/>
              <a:gd name="connsiteY52" fmla="*/ 1688190 h 1839533"/>
              <a:gd name="connsiteX53" fmla="*/ 1912824 w 2257209"/>
              <a:gd name="connsiteY53" fmla="*/ 1557562 h 1839533"/>
              <a:gd name="connsiteX54" fmla="*/ 1900948 w 2257209"/>
              <a:gd name="connsiteY54" fmla="*/ 1462559 h 1839533"/>
              <a:gd name="connsiteX55" fmla="*/ 1924700 w 2257209"/>
              <a:gd name="connsiteY55" fmla="*/ 1361619 h 1839533"/>
              <a:gd name="connsiteX56" fmla="*/ 1990014 w 2257209"/>
              <a:gd name="connsiteY56" fmla="*/ 1254741 h 1839533"/>
              <a:gd name="connsiteX57" fmla="*/ 1984076 w 2257209"/>
              <a:gd name="connsiteY57" fmla="*/ 1201302 h 1839533"/>
              <a:gd name="connsiteX58" fmla="*/ 2016801 w 2257209"/>
              <a:gd name="connsiteY58" fmla="*/ 1109278 h 1839533"/>
              <a:gd name="connsiteX59" fmla="*/ 2049391 w 2257209"/>
              <a:gd name="connsiteY59" fmla="*/ 951920 h 1839533"/>
              <a:gd name="connsiteX60" fmla="*/ 2120643 w 2257209"/>
              <a:gd name="connsiteY60" fmla="*/ 910357 h 1839533"/>
              <a:gd name="connsiteX61" fmla="*/ 2120643 w 2257209"/>
              <a:gd name="connsiteY61" fmla="*/ 910357 h 1839533"/>
              <a:gd name="connsiteX62" fmla="*/ 2138456 w 2257209"/>
              <a:gd name="connsiteY62" fmla="*/ 785666 h 1839533"/>
              <a:gd name="connsiteX63" fmla="*/ 2068712 w 2257209"/>
              <a:gd name="connsiteY63" fmla="*/ 510348 h 1839533"/>
              <a:gd name="connsiteX64" fmla="*/ 1829697 w 2257209"/>
              <a:gd name="connsiteY64" fmla="*/ 381905 h 1839533"/>
              <a:gd name="connsiteX65" fmla="*/ 1390310 w 2257209"/>
              <a:gd name="connsiteY65" fmla="*/ 179966 h 1839533"/>
              <a:gd name="connsiteX66" fmla="*/ 1187076 w 2257209"/>
              <a:gd name="connsiteY66" fmla="*/ 152927 h 1839533"/>
              <a:gd name="connsiteX67" fmla="*/ 977652 w 2257209"/>
              <a:gd name="connsiteY67" fmla="*/ 147337 h 1839533"/>
              <a:gd name="connsiteX68" fmla="*/ 808419 w 2257209"/>
              <a:gd name="connsiteY68" fmla="*/ 144359 h 1839533"/>
              <a:gd name="connsiteX69" fmla="*/ 621432 w 2257209"/>
              <a:gd name="connsiteY69" fmla="*/ 188901 h 1839533"/>
              <a:gd name="connsiteX70" fmla="*/ 440246 w 2257209"/>
              <a:gd name="connsiteY70" fmla="*/ 275007 h 1839533"/>
              <a:gd name="connsiteX71" fmla="*/ 383288 w 2257209"/>
              <a:gd name="connsiteY71" fmla="*/ 320085 h 1839533"/>
              <a:gd name="connsiteX72" fmla="*/ 334581 w 2257209"/>
              <a:gd name="connsiteY72" fmla="*/ 329641 h 1839533"/>
              <a:gd name="connsiteX73" fmla="*/ 245517 w 2257209"/>
              <a:gd name="connsiteY73" fmla="*/ 406799 h 1839533"/>
              <a:gd name="connsiteX74" fmla="*/ 189696 w 2257209"/>
              <a:gd name="connsiteY74" fmla="*/ 476907 h 1839533"/>
              <a:gd name="connsiteX75" fmla="*/ 182521 w 2257209"/>
              <a:gd name="connsiteY75" fmla="*/ 542191 h 1839533"/>
              <a:gd name="connsiteX76" fmla="*/ 220560 w 2257209"/>
              <a:gd name="connsiteY76" fmla="*/ 571507 h 1839533"/>
              <a:gd name="connsiteX77" fmla="*/ 251455 w 2257209"/>
              <a:gd name="connsiteY77" fmla="*/ 615824 h 1839533"/>
              <a:gd name="connsiteX78" fmla="*/ 238404 w 2257209"/>
              <a:gd name="connsiteY78" fmla="*/ 690663 h 1839533"/>
              <a:gd name="connsiteX79" fmla="*/ 200397 w 2257209"/>
              <a:gd name="connsiteY79" fmla="*/ 736926 h 1839533"/>
              <a:gd name="connsiteX80" fmla="*/ 196747 w 2257209"/>
              <a:gd name="connsiteY80" fmla="*/ 757244 h 1839533"/>
              <a:gd name="connsiteX81" fmla="*/ 230085 w 2257209"/>
              <a:gd name="connsiteY81" fmla="*/ 757244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301430 w 2257209"/>
              <a:gd name="connsiteY84" fmla="*/ 739340 h 1839533"/>
              <a:gd name="connsiteX85" fmla="*/ 322953 w 2257209"/>
              <a:gd name="connsiteY85" fmla="*/ 704857 h 1839533"/>
              <a:gd name="connsiteX86" fmla="*/ 365476 w 2257209"/>
              <a:gd name="connsiteY86" fmla="*/ 684756 h 1839533"/>
              <a:gd name="connsiteX87" fmla="*/ 422471 w 2257209"/>
              <a:gd name="connsiteY87" fmla="*/ 690663 h 1839533"/>
              <a:gd name="connsiteX88" fmla="*/ 446222 w 2257209"/>
              <a:gd name="connsiteY88" fmla="*/ 767853 h 1839533"/>
              <a:gd name="connsiteX89" fmla="*/ 475910 w 2257209"/>
              <a:gd name="connsiteY89" fmla="*/ 874731 h 1839533"/>
              <a:gd name="connsiteX90" fmla="*/ 511536 w 2257209"/>
              <a:gd name="connsiteY90" fmla="*/ 963795 h 1839533"/>
              <a:gd name="connsiteX91" fmla="*/ 526967 w 2257209"/>
              <a:gd name="connsiteY91" fmla="*/ 1026698 h 1839533"/>
              <a:gd name="connsiteX92" fmla="*/ 531699 w 2257209"/>
              <a:gd name="connsiteY92" fmla="*/ 1096806 h 1839533"/>
              <a:gd name="connsiteX93" fmla="*/ 515030 w 2257209"/>
              <a:gd name="connsiteY93" fmla="*/ 1260647 h 1839533"/>
              <a:gd name="connsiteX94" fmla="*/ 499631 w 2257209"/>
              <a:gd name="connsiteY94" fmla="*/ 1379464 h 1839533"/>
              <a:gd name="connsiteX95" fmla="*/ 488929 w 2257209"/>
              <a:gd name="connsiteY95" fmla="*/ 1437386 h 1839533"/>
              <a:gd name="connsiteX96" fmla="*/ 503930 w 2257209"/>
              <a:gd name="connsiteY96" fmla="*/ 1504957 h 1839533"/>
              <a:gd name="connsiteX97" fmla="*/ 496135 w 2257209"/>
              <a:gd name="connsiteY97" fmla="*/ 1612145 h 1839533"/>
              <a:gd name="connsiteX98" fmla="*/ 469940 w 2257209"/>
              <a:gd name="connsiteY98" fmla="*/ 1695273 h 1839533"/>
              <a:gd name="connsiteX0" fmla="*/ 469940 w 2257209"/>
              <a:gd name="connsiteY0" fmla="*/ 1695273 h 1839533"/>
              <a:gd name="connsiteX1" fmla="*/ 369032 w 2257209"/>
              <a:gd name="connsiteY1" fmla="*/ 1717879 h 1839533"/>
              <a:gd name="connsiteX2" fmla="*/ 310861 w 2257209"/>
              <a:gd name="connsiteY2" fmla="*/ 1710735 h 1839533"/>
              <a:gd name="connsiteX3" fmla="*/ 291998 w 2257209"/>
              <a:gd name="connsiteY3" fmla="*/ 1674026 h 1839533"/>
              <a:gd name="connsiteX4" fmla="*/ 249073 w 2257209"/>
              <a:gd name="connsiteY4" fmla="*/ 1662059 h 1839533"/>
              <a:gd name="connsiteX5" fmla="*/ 190902 w 2257209"/>
              <a:gd name="connsiteY5" fmla="*/ 1660852 h 1839533"/>
              <a:gd name="connsiteX6" fmla="*/ 91167 w 2257209"/>
              <a:gd name="connsiteY6" fmla="*/ 1645390 h 1839533"/>
              <a:gd name="connsiteX7" fmla="*/ 73354 w 2257209"/>
              <a:gd name="connsiteY7" fmla="*/ 1534893 h 1839533"/>
              <a:gd name="connsiteX8" fmla="*/ 63398 w 2257209"/>
              <a:gd name="connsiteY8" fmla="*/ 1328744 h 1839533"/>
              <a:gd name="connsiteX9" fmla="*/ 31730 w 2257209"/>
              <a:gd name="connsiteY9" fmla="*/ 1285573 h 1839533"/>
              <a:gd name="connsiteX10" fmla="*/ 12803 w 2257209"/>
              <a:gd name="connsiteY10" fmla="*/ 1198828 h 1839533"/>
              <a:gd name="connsiteX11" fmla="*/ 21123 w 2257209"/>
              <a:gd name="connsiteY11" fmla="*/ 1011297 h 1839533"/>
              <a:gd name="connsiteX12" fmla="*/ 54336 w 2257209"/>
              <a:gd name="connsiteY12" fmla="*/ 773790 h 1839533"/>
              <a:gd name="connsiteX13" fmla="*/ 42461 w 2257209"/>
              <a:gd name="connsiteY13" fmla="*/ 726289 h 1839533"/>
              <a:gd name="connsiteX14" fmla="*/ 12772 w 2257209"/>
              <a:gd name="connsiteY14" fmla="*/ 660975 h 1839533"/>
              <a:gd name="connsiteX15" fmla="*/ 6835 w 2257209"/>
              <a:gd name="connsiteY15" fmla="*/ 571909 h 1839533"/>
              <a:gd name="connsiteX16" fmla="*/ 54336 w 2257209"/>
              <a:gd name="connsiteY16" fmla="*/ 506595 h 1839533"/>
              <a:gd name="connsiteX17" fmla="*/ 84024 w 2257209"/>
              <a:gd name="connsiteY17" fmla="*/ 447219 h 1839533"/>
              <a:gd name="connsiteX18" fmla="*/ 226528 w 2257209"/>
              <a:gd name="connsiteY18" fmla="*/ 286902 h 1839533"/>
              <a:gd name="connsiteX19" fmla="*/ 256216 w 2257209"/>
              <a:gd name="connsiteY19" fmla="*/ 251277 h 1839533"/>
              <a:gd name="connsiteX20" fmla="*/ 265153 w 2257209"/>
              <a:gd name="connsiteY20" fmla="*/ 212652 h 1839533"/>
              <a:gd name="connsiteX21" fmla="*/ 404658 w 2257209"/>
              <a:gd name="connsiteY21" fmla="*/ 126604 h 1839533"/>
              <a:gd name="connsiteX22" fmla="*/ 594354 w 2257209"/>
              <a:gd name="connsiteY22" fmla="*/ 51658 h 1839533"/>
              <a:gd name="connsiteX23" fmla="*/ 791323 w 2257209"/>
              <a:gd name="connsiteY23" fmla="*/ 22588 h 1839533"/>
              <a:gd name="connsiteX24" fmla="*/ 808594 w 2257209"/>
              <a:gd name="connsiteY24" fmla="*/ 10772 h 1839533"/>
              <a:gd name="connsiteX25" fmla="*/ 876750 w 2257209"/>
              <a:gd name="connsiteY25" fmla="*/ 1893 h 1839533"/>
              <a:gd name="connsiteX26" fmla="*/ 1070914 w 2257209"/>
              <a:gd name="connsiteY26" fmla="*/ 1024 h 1839533"/>
              <a:gd name="connsiteX27" fmla="*/ 1241869 w 2257209"/>
              <a:gd name="connsiteY27" fmla="*/ 13770 h 1839533"/>
              <a:gd name="connsiteX28" fmla="*/ 1446612 w 2257209"/>
              <a:gd name="connsiteY28" fmla="*/ 55275 h 1839533"/>
              <a:gd name="connsiteX29" fmla="*/ 1544689 w 2257209"/>
              <a:gd name="connsiteY29" fmla="*/ 96897 h 1839533"/>
              <a:gd name="connsiteX30" fmla="*/ 1710944 w 2257209"/>
              <a:gd name="connsiteY30" fmla="*/ 144398 h 1839533"/>
              <a:gd name="connsiteX31" fmla="*/ 1794071 w 2257209"/>
              <a:gd name="connsiteY31" fmla="*/ 185962 h 1839533"/>
              <a:gd name="connsiteX32" fmla="*/ 1865323 w 2257209"/>
              <a:gd name="connsiteY32" fmla="*/ 233463 h 1839533"/>
              <a:gd name="connsiteX33" fmla="*/ 1930637 w 2257209"/>
              <a:gd name="connsiteY33" fmla="*/ 292840 h 1839533"/>
              <a:gd name="connsiteX34" fmla="*/ 2013765 w 2257209"/>
              <a:gd name="connsiteY34" fmla="*/ 346279 h 1839533"/>
              <a:gd name="connsiteX35" fmla="*/ 2144355 w 2257209"/>
              <a:gd name="connsiteY35" fmla="*/ 408596 h 1839533"/>
              <a:gd name="connsiteX36" fmla="*/ 2191759 w 2257209"/>
              <a:gd name="connsiteY36" fmla="*/ 500677 h 1839533"/>
              <a:gd name="connsiteX37" fmla="*/ 2248235 w 2257209"/>
              <a:gd name="connsiteY37" fmla="*/ 625368 h 1839533"/>
              <a:gd name="connsiteX38" fmla="*/ 2257209 w 2257209"/>
              <a:gd name="connsiteY38" fmla="*/ 779728 h 1839533"/>
              <a:gd name="connsiteX39" fmla="*/ 2251271 w 2257209"/>
              <a:gd name="connsiteY39" fmla="*/ 928170 h 1839533"/>
              <a:gd name="connsiteX40" fmla="*/ 2251271 w 2257209"/>
              <a:gd name="connsiteY40" fmla="*/ 928170 h 1839533"/>
              <a:gd name="connsiteX41" fmla="*/ 2233458 w 2257209"/>
              <a:gd name="connsiteY41" fmla="*/ 993484 h 1839533"/>
              <a:gd name="connsiteX42" fmla="*/ 2197832 w 2257209"/>
              <a:gd name="connsiteY42" fmla="*/ 1035047 h 1839533"/>
              <a:gd name="connsiteX43" fmla="*/ 2156269 w 2257209"/>
              <a:gd name="connsiteY43" fmla="*/ 1112237 h 1839533"/>
              <a:gd name="connsiteX44" fmla="*/ 2144393 w 2257209"/>
              <a:gd name="connsiteY44" fmla="*/ 1159738 h 1839533"/>
              <a:gd name="connsiteX45" fmla="*/ 2168144 w 2257209"/>
              <a:gd name="connsiteY45" fmla="*/ 1236928 h 1839533"/>
              <a:gd name="connsiteX46" fmla="*/ 2168144 w 2257209"/>
              <a:gd name="connsiteY46" fmla="*/ 1361619 h 1839533"/>
              <a:gd name="connsiteX47" fmla="*/ 2132518 w 2257209"/>
              <a:gd name="connsiteY47" fmla="*/ 1462559 h 1839533"/>
              <a:gd name="connsiteX48" fmla="*/ 2090954 w 2257209"/>
              <a:gd name="connsiteY48" fmla="*/ 1533811 h 1839533"/>
              <a:gd name="connsiteX49" fmla="*/ 2025640 w 2257209"/>
              <a:gd name="connsiteY49" fmla="*/ 1566440 h 1839533"/>
              <a:gd name="connsiteX50" fmla="*/ 1927640 w 2257209"/>
              <a:gd name="connsiteY50" fmla="*/ 1839533 h 1839533"/>
              <a:gd name="connsiteX51" fmla="*/ 1838613 w 2257209"/>
              <a:gd name="connsiteY51" fmla="*/ 1830656 h 1839533"/>
              <a:gd name="connsiteX52" fmla="*/ 1877199 w 2257209"/>
              <a:gd name="connsiteY52" fmla="*/ 1688190 h 1839533"/>
              <a:gd name="connsiteX53" fmla="*/ 1912824 w 2257209"/>
              <a:gd name="connsiteY53" fmla="*/ 1557562 h 1839533"/>
              <a:gd name="connsiteX54" fmla="*/ 1900948 w 2257209"/>
              <a:gd name="connsiteY54" fmla="*/ 1462559 h 1839533"/>
              <a:gd name="connsiteX55" fmla="*/ 1924700 w 2257209"/>
              <a:gd name="connsiteY55" fmla="*/ 1361619 h 1839533"/>
              <a:gd name="connsiteX56" fmla="*/ 1990014 w 2257209"/>
              <a:gd name="connsiteY56" fmla="*/ 1254741 h 1839533"/>
              <a:gd name="connsiteX57" fmla="*/ 1984076 w 2257209"/>
              <a:gd name="connsiteY57" fmla="*/ 1201302 h 1839533"/>
              <a:gd name="connsiteX58" fmla="*/ 2016801 w 2257209"/>
              <a:gd name="connsiteY58" fmla="*/ 1109278 h 1839533"/>
              <a:gd name="connsiteX59" fmla="*/ 2049391 w 2257209"/>
              <a:gd name="connsiteY59" fmla="*/ 951920 h 1839533"/>
              <a:gd name="connsiteX60" fmla="*/ 2120643 w 2257209"/>
              <a:gd name="connsiteY60" fmla="*/ 910357 h 1839533"/>
              <a:gd name="connsiteX61" fmla="*/ 2120643 w 2257209"/>
              <a:gd name="connsiteY61" fmla="*/ 910357 h 1839533"/>
              <a:gd name="connsiteX62" fmla="*/ 2138456 w 2257209"/>
              <a:gd name="connsiteY62" fmla="*/ 785666 h 1839533"/>
              <a:gd name="connsiteX63" fmla="*/ 2068712 w 2257209"/>
              <a:gd name="connsiteY63" fmla="*/ 510348 h 1839533"/>
              <a:gd name="connsiteX64" fmla="*/ 1829697 w 2257209"/>
              <a:gd name="connsiteY64" fmla="*/ 381905 h 1839533"/>
              <a:gd name="connsiteX65" fmla="*/ 1390310 w 2257209"/>
              <a:gd name="connsiteY65" fmla="*/ 179966 h 1839533"/>
              <a:gd name="connsiteX66" fmla="*/ 1187076 w 2257209"/>
              <a:gd name="connsiteY66" fmla="*/ 152927 h 1839533"/>
              <a:gd name="connsiteX67" fmla="*/ 977652 w 2257209"/>
              <a:gd name="connsiteY67" fmla="*/ 147337 h 1839533"/>
              <a:gd name="connsiteX68" fmla="*/ 808419 w 2257209"/>
              <a:gd name="connsiteY68" fmla="*/ 144359 h 1839533"/>
              <a:gd name="connsiteX69" fmla="*/ 621432 w 2257209"/>
              <a:gd name="connsiteY69" fmla="*/ 188901 h 1839533"/>
              <a:gd name="connsiteX70" fmla="*/ 440246 w 2257209"/>
              <a:gd name="connsiteY70" fmla="*/ 275007 h 1839533"/>
              <a:gd name="connsiteX71" fmla="*/ 383288 w 2257209"/>
              <a:gd name="connsiteY71" fmla="*/ 320085 h 1839533"/>
              <a:gd name="connsiteX72" fmla="*/ 334581 w 2257209"/>
              <a:gd name="connsiteY72" fmla="*/ 329641 h 1839533"/>
              <a:gd name="connsiteX73" fmla="*/ 245517 w 2257209"/>
              <a:gd name="connsiteY73" fmla="*/ 406799 h 1839533"/>
              <a:gd name="connsiteX74" fmla="*/ 189696 w 2257209"/>
              <a:gd name="connsiteY74" fmla="*/ 476907 h 1839533"/>
              <a:gd name="connsiteX75" fmla="*/ 182521 w 2257209"/>
              <a:gd name="connsiteY75" fmla="*/ 542191 h 1839533"/>
              <a:gd name="connsiteX76" fmla="*/ 220560 w 2257209"/>
              <a:gd name="connsiteY76" fmla="*/ 571507 h 1839533"/>
              <a:gd name="connsiteX77" fmla="*/ 251455 w 2257209"/>
              <a:gd name="connsiteY77" fmla="*/ 615824 h 1839533"/>
              <a:gd name="connsiteX78" fmla="*/ 238404 w 2257209"/>
              <a:gd name="connsiteY78" fmla="*/ 690663 h 1839533"/>
              <a:gd name="connsiteX79" fmla="*/ 200397 w 2257209"/>
              <a:gd name="connsiteY79" fmla="*/ 736926 h 1839533"/>
              <a:gd name="connsiteX80" fmla="*/ 196747 w 2257209"/>
              <a:gd name="connsiteY80" fmla="*/ 757244 h 1839533"/>
              <a:gd name="connsiteX81" fmla="*/ 230085 w 2257209"/>
              <a:gd name="connsiteY81" fmla="*/ 747719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301430 w 2257209"/>
              <a:gd name="connsiteY84" fmla="*/ 739340 h 1839533"/>
              <a:gd name="connsiteX85" fmla="*/ 322953 w 2257209"/>
              <a:gd name="connsiteY85" fmla="*/ 704857 h 1839533"/>
              <a:gd name="connsiteX86" fmla="*/ 365476 w 2257209"/>
              <a:gd name="connsiteY86" fmla="*/ 684756 h 1839533"/>
              <a:gd name="connsiteX87" fmla="*/ 422471 w 2257209"/>
              <a:gd name="connsiteY87" fmla="*/ 690663 h 1839533"/>
              <a:gd name="connsiteX88" fmla="*/ 446222 w 2257209"/>
              <a:gd name="connsiteY88" fmla="*/ 767853 h 1839533"/>
              <a:gd name="connsiteX89" fmla="*/ 475910 w 2257209"/>
              <a:gd name="connsiteY89" fmla="*/ 874731 h 1839533"/>
              <a:gd name="connsiteX90" fmla="*/ 511536 w 2257209"/>
              <a:gd name="connsiteY90" fmla="*/ 963795 h 1839533"/>
              <a:gd name="connsiteX91" fmla="*/ 526967 w 2257209"/>
              <a:gd name="connsiteY91" fmla="*/ 1026698 h 1839533"/>
              <a:gd name="connsiteX92" fmla="*/ 531699 w 2257209"/>
              <a:gd name="connsiteY92" fmla="*/ 1096806 h 1839533"/>
              <a:gd name="connsiteX93" fmla="*/ 515030 w 2257209"/>
              <a:gd name="connsiteY93" fmla="*/ 1260647 h 1839533"/>
              <a:gd name="connsiteX94" fmla="*/ 499631 w 2257209"/>
              <a:gd name="connsiteY94" fmla="*/ 1379464 h 1839533"/>
              <a:gd name="connsiteX95" fmla="*/ 488929 w 2257209"/>
              <a:gd name="connsiteY95" fmla="*/ 1437386 h 1839533"/>
              <a:gd name="connsiteX96" fmla="*/ 503930 w 2257209"/>
              <a:gd name="connsiteY96" fmla="*/ 1504957 h 1839533"/>
              <a:gd name="connsiteX97" fmla="*/ 496135 w 2257209"/>
              <a:gd name="connsiteY97" fmla="*/ 1612145 h 1839533"/>
              <a:gd name="connsiteX98" fmla="*/ 469940 w 2257209"/>
              <a:gd name="connsiteY98" fmla="*/ 1695273 h 1839533"/>
              <a:gd name="connsiteX0" fmla="*/ 469940 w 2257209"/>
              <a:gd name="connsiteY0" fmla="*/ 1695273 h 1839533"/>
              <a:gd name="connsiteX1" fmla="*/ 369032 w 2257209"/>
              <a:gd name="connsiteY1" fmla="*/ 1717879 h 1839533"/>
              <a:gd name="connsiteX2" fmla="*/ 310861 w 2257209"/>
              <a:gd name="connsiteY2" fmla="*/ 1710735 h 1839533"/>
              <a:gd name="connsiteX3" fmla="*/ 291998 w 2257209"/>
              <a:gd name="connsiteY3" fmla="*/ 1674026 h 1839533"/>
              <a:gd name="connsiteX4" fmla="*/ 249073 w 2257209"/>
              <a:gd name="connsiteY4" fmla="*/ 1662059 h 1839533"/>
              <a:gd name="connsiteX5" fmla="*/ 190902 w 2257209"/>
              <a:gd name="connsiteY5" fmla="*/ 1660852 h 1839533"/>
              <a:gd name="connsiteX6" fmla="*/ 91167 w 2257209"/>
              <a:gd name="connsiteY6" fmla="*/ 1645390 h 1839533"/>
              <a:gd name="connsiteX7" fmla="*/ 73354 w 2257209"/>
              <a:gd name="connsiteY7" fmla="*/ 1534893 h 1839533"/>
              <a:gd name="connsiteX8" fmla="*/ 63398 w 2257209"/>
              <a:gd name="connsiteY8" fmla="*/ 1328744 h 1839533"/>
              <a:gd name="connsiteX9" fmla="*/ 31730 w 2257209"/>
              <a:gd name="connsiteY9" fmla="*/ 1285573 h 1839533"/>
              <a:gd name="connsiteX10" fmla="*/ 12803 w 2257209"/>
              <a:gd name="connsiteY10" fmla="*/ 1198828 h 1839533"/>
              <a:gd name="connsiteX11" fmla="*/ 21123 w 2257209"/>
              <a:gd name="connsiteY11" fmla="*/ 1011297 h 1839533"/>
              <a:gd name="connsiteX12" fmla="*/ 54336 w 2257209"/>
              <a:gd name="connsiteY12" fmla="*/ 773790 h 1839533"/>
              <a:gd name="connsiteX13" fmla="*/ 42461 w 2257209"/>
              <a:gd name="connsiteY13" fmla="*/ 726289 h 1839533"/>
              <a:gd name="connsiteX14" fmla="*/ 12772 w 2257209"/>
              <a:gd name="connsiteY14" fmla="*/ 660975 h 1839533"/>
              <a:gd name="connsiteX15" fmla="*/ 6835 w 2257209"/>
              <a:gd name="connsiteY15" fmla="*/ 571909 h 1839533"/>
              <a:gd name="connsiteX16" fmla="*/ 54336 w 2257209"/>
              <a:gd name="connsiteY16" fmla="*/ 506595 h 1839533"/>
              <a:gd name="connsiteX17" fmla="*/ 84024 w 2257209"/>
              <a:gd name="connsiteY17" fmla="*/ 447219 h 1839533"/>
              <a:gd name="connsiteX18" fmla="*/ 226528 w 2257209"/>
              <a:gd name="connsiteY18" fmla="*/ 286902 h 1839533"/>
              <a:gd name="connsiteX19" fmla="*/ 256216 w 2257209"/>
              <a:gd name="connsiteY19" fmla="*/ 251277 h 1839533"/>
              <a:gd name="connsiteX20" fmla="*/ 265153 w 2257209"/>
              <a:gd name="connsiteY20" fmla="*/ 212652 h 1839533"/>
              <a:gd name="connsiteX21" fmla="*/ 404658 w 2257209"/>
              <a:gd name="connsiteY21" fmla="*/ 126604 h 1839533"/>
              <a:gd name="connsiteX22" fmla="*/ 594354 w 2257209"/>
              <a:gd name="connsiteY22" fmla="*/ 51658 h 1839533"/>
              <a:gd name="connsiteX23" fmla="*/ 791323 w 2257209"/>
              <a:gd name="connsiteY23" fmla="*/ 22588 h 1839533"/>
              <a:gd name="connsiteX24" fmla="*/ 808594 w 2257209"/>
              <a:gd name="connsiteY24" fmla="*/ 10772 h 1839533"/>
              <a:gd name="connsiteX25" fmla="*/ 876750 w 2257209"/>
              <a:gd name="connsiteY25" fmla="*/ 1893 h 1839533"/>
              <a:gd name="connsiteX26" fmla="*/ 1070914 w 2257209"/>
              <a:gd name="connsiteY26" fmla="*/ 1024 h 1839533"/>
              <a:gd name="connsiteX27" fmla="*/ 1241869 w 2257209"/>
              <a:gd name="connsiteY27" fmla="*/ 13770 h 1839533"/>
              <a:gd name="connsiteX28" fmla="*/ 1446612 w 2257209"/>
              <a:gd name="connsiteY28" fmla="*/ 55275 h 1839533"/>
              <a:gd name="connsiteX29" fmla="*/ 1544689 w 2257209"/>
              <a:gd name="connsiteY29" fmla="*/ 96897 h 1839533"/>
              <a:gd name="connsiteX30" fmla="*/ 1710944 w 2257209"/>
              <a:gd name="connsiteY30" fmla="*/ 144398 h 1839533"/>
              <a:gd name="connsiteX31" fmla="*/ 1794071 w 2257209"/>
              <a:gd name="connsiteY31" fmla="*/ 185962 h 1839533"/>
              <a:gd name="connsiteX32" fmla="*/ 1865323 w 2257209"/>
              <a:gd name="connsiteY32" fmla="*/ 233463 h 1839533"/>
              <a:gd name="connsiteX33" fmla="*/ 1930637 w 2257209"/>
              <a:gd name="connsiteY33" fmla="*/ 292840 h 1839533"/>
              <a:gd name="connsiteX34" fmla="*/ 2013765 w 2257209"/>
              <a:gd name="connsiteY34" fmla="*/ 346279 h 1839533"/>
              <a:gd name="connsiteX35" fmla="*/ 2144355 w 2257209"/>
              <a:gd name="connsiteY35" fmla="*/ 408596 h 1839533"/>
              <a:gd name="connsiteX36" fmla="*/ 2191759 w 2257209"/>
              <a:gd name="connsiteY36" fmla="*/ 500677 h 1839533"/>
              <a:gd name="connsiteX37" fmla="*/ 2248235 w 2257209"/>
              <a:gd name="connsiteY37" fmla="*/ 625368 h 1839533"/>
              <a:gd name="connsiteX38" fmla="*/ 2257209 w 2257209"/>
              <a:gd name="connsiteY38" fmla="*/ 779728 h 1839533"/>
              <a:gd name="connsiteX39" fmla="*/ 2251271 w 2257209"/>
              <a:gd name="connsiteY39" fmla="*/ 928170 h 1839533"/>
              <a:gd name="connsiteX40" fmla="*/ 2251271 w 2257209"/>
              <a:gd name="connsiteY40" fmla="*/ 928170 h 1839533"/>
              <a:gd name="connsiteX41" fmla="*/ 2233458 w 2257209"/>
              <a:gd name="connsiteY41" fmla="*/ 993484 h 1839533"/>
              <a:gd name="connsiteX42" fmla="*/ 2197832 w 2257209"/>
              <a:gd name="connsiteY42" fmla="*/ 1035047 h 1839533"/>
              <a:gd name="connsiteX43" fmla="*/ 2156269 w 2257209"/>
              <a:gd name="connsiteY43" fmla="*/ 1112237 h 1839533"/>
              <a:gd name="connsiteX44" fmla="*/ 2144393 w 2257209"/>
              <a:gd name="connsiteY44" fmla="*/ 1159738 h 1839533"/>
              <a:gd name="connsiteX45" fmla="*/ 2168144 w 2257209"/>
              <a:gd name="connsiteY45" fmla="*/ 1236928 h 1839533"/>
              <a:gd name="connsiteX46" fmla="*/ 2168144 w 2257209"/>
              <a:gd name="connsiteY46" fmla="*/ 1361619 h 1839533"/>
              <a:gd name="connsiteX47" fmla="*/ 2132518 w 2257209"/>
              <a:gd name="connsiteY47" fmla="*/ 1462559 h 1839533"/>
              <a:gd name="connsiteX48" fmla="*/ 2090954 w 2257209"/>
              <a:gd name="connsiteY48" fmla="*/ 1533811 h 1839533"/>
              <a:gd name="connsiteX49" fmla="*/ 2025640 w 2257209"/>
              <a:gd name="connsiteY49" fmla="*/ 1566440 h 1839533"/>
              <a:gd name="connsiteX50" fmla="*/ 1927640 w 2257209"/>
              <a:gd name="connsiteY50" fmla="*/ 1839533 h 1839533"/>
              <a:gd name="connsiteX51" fmla="*/ 1838613 w 2257209"/>
              <a:gd name="connsiteY51" fmla="*/ 1830656 h 1839533"/>
              <a:gd name="connsiteX52" fmla="*/ 1877199 w 2257209"/>
              <a:gd name="connsiteY52" fmla="*/ 1688190 h 1839533"/>
              <a:gd name="connsiteX53" fmla="*/ 1912824 w 2257209"/>
              <a:gd name="connsiteY53" fmla="*/ 1557562 h 1839533"/>
              <a:gd name="connsiteX54" fmla="*/ 1900948 w 2257209"/>
              <a:gd name="connsiteY54" fmla="*/ 1462559 h 1839533"/>
              <a:gd name="connsiteX55" fmla="*/ 1924700 w 2257209"/>
              <a:gd name="connsiteY55" fmla="*/ 1361619 h 1839533"/>
              <a:gd name="connsiteX56" fmla="*/ 1990014 w 2257209"/>
              <a:gd name="connsiteY56" fmla="*/ 1254741 h 1839533"/>
              <a:gd name="connsiteX57" fmla="*/ 1984076 w 2257209"/>
              <a:gd name="connsiteY57" fmla="*/ 1201302 h 1839533"/>
              <a:gd name="connsiteX58" fmla="*/ 2016801 w 2257209"/>
              <a:gd name="connsiteY58" fmla="*/ 1109278 h 1839533"/>
              <a:gd name="connsiteX59" fmla="*/ 2049391 w 2257209"/>
              <a:gd name="connsiteY59" fmla="*/ 951920 h 1839533"/>
              <a:gd name="connsiteX60" fmla="*/ 2120643 w 2257209"/>
              <a:gd name="connsiteY60" fmla="*/ 910357 h 1839533"/>
              <a:gd name="connsiteX61" fmla="*/ 2120643 w 2257209"/>
              <a:gd name="connsiteY61" fmla="*/ 910357 h 1839533"/>
              <a:gd name="connsiteX62" fmla="*/ 2138456 w 2257209"/>
              <a:gd name="connsiteY62" fmla="*/ 785666 h 1839533"/>
              <a:gd name="connsiteX63" fmla="*/ 2068712 w 2257209"/>
              <a:gd name="connsiteY63" fmla="*/ 510348 h 1839533"/>
              <a:gd name="connsiteX64" fmla="*/ 1829697 w 2257209"/>
              <a:gd name="connsiteY64" fmla="*/ 381905 h 1839533"/>
              <a:gd name="connsiteX65" fmla="*/ 1390310 w 2257209"/>
              <a:gd name="connsiteY65" fmla="*/ 179966 h 1839533"/>
              <a:gd name="connsiteX66" fmla="*/ 1187076 w 2257209"/>
              <a:gd name="connsiteY66" fmla="*/ 152927 h 1839533"/>
              <a:gd name="connsiteX67" fmla="*/ 977652 w 2257209"/>
              <a:gd name="connsiteY67" fmla="*/ 147337 h 1839533"/>
              <a:gd name="connsiteX68" fmla="*/ 808419 w 2257209"/>
              <a:gd name="connsiteY68" fmla="*/ 144359 h 1839533"/>
              <a:gd name="connsiteX69" fmla="*/ 621432 w 2257209"/>
              <a:gd name="connsiteY69" fmla="*/ 188901 h 1839533"/>
              <a:gd name="connsiteX70" fmla="*/ 440246 w 2257209"/>
              <a:gd name="connsiteY70" fmla="*/ 275007 h 1839533"/>
              <a:gd name="connsiteX71" fmla="*/ 383288 w 2257209"/>
              <a:gd name="connsiteY71" fmla="*/ 320085 h 1839533"/>
              <a:gd name="connsiteX72" fmla="*/ 334581 w 2257209"/>
              <a:gd name="connsiteY72" fmla="*/ 329641 h 1839533"/>
              <a:gd name="connsiteX73" fmla="*/ 245517 w 2257209"/>
              <a:gd name="connsiteY73" fmla="*/ 406799 h 1839533"/>
              <a:gd name="connsiteX74" fmla="*/ 189696 w 2257209"/>
              <a:gd name="connsiteY74" fmla="*/ 476907 h 1839533"/>
              <a:gd name="connsiteX75" fmla="*/ 182521 w 2257209"/>
              <a:gd name="connsiteY75" fmla="*/ 542191 h 1839533"/>
              <a:gd name="connsiteX76" fmla="*/ 220560 w 2257209"/>
              <a:gd name="connsiteY76" fmla="*/ 571507 h 1839533"/>
              <a:gd name="connsiteX77" fmla="*/ 251455 w 2257209"/>
              <a:gd name="connsiteY77" fmla="*/ 615824 h 1839533"/>
              <a:gd name="connsiteX78" fmla="*/ 238404 w 2257209"/>
              <a:gd name="connsiteY78" fmla="*/ 690663 h 1839533"/>
              <a:gd name="connsiteX79" fmla="*/ 200397 w 2257209"/>
              <a:gd name="connsiteY79" fmla="*/ 736926 h 1839533"/>
              <a:gd name="connsiteX80" fmla="*/ 196747 w 2257209"/>
              <a:gd name="connsiteY80" fmla="*/ 757244 h 1839533"/>
              <a:gd name="connsiteX81" fmla="*/ 230085 w 2257209"/>
              <a:gd name="connsiteY81" fmla="*/ 747719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291905 w 2257209"/>
              <a:gd name="connsiteY84" fmla="*/ 734577 h 1839533"/>
              <a:gd name="connsiteX85" fmla="*/ 322953 w 2257209"/>
              <a:gd name="connsiteY85" fmla="*/ 704857 h 1839533"/>
              <a:gd name="connsiteX86" fmla="*/ 365476 w 2257209"/>
              <a:gd name="connsiteY86" fmla="*/ 684756 h 1839533"/>
              <a:gd name="connsiteX87" fmla="*/ 422471 w 2257209"/>
              <a:gd name="connsiteY87" fmla="*/ 690663 h 1839533"/>
              <a:gd name="connsiteX88" fmla="*/ 446222 w 2257209"/>
              <a:gd name="connsiteY88" fmla="*/ 767853 h 1839533"/>
              <a:gd name="connsiteX89" fmla="*/ 475910 w 2257209"/>
              <a:gd name="connsiteY89" fmla="*/ 874731 h 1839533"/>
              <a:gd name="connsiteX90" fmla="*/ 511536 w 2257209"/>
              <a:gd name="connsiteY90" fmla="*/ 963795 h 1839533"/>
              <a:gd name="connsiteX91" fmla="*/ 526967 w 2257209"/>
              <a:gd name="connsiteY91" fmla="*/ 1026698 h 1839533"/>
              <a:gd name="connsiteX92" fmla="*/ 531699 w 2257209"/>
              <a:gd name="connsiteY92" fmla="*/ 1096806 h 1839533"/>
              <a:gd name="connsiteX93" fmla="*/ 515030 w 2257209"/>
              <a:gd name="connsiteY93" fmla="*/ 1260647 h 1839533"/>
              <a:gd name="connsiteX94" fmla="*/ 499631 w 2257209"/>
              <a:gd name="connsiteY94" fmla="*/ 1379464 h 1839533"/>
              <a:gd name="connsiteX95" fmla="*/ 488929 w 2257209"/>
              <a:gd name="connsiteY95" fmla="*/ 1437386 h 1839533"/>
              <a:gd name="connsiteX96" fmla="*/ 503930 w 2257209"/>
              <a:gd name="connsiteY96" fmla="*/ 1504957 h 1839533"/>
              <a:gd name="connsiteX97" fmla="*/ 496135 w 2257209"/>
              <a:gd name="connsiteY97" fmla="*/ 1612145 h 1839533"/>
              <a:gd name="connsiteX98" fmla="*/ 469940 w 2257209"/>
              <a:gd name="connsiteY98" fmla="*/ 1695273 h 1839533"/>
              <a:gd name="connsiteX0" fmla="*/ 469940 w 2257209"/>
              <a:gd name="connsiteY0" fmla="*/ 1695273 h 1839533"/>
              <a:gd name="connsiteX1" fmla="*/ 369032 w 2257209"/>
              <a:gd name="connsiteY1" fmla="*/ 1717879 h 1839533"/>
              <a:gd name="connsiteX2" fmla="*/ 310861 w 2257209"/>
              <a:gd name="connsiteY2" fmla="*/ 1710735 h 1839533"/>
              <a:gd name="connsiteX3" fmla="*/ 291998 w 2257209"/>
              <a:gd name="connsiteY3" fmla="*/ 1674026 h 1839533"/>
              <a:gd name="connsiteX4" fmla="*/ 249073 w 2257209"/>
              <a:gd name="connsiteY4" fmla="*/ 1662059 h 1839533"/>
              <a:gd name="connsiteX5" fmla="*/ 190902 w 2257209"/>
              <a:gd name="connsiteY5" fmla="*/ 1660852 h 1839533"/>
              <a:gd name="connsiteX6" fmla="*/ 91167 w 2257209"/>
              <a:gd name="connsiteY6" fmla="*/ 1645390 h 1839533"/>
              <a:gd name="connsiteX7" fmla="*/ 73354 w 2257209"/>
              <a:gd name="connsiteY7" fmla="*/ 1534893 h 1839533"/>
              <a:gd name="connsiteX8" fmla="*/ 63398 w 2257209"/>
              <a:gd name="connsiteY8" fmla="*/ 1328744 h 1839533"/>
              <a:gd name="connsiteX9" fmla="*/ 31730 w 2257209"/>
              <a:gd name="connsiteY9" fmla="*/ 1285573 h 1839533"/>
              <a:gd name="connsiteX10" fmla="*/ 12803 w 2257209"/>
              <a:gd name="connsiteY10" fmla="*/ 1198828 h 1839533"/>
              <a:gd name="connsiteX11" fmla="*/ 21123 w 2257209"/>
              <a:gd name="connsiteY11" fmla="*/ 1011297 h 1839533"/>
              <a:gd name="connsiteX12" fmla="*/ 54336 w 2257209"/>
              <a:gd name="connsiteY12" fmla="*/ 773790 h 1839533"/>
              <a:gd name="connsiteX13" fmla="*/ 42461 w 2257209"/>
              <a:gd name="connsiteY13" fmla="*/ 726289 h 1839533"/>
              <a:gd name="connsiteX14" fmla="*/ 12772 w 2257209"/>
              <a:gd name="connsiteY14" fmla="*/ 660975 h 1839533"/>
              <a:gd name="connsiteX15" fmla="*/ 6835 w 2257209"/>
              <a:gd name="connsiteY15" fmla="*/ 571909 h 1839533"/>
              <a:gd name="connsiteX16" fmla="*/ 54336 w 2257209"/>
              <a:gd name="connsiteY16" fmla="*/ 506595 h 1839533"/>
              <a:gd name="connsiteX17" fmla="*/ 84024 w 2257209"/>
              <a:gd name="connsiteY17" fmla="*/ 447219 h 1839533"/>
              <a:gd name="connsiteX18" fmla="*/ 226528 w 2257209"/>
              <a:gd name="connsiteY18" fmla="*/ 286902 h 1839533"/>
              <a:gd name="connsiteX19" fmla="*/ 256216 w 2257209"/>
              <a:gd name="connsiteY19" fmla="*/ 251277 h 1839533"/>
              <a:gd name="connsiteX20" fmla="*/ 265153 w 2257209"/>
              <a:gd name="connsiteY20" fmla="*/ 212652 h 1839533"/>
              <a:gd name="connsiteX21" fmla="*/ 404658 w 2257209"/>
              <a:gd name="connsiteY21" fmla="*/ 126604 h 1839533"/>
              <a:gd name="connsiteX22" fmla="*/ 594354 w 2257209"/>
              <a:gd name="connsiteY22" fmla="*/ 51658 h 1839533"/>
              <a:gd name="connsiteX23" fmla="*/ 791323 w 2257209"/>
              <a:gd name="connsiteY23" fmla="*/ 22588 h 1839533"/>
              <a:gd name="connsiteX24" fmla="*/ 808594 w 2257209"/>
              <a:gd name="connsiteY24" fmla="*/ 10772 h 1839533"/>
              <a:gd name="connsiteX25" fmla="*/ 876750 w 2257209"/>
              <a:gd name="connsiteY25" fmla="*/ 1893 h 1839533"/>
              <a:gd name="connsiteX26" fmla="*/ 1070914 w 2257209"/>
              <a:gd name="connsiteY26" fmla="*/ 1024 h 1839533"/>
              <a:gd name="connsiteX27" fmla="*/ 1241869 w 2257209"/>
              <a:gd name="connsiteY27" fmla="*/ 13770 h 1839533"/>
              <a:gd name="connsiteX28" fmla="*/ 1446612 w 2257209"/>
              <a:gd name="connsiteY28" fmla="*/ 55275 h 1839533"/>
              <a:gd name="connsiteX29" fmla="*/ 1544689 w 2257209"/>
              <a:gd name="connsiteY29" fmla="*/ 96897 h 1839533"/>
              <a:gd name="connsiteX30" fmla="*/ 1710944 w 2257209"/>
              <a:gd name="connsiteY30" fmla="*/ 144398 h 1839533"/>
              <a:gd name="connsiteX31" fmla="*/ 1794071 w 2257209"/>
              <a:gd name="connsiteY31" fmla="*/ 185962 h 1839533"/>
              <a:gd name="connsiteX32" fmla="*/ 1865323 w 2257209"/>
              <a:gd name="connsiteY32" fmla="*/ 233463 h 1839533"/>
              <a:gd name="connsiteX33" fmla="*/ 1930637 w 2257209"/>
              <a:gd name="connsiteY33" fmla="*/ 292840 h 1839533"/>
              <a:gd name="connsiteX34" fmla="*/ 2013765 w 2257209"/>
              <a:gd name="connsiteY34" fmla="*/ 346279 h 1839533"/>
              <a:gd name="connsiteX35" fmla="*/ 2144355 w 2257209"/>
              <a:gd name="connsiteY35" fmla="*/ 408596 h 1839533"/>
              <a:gd name="connsiteX36" fmla="*/ 2191759 w 2257209"/>
              <a:gd name="connsiteY36" fmla="*/ 500677 h 1839533"/>
              <a:gd name="connsiteX37" fmla="*/ 2248235 w 2257209"/>
              <a:gd name="connsiteY37" fmla="*/ 625368 h 1839533"/>
              <a:gd name="connsiteX38" fmla="*/ 2257209 w 2257209"/>
              <a:gd name="connsiteY38" fmla="*/ 779728 h 1839533"/>
              <a:gd name="connsiteX39" fmla="*/ 2251271 w 2257209"/>
              <a:gd name="connsiteY39" fmla="*/ 928170 h 1839533"/>
              <a:gd name="connsiteX40" fmla="*/ 2251271 w 2257209"/>
              <a:gd name="connsiteY40" fmla="*/ 928170 h 1839533"/>
              <a:gd name="connsiteX41" fmla="*/ 2233458 w 2257209"/>
              <a:gd name="connsiteY41" fmla="*/ 993484 h 1839533"/>
              <a:gd name="connsiteX42" fmla="*/ 2197832 w 2257209"/>
              <a:gd name="connsiteY42" fmla="*/ 1035047 h 1839533"/>
              <a:gd name="connsiteX43" fmla="*/ 2156269 w 2257209"/>
              <a:gd name="connsiteY43" fmla="*/ 1112237 h 1839533"/>
              <a:gd name="connsiteX44" fmla="*/ 2144393 w 2257209"/>
              <a:gd name="connsiteY44" fmla="*/ 1159738 h 1839533"/>
              <a:gd name="connsiteX45" fmla="*/ 2180050 w 2257209"/>
              <a:gd name="connsiteY45" fmla="*/ 1220259 h 1839533"/>
              <a:gd name="connsiteX46" fmla="*/ 2168144 w 2257209"/>
              <a:gd name="connsiteY46" fmla="*/ 1361619 h 1839533"/>
              <a:gd name="connsiteX47" fmla="*/ 2132518 w 2257209"/>
              <a:gd name="connsiteY47" fmla="*/ 1462559 h 1839533"/>
              <a:gd name="connsiteX48" fmla="*/ 2090954 w 2257209"/>
              <a:gd name="connsiteY48" fmla="*/ 1533811 h 1839533"/>
              <a:gd name="connsiteX49" fmla="*/ 2025640 w 2257209"/>
              <a:gd name="connsiteY49" fmla="*/ 1566440 h 1839533"/>
              <a:gd name="connsiteX50" fmla="*/ 1927640 w 2257209"/>
              <a:gd name="connsiteY50" fmla="*/ 1839533 h 1839533"/>
              <a:gd name="connsiteX51" fmla="*/ 1838613 w 2257209"/>
              <a:gd name="connsiteY51" fmla="*/ 1830656 h 1839533"/>
              <a:gd name="connsiteX52" fmla="*/ 1877199 w 2257209"/>
              <a:gd name="connsiteY52" fmla="*/ 1688190 h 1839533"/>
              <a:gd name="connsiteX53" fmla="*/ 1912824 w 2257209"/>
              <a:gd name="connsiteY53" fmla="*/ 1557562 h 1839533"/>
              <a:gd name="connsiteX54" fmla="*/ 1900948 w 2257209"/>
              <a:gd name="connsiteY54" fmla="*/ 1462559 h 1839533"/>
              <a:gd name="connsiteX55" fmla="*/ 1924700 w 2257209"/>
              <a:gd name="connsiteY55" fmla="*/ 1361619 h 1839533"/>
              <a:gd name="connsiteX56" fmla="*/ 1990014 w 2257209"/>
              <a:gd name="connsiteY56" fmla="*/ 1254741 h 1839533"/>
              <a:gd name="connsiteX57" fmla="*/ 1984076 w 2257209"/>
              <a:gd name="connsiteY57" fmla="*/ 1201302 h 1839533"/>
              <a:gd name="connsiteX58" fmla="*/ 2016801 w 2257209"/>
              <a:gd name="connsiteY58" fmla="*/ 1109278 h 1839533"/>
              <a:gd name="connsiteX59" fmla="*/ 2049391 w 2257209"/>
              <a:gd name="connsiteY59" fmla="*/ 951920 h 1839533"/>
              <a:gd name="connsiteX60" fmla="*/ 2120643 w 2257209"/>
              <a:gd name="connsiteY60" fmla="*/ 910357 h 1839533"/>
              <a:gd name="connsiteX61" fmla="*/ 2120643 w 2257209"/>
              <a:gd name="connsiteY61" fmla="*/ 910357 h 1839533"/>
              <a:gd name="connsiteX62" fmla="*/ 2138456 w 2257209"/>
              <a:gd name="connsiteY62" fmla="*/ 785666 h 1839533"/>
              <a:gd name="connsiteX63" fmla="*/ 2068712 w 2257209"/>
              <a:gd name="connsiteY63" fmla="*/ 510348 h 1839533"/>
              <a:gd name="connsiteX64" fmla="*/ 1829697 w 2257209"/>
              <a:gd name="connsiteY64" fmla="*/ 381905 h 1839533"/>
              <a:gd name="connsiteX65" fmla="*/ 1390310 w 2257209"/>
              <a:gd name="connsiteY65" fmla="*/ 179966 h 1839533"/>
              <a:gd name="connsiteX66" fmla="*/ 1187076 w 2257209"/>
              <a:gd name="connsiteY66" fmla="*/ 152927 h 1839533"/>
              <a:gd name="connsiteX67" fmla="*/ 977652 w 2257209"/>
              <a:gd name="connsiteY67" fmla="*/ 147337 h 1839533"/>
              <a:gd name="connsiteX68" fmla="*/ 808419 w 2257209"/>
              <a:gd name="connsiteY68" fmla="*/ 144359 h 1839533"/>
              <a:gd name="connsiteX69" fmla="*/ 621432 w 2257209"/>
              <a:gd name="connsiteY69" fmla="*/ 188901 h 1839533"/>
              <a:gd name="connsiteX70" fmla="*/ 440246 w 2257209"/>
              <a:gd name="connsiteY70" fmla="*/ 275007 h 1839533"/>
              <a:gd name="connsiteX71" fmla="*/ 383288 w 2257209"/>
              <a:gd name="connsiteY71" fmla="*/ 320085 h 1839533"/>
              <a:gd name="connsiteX72" fmla="*/ 334581 w 2257209"/>
              <a:gd name="connsiteY72" fmla="*/ 329641 h 1839533"/>
              <a:gd name="connsiteX73" fmla="*/ 245517 w 2257209"/>
              <a:gd name="connsiteY73" fmla="*/ 406799 h 1839533"/>
              <a:gd name="connsiteX74" fmla="*/ 189696 w 2257209"/>
              <a:gd name="connsiteY74" fmla="*/ 476907 h 1839533"/>
              <a:gd name="connsiteX75" fmla="*/ 182521 w 2257209"/>
              <a:gd name="connsiteY75" fmla="*/ 542191 h 1839533"/>
              <a:gd name="connsiteX76" fmla="*/ 220560 w 2257209"/>
              <a:gd name="connsiteY76" fmla="*/ 571507 h 1839533"/>
              <a:gd name="connsiteX77" fmla="*/ 251455 w 2257209"/>
              <a:gd name="connsiteY77" fmla="*/ 615824 h 1839533"/>
              <a:gd name="connsiteX78" fmla="*/ 238404 w 2257209"/>
              <a:gd name="connsiteY78" fmla="*/ 690663 h 1839533"/>
              <a:gd name="connsiteX79" fmla="*/ 200397 w 2257209"/>
              <a:gd name="connsiteY79" fmla="*/ 736926 h 1839533"/>
              <a:gd name="connsiteX80" fmla="*/ 196747 w 2257209"/>
              <a:gd name="connsiteY80" fmla="*/ 757244 h 1839533"/>
              <a:gd name="connsiteX81" fmla="*/ 230085 w 2257209"/>
              <a:gd name="connsiteY81" fmla="*/ 747719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291905 w 2257209"/>
              <a:gd name="connsiteY84" fmla="*/ 734577 h 1839533"/>
              <a:gd name="connsiteX85" fmla="*/ 322953 w 2257209"/>
              <a:gd name="connsiteY85" fmla="*/ 704857 h 1839533"/>
              <a:gd name="connsiteX86" fmla="*/ 365476 w 2257209"/>
              <a:gd name="connsiteY86" fmla="*/ 684756 h 1839533"/>
              <a:gd name="connsiteX87" fmla="*/ 422471 w 2257209"/>
              <a:gd name="connsiteY87" fmla="*/ 690663 h 1839533"/>
              <a:gd name="connsiteX88" fmla="*/ 446222 w 2257209"/>
              <a:gd name="connsiteY88" fmla="*/ 767853 h 1839533"/>
              <a:gd name="connsiteX89" fmla="*/ 475910 w 2257209"/>
              <a:gd name="connsiteY89" fmla="*/ 874731 h 1839533"/>
              <a:gd name="connsiteX90" fmla="*/ 511536 w 2257209"/>
              <a:gd name="connsiteY90" fmla="*/ 963795 h 1839533"/>
              <a:gd name="connsiteX91" fmla="*/ 526967 w 2257209"/>
              <a:gd name="connsiteY91" fmla="*/ 1026698 h 1839533"/>
              <a:gd name="connsiteX92" fmla="*/ 531699 w 2257209"/>
              <a:gd name="connsiteY92" fmla="*/ 1096806 h 1839533"/>
              <a:gd name="connsiteX93" fmla="*/ 515030 w 2257209"/>
              <a:gd name="connsiteY93" fmla="*/ 1260647 h 1839533"/>
              <a:gd name="connsiteX94" fmla="*/ 499631 w 2257209"/>
              <a:gd name="connsiteY94" fmla="*/ 1379464 h 1839533"/>
              <a:gd name="connsiteX95" fmla="*/ 488929 w 2257209"/>
              <a:gd name="connsiteY95" fmla="*/ 1437386 h 1839533"/>
              <a:gd name="connsiteX96" fmla="*/ 503930 w 2257209"/>
              <a:gd name="connsiteY96" fmla="*/ 1504957 h 1839533"/>
              <a:gd name="connsiteX97" fmla="*/ 496135 w 2257209"/>
              <a:gd name="connsiteY97" fmla="*/ 1612145 h 1839533"/>
              <a:gd name="connsiteX98" fmla="*/ 469940 w 2257209"/>
              <a:gd name="connsiteY98" fmla="*/ 1695273 h 1839533"/>
              <a:gd name="connsiteX0" fmla="*/ 469940 w 2257209"/>
              <a:gd name="connsiteY0" fmla="*/ 1695273 h 1839533"/>
              <a:gd name="connsiteX1" fmla="*/ 369032 w 2257209"/>
              <a:gd name="connsiteY1" fmla="*/ 1717879 h 1839533"/>
              <a:gd name="connsiteX2" fmla="*/ 310861 w 2257209"/>
              <a:gd name="connsiteY2" fmla="*/ 1710735 h 1839533"/>
              <a:gd name="connsiteX3" fmla="*/ 291998 w 2257209"/>
              <a:gd name="connsiteY3" fmla="*/ 1674026 h 1839533"/>
              <a:gd name="connsiteX4" fmla="*/ 249073 w 2257209"/>
              <a:gd name="connsiteY4" fmla="*/ 1662059 h 1839533"/>
              <a:gd name="connsiteX5" fmla="*/ 190902 w 2257209"/>
              <a:gd name="connsiteY5" fmla="*/ 1660852 h 1839533"/>
              <a:gd name="connsiteX6" fmla="*/ 91167 w 2257209"/>
              <a:gd name="connsiteY6" fmla="*/ 1645390 h 1839533"/>
              <a:gd name="connsiteX7" fmla="*/ 73354 w 2257209"/>
              <a:gd name="connsiteY7" fmla="*/ 1534893 h 1839533"/>
              <a:gd name="connsiteX8" fmla="*/ 63398 w 2257209"/>
              <a:gd name="connsiteY8" fmla="*/ 1328744 h 1839533"/>
              <a:gd name="connsiteX9" fmla="*/ 31730 w 2257209"/>
              <a:gd name="connsiteY9" fmla="*/ 1285573 h 1839533"/>
              <a:gd name="connsiteX10" fmla="*/ 12803 w 2257209"/>
              <a:gd name="connsiteY10" fmla="*/ 1198828 h 1839533"/>
              <a:gd name="connsiteX11" fmla="*/ 21123 w 2257209"/>
              <a:gd name="connsiteY11" fmla="*/ 1011297 h 1839533"/>
              <a:gd name="connsiteX12" fmla="*/ 54336 w 2257209"/>
              <a:gd name="connsiteY12" fmla="*/ 773790 h 1839533"/>
              <a:gd name="connsiteX13" fmla="*/ 42461 w 2257209"/>
              <a:gd name="connsiteY13" fmla="*/ 726289 h 1839533"/>
              <a:gd name="connsiteX14" fmla="*/ 12772 w 2257209"/>
              <a:gd name="connsiteY14" fmla="*/ 660975 h 1839533"/>
              <a:gd name="connsiteX15" fmla="*/ 6835 w 2257209"/>
              <a:gd name="connsiteY15" fmla="*/ 571909 h 1839533"/>
              <a:gd name="connsiteX16" fmla="*/ 54336 w 2257209"/>
              <a:gd name="connsiteY16" fmla="*/ 506595 h 1839533"/>
              <a:gd name="connsiteX17" fmla="*/ 84024 w 2257209"/>
              <a:gd name="connsiteY17" fmla="*/ 447219 h 1839533"/>
              <a:gd name="connsiteX18" fmla="*/ 226528 w 2257209"/>
              <a:gd name="connsiteY18" fmla="*/ 286902 h 1839533"/>
              <a:gd name="connsiteX19" fmla="*/ 256216 w 2257209"/>
              <a:gd name="connsiteY19" fmla="*/ 251277 h 1839533"/>
              <a:gd name="connsiteX20" fmla="*/ 265153 w 2257209"/>
              <a:gd name="connsiteY20" fmla="*/ 212652 h 1839533"/>
              <a:gd name="connsiteX21" fmla="*/ 404658 w 2257209"/>
              <a:gd name="connsiteY21" fmla="*/ 126604 h 1839533"/>
              <a:gd name="connsiteX22" fmla="*/ 594354 w 2257209"/>
              <a:gd name="connsiteY22" fmla="*/ 51658 h 1839533"/>
              <a:gd name="connsiteX23" fmla="*/ 791323 w 2257209"/>
              <a:gd name="connsiteY23" fmla="*/ 22588 h 1839533"/>
              <a:gd name="connsiteX24" fmla="*/ 808594 w 2257209"/>
              <a:gd name="connsiteY24" fmla="*/ 10772 h 1839533"/>
              <a:gd name="connsiteX25" fmla="*/ 876750 w 2257209"/>
              <a:gd name="connsiteY25" fmla="*/ 1893 h 1839533"/>
              <a:gd name="connsiteX26" fmla="*/ 1070914 w 2257209"/>
              <a:gd name="connsiteY26" fmla="*/ 1024 h 1839533"/>
              <a:gd name="connsiteX27" fmla="*/ 1241869 w 2257209"/>
              <a:gd name="connsiteY27" fmla="*/ 13770 h 1839533"/>
              <a:gd name="connsiteX28" fmla="*/ 1446612 w 2257209"/>
              <a:gd name="connsiteY28" fmla="*/ 55275 h 1839533"/>
              <a:gd name="connsiteX29" fmla="*/ 1544689 w 2257209"/>
              <a:gd name="connsiteY29" fmla="*/ 96897 h 1839533"/>
              <a:gd name="connsiteX30" fmla="*/ 1710944 w 2257209"/>
              <a:gd name="connsiteY30" fmla="*/ 144398 h 1839533"/>
              <a:gd name="connsiteX31" fmla="*/ 1794071 w 2257209"/>
              <a:gd name="connsiteY31" fmla="*/ 185962 h 1839533"/>
              <a:gd name="connsiteX32" fmla="*/ 1865323 w 2257209"/>
              <a:gd name="connsiteY32" fmla="*/ 233463 h 1839533"/>
              <a:gd name="connsiteX33" fmla="*/ 1930637 w 2257209"/>
              <a:gd name="connsiteY33" fmla="*/ 292840 h 1839533"/>
              <a:gd name="connsiteX34" fmla="*/ 2013765 w 2257209"/>
              <a:gd name="connsiteY34" fmla="*/ 346279 h 1839533"/>
              <a:gd name="connsiteX35" fmla="*/ 2144355 w 2257209"/>
              <a:gd name="connsiteY35" fmla="*/ 408596 h 1839533"/>
              <a:gd name="connsiteX36" fmla="*/ 2191759 w 2257209"/>
              <a:gd name="connsiteY36" fmla="*/ 500677 h 1839533"/>
              <a:gd name="connsiteX37" fmla="*/ 2248235 w 2257209"/>
              <a:gd name="connsiteY37" fmla="*/ 625368 h 1839533"/>
              <a:gd name="connsiteX38" fmla="*/ 2257209 w 2257209"/>
              <a:gd name="connsiteY38" fmla="*/ 779728 h 1839533"/>
              <a:gd name="connsiteX39" fmla="*/ 2251271 w 2257209"/>
              <a:gd name="connsiteY39" fmla="*/ 928170 h 1839533"/>
              <a:gd name="connsiteX40" fmla="*/ 2251271 w 2257209"/>
              <a:gd name="connsiteY40" fmla="*/ 928170 h 1839533"/>
              <a:gd name="connsiteX41" fmla="*/ 2233458 w 2257209"/>
              <a:gd name="connsiteY41" fmla="*/ 993484 h 1839533"/>
              <a:gd name="connsiteX42" fmla="*/ 2197832 w 2257209"/>
              <a:gd name="connsiteY42" fmla="*/ 1035047 h 1839533"/>
              <a:gd name="connsiteX43" fmla="*/ 2156269 w 2257209"/>
              <a:gd name="connsiteY43" fmla="*/ 1112237 h 1839533"/>
              <a:gd name="connsiteX44" fmla="*/ 2144393 w 2257209"/>
              <a:gd name="connsiteY44" fmla="*/ 1159738 h 1839533"/>
              <a:gd name="connsiteX45" fmla="*/ 2180050 w 2257209"/>
              <a:gd name="connsiteY45" fmla="*/ 1220259 h 1839533"/>
              <a:gd name="connsiteX46" fmla="*/ 2168144 w 2257209"/>
              <a:gd name="connsiteY46" fmla="*/ 1361619 h 1839533"/>
              <a:gd name="connsiteX47" fmla="*/ 2132518 w 2257209"/>
              <a:gd name="connsiteY47" fmla="*/ 1462559 h 1839533"/>
              <a:gd name="connsiteX48" fmla="*/ 2102861 w 2257209"/>
              <a:gd name="connsiteY48" fmla="*/ 1533811 h 1839533"/>
              <a:gd name="connsiteX49" fmla="*/ 2025640 w 2257209"/>
              <a:gd name="connsiteY49" fmla="*/ 1566440 h 1839533"/>
              <a:gd name="connsiteX50" fmla="*/ 1927640 w 2257209"/>
              <a:gd name="connsiteY50" fmla="*/ 1839533 h 1839533"/>
              <a:gd name="connsiteX51" fmla="*/ 1838613 w 2257209"/>
              <a:gd name="connsiteY51" fmla="*/ 1830656 h 1839533"/>
              <a:gd name="connsiteX52" fmla="*/ 1877199 w 2257209"/>
              <a:gd name="connsiteY52" fmla="*/ 1688190 h 1839533"/>
              <a:gd name="connsiteX53" fmla="*/ 1912824 w 2257209"/>
              <a:gd name="connsiteY53" fmla="*/ 1557562 h 1839533"/>
              <a:gd name="connsiteX54" fmla="*/ 1900948 w 2257209"/>
              <a:gd name="connsiteY54" fmla="*/ 1462559 h 1839533"/>
              <a:gd name="connsiteX55" fmla="*/ 1924700 w 2257209"/>
              <a:gd name="connsiteY55" fmla="*/ 1361619 h 1839533"/>
              <a:gd name="connsiteX56" fmla="*/ 1990014 w 2257209"/>
              <a:gd name="connsiteY56" fmla="*/ 1254741 h 1839533"/>
              <a:gd name="connsiteX57" fmla="*/ 1984076 w 2257209"/>
              <a:gd name="connsiteY57" fmla="*/ 1201302 h 1839533"/>
              <a:gd name="connsiteX58" fmla="*/ 2016801 w 2257209"/>
              <a:gd name="connsiteY58" fmla="*/ 1109278 h 1839533"/>
              <a:gd name="connsiteX59" fmla="*/ 2049391 w 2257209"/>
              <a:gd name="connsiteY59" fmla="*/ 951920 h 1839533"/>
              <a:gd name="connsiteX60" fmla="*/ 2120643 w 2257209"/>
              <a:gd name="connsiteY60" fmla="*/ 910357 h 1839533"/>
              <a:gd name="connsiteX61" fmla="*/ 2120643 w 2257209"/>
              <a:gd name="connsiteY61" fmla="*/ 910357 h 1839533"/>
              <a:gd name="connsiteX62" fmla="*/ 2138456 w 2257209"/>
              <a:gd name="connsiteY62" fmla="*/ 785666 h 1839533"/>
              <a:gd name="connsiteX63" fmla="*/ 2068712 w 2257209"/>
              <a:gd name="connsiteY63" fmla="*/ 510348 h 1839533"/>
              <a:gd name="connsiteX64" fmla="*/ 1829697 w 2257209"/>
              <a:gd name="connsiteY64" fmla="*/ 381905 h 1839533"/>
              <a:gd name="connsiteX65" fmla="*/ 1390310 w 2257209"/>
              <a:gd name="connsiteY65" fmla="*/ 179966 h 1839533"/>
              <a:gd name="connsiteX66" fmla="*/ 1187076 w 2257209"/>
              <a:gd name="connsiteY66" fmla="*/ 152927 h 1839533"/>
              <a:gd name="connsiteX67" fmla="*/ 977652 w 2257209"/>
              <a:gd name="connsiteY67" fmla="*/ 147337 h 1839533"/>
              <a:gd name="connsiteX68" fmla="*/ 808419 w 2257209"/>
              <a:gd name="connsiteY68" fmla="*/ 144359 h 1839533"/>
              <a:gd name="connsiteX69" fmla="*/ 621432 w 2257209"/>
              <a:gd name="connsiteY69" fmla="*/ 188901 h 1839533"/>
              <a:gd name="connsiteX70" fmla="*/ 440246 w 2257209"/>
              <a:gd name="connsiteY70" fmla="*/ 275007 h 1839533"/>
              <a:gd name="connsiteX71" fmla="*/ 383288 w 2257209"/>
              <a:gd name="connsiteY71" fmla="*/ 320085 h 1839533"/>
              <a:gd name="connsiteX72" fmla="*/ 334581 w 2257209"/>
              <a:gd name="connsiteY72" fmla="*/ 329641 h 1839533"/>
              <a:gd name="connsiteX73" fmla="*/ 245517 w 2257209"/>
              <a:gd name="connsiteY73" fmla="*/ 406799 h 1839533"/>
              <a:gd name="connsiteX74" fmla="*/ 189696 w 2257209"/>
              <a:gd name="connsiteY74" fmla="*/ 476907 h 1839533"/>
              <a:gd name="connsiteX75" fmla="*/ 182521 w 2257209"/>
              <a:gd name="connsiteY75" fmla="*/ 542191 h 1839533"/>
              <a:gd name="connsiteX76" fmla="*/ 220560 w 2257209"/>
              <a:gd name="connsiteY76" fmla="*/ 571507 h 1839533"/>
              <a:gd name="connsiteX77" fmla="*/ 251455 w 2257209"/>
              <a:gd name="connsiteY77" fmla="*/ 615824 h 1839533"/>
              <a:gd name="connsiteX78" fmla="*/ 238404 w 2257209"/>
              <a:gd name="connsiteY78" fmla="*/ 690663 h 1839533"/>
              <a:gd name="connsiteX79" fmla="*/ 200397 w 2257209"/>
              <a:gd name="connsiteY79" fmla="*/ 736926 h 1839533"/>
              <a:gd name="connsiteX80" fmla="*/ 196747 w 2257209"/>
              <a:gd name="connsiteY80" fmla="*/ 757244 h 1839533"/>
              <a:gd name="connsiteX81" fmla="*/ 230085 w 2257209"/>
              <a:gd name="connsiteY81" fmla="*/ 747719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291905 w 2257209"/>
              <a:gd name="connsiteY84" fmla="*/ 734577 h 1839533"/>
              <a:gd name="connsiteX85" fmla="*/ 322953 w 2257209"/>
              <a:gd name="connsiteY85" fmla="*/ 704857 h 1839533"/>
              <a:gd name="connsiteX86" fmla="*/ 365476 w 2257209"/>
              <a:gd name="connsiteY86" fmla="*/ 684756 h 1839533"/>
              <a:gd name="connsiteX87" fmla="*/ 422471 w 2257209"/>
              <a:gd name="connsiteY87" fmla="*/ 690663 h 1839533"/>
              <a:gd name="connsiteX88" fmla="*/ 446222 w 2257209"/>
              <a:gd name="connsiteY88" fmla="*/ 767853 h 1839533"/>
              <a:gd name="connsiteX89" fmla="*/ 475910 w 2257209"/>
              <a:gd name="connsiteY89" fmla="*/ 874731 h 1839533"/>
              <a:gd name="connsiteX90" fmla="*/ 511536 w 2257209"/>
              <a:gd name="connsiteY90" fmla="*/ 963795 h 1839533"/>
              <a:gd name="connsiteX91" fmla="*/ 526967 w 2257209"/>
              <a:gd name="connsiteY91" fmla="*/ 1026698 h 1839533"/>
              <a:gd name="connsiteX92" fmla="*/ 531699 w 2257209"/>
              <a:gd name="connsiteY92" fmla="*/ 1096806 h 1839533"/>
              <a:gd name="connsiteX93" fmla="*/ 515030 w 2257209"/>
              <a:gd name="connsiteY93" fmla="*/ 1260647 h 1839533"/>
              <a:gd name="connsiteX94" fmla="*/ 499631 w 2257209"/>
              <a:gd name="connsiteY94" fmla="*/ 1379464 h 1839533"/>
              <a:gd name="connsiteX95" fmla="*/ 488929 w 2257209"/>
              <a:gd name="connsiteY95" fmla="*/ 1437386 h 1839533"/>
              <a:gd name="connsiteX96" fmla="*/ 503930 w 2257209"/>
              <a:gd name="connsiteY96" fmla="*/ 1504957 h 1839533"/>
              <a:gd name="connsiteX97" fmla="*/ 496135 w 2257209"/>
              <a:gd name="connsiteY97" fmla="*/ 1612145 h 1839533"/>
              <a:gd name="connsiteX98" fmla="*/ 469940 w 2257209"/>
              <a:gd name="connsiteY98" fmla="*/ 1695273 h 1839533"/>
              <a:gd name="connsiteX0" fmla="*/ 469940 w 2257209"/>
              <a:gd name="connsiteY0" fmla="*/ 1695273 h 1839533"/>
              <a:gd name="connsiteX1" fmla="*/ 369032 w 2257209"/>
              <a:gd name="connsiteY1" fmla="*/ 1717879 h 1839533"/>
              <a:gd name="connsiteX2" fmla="*/ 310861 w 2257209"/>
              <a:gd name="connsiteY2" fmla="*/ 1710735 h 1839533"/>
              <a:gd name="connsiteX3" fmla="*/ 291998 w 2257209"/>
              <a:gd name="connsiteY3" fmla="*/ 1674026 h 1839533"/>
              <a:gd name="connsiteX4" fmla="*/ 249073 w 2257209"/>
              <a:gd name="connsiteY4" fmla="*/ 1662059 h 1839533"/>
              <a:gd name="connsiteX5" fmla="*/ 190902 w 2257209"/>
              <a:gd name="connsiteY5" fmla="*/ 1660852 h 1839533"/>
              <a:gd name="connsiteX6" fmla="*/ 91167 w 2257209"/>
              <a:gd name="connsiteY6" fmla="*/ 1645390 h 1839533"/>
              <a:gd name="connsiteX7" fmla="*/ 73354 w 2257209"/>
              <a:gd name="connsiteY7" fmla="*/ 1534893 h 1839533"/>
              <a:gd name="connsiteX8" fmla="*/ 63398 w 2257209"/>
              <a:gd name="connsiteY8" fmla="*/ 1328744 h 1839533"/>
              <a:gd name="connsiteX9" fmla="*/ 31730 w 2257209"/>
              <a:gd name="connsiteY9" fmla="*/ 1285573 h 1839533"/>
              <a:gd name="connsiteX10" fmla="*/ 12803 w 2257209"/>
              <a:gd name="connsiteY10" fmla="*/ 1198828 h 1839533"/>
              <a:gd name="connsiteX11" fmla="*/ 21123 w 2257209"/>
              <a:gd name="connsiteY11" fmla="*/ 1011297 h 1839533"/>
              <a:gd name="connsiteX12" fmla="*/ 54336 w 2257209"/>
              <a:gd name="connsiteY12" fmla="*/ 773790 h 1839533"/>
              <a:gd name="connsiteX13" fmla="*/ 42461 w 2257209"/>
              <a:gd name="connsiteY13" fmla="*/ 726289 h 1839533"/>
              <a:gd name="connsiteX14" fmla="*/ 12772 w 2257209"/>
              <a:gd name="connsiteY14" fmla="*/ 660975 h 1839533"/>
              <a:gd name="connsiteX15" fmla="*/ 6835 w 2257209"/>
              <a:gd name="connsiteY15" fmla="*/ 571909 h 1839533"/>
              <a:gd name="connsiteX16" fmla="*/ 54336 w 2257209"/>
              <a:gd name="connsiteY16" fmla="*/ 506595 h 1839533"/>
              <a:gd name="connsiteX17" fmla="*/ 84024 w 2257209"/>
              <a:gd name="connsiteY17" fmla="*/ 447219 h 1839533"/>
              <a:gd name="connsiteX18" fmla="*/ 226528 w 2257209"/>
              <a:gd name="connsiteY18" fmla="*/ 286902 h 1839533"/>
              <a:gd name="connsiteX19" fmla="*/ 256216 w 2257209"/>
              <a:gd name="connsiteY19" fmla="*/ 251277 h 1839533"/>
              <a:gd name="connsiteX20" fmla="*/ 265153 w 2257209"/>
              <a:gd name="connsiteY20" fmla="*/ 212652 h 1839533"/>
              <a:gd name="connsiteX21" fmla="*/ 404658 w 2257209"/>
              <a:gd name="connsiteY21" fmla="*/ 126604 h 1839533"/>
              <a:gd name="connsiteX22" fmla="*/ 594354 w 2257209"/>
              <a:gd name="connsiteY22" fmla="*/ 51658 h 1839533"/>
              <a:gd name="connsiteX23" fmla="*/ 791323 w 2257209"/>
              <a:gd name="connsiteY23" fmla="*/ 22588 h 1839533"/>
              <a:gd name="connsiteX24" fmla="*/ 808594 w 2257209"/>
              <a:gd name="connsiteY24" fmla="*/ 10772 h 1839533"/>
              <a:gd name="connsiteX25" fmla="*/ 876750 w 2257209"/>
              <a:gd name="connsiteY25" fmla="*/ 1893 h 1839533"/>
              <a:gd name="connsiteX26" fmla="*/ 1070914 w 2257209"/>
              <a:gd name="connsiteY26" fmla="*/ 1024 h 1839533"/>
              <a:gd name="connsiteX27" fmla="*/ 1241869 w 2257209"/>
              <a:gd name="connsiteY27" fmla="*/ 13770 h 1839533"/>
              <a:gd name="connsiteX28" fmla="*/ 1446612 w 2257209"/>
              <a:gd name="connsiteY28" fmla="*/ 55275 h 1839533"/>
              <a:gd name="connsiteX29" fmla="*/ 1544689 w 2257209"/>
              <a:gd name="connsiteY29" fmla="*/ 96897 h 1839533"/>
              <a:gd name="connsiteX30" fmla="*/ 1710944 w 2257209"/>
              <a:gd name="connsiteY30" fmla="*/ 144398 h 1839533"/>
              <a:gd name="connsiteX31" fmla="*/ 1794071 w 2257209"/>
              <a:gd name="connsiteY31" fmla="*/ 185962 h 1839533"/>
              <a:gd name="connsiteX32" fmla="*/ 1865323 w 2257209"/>
              <a:gd name="connsiteY32" fmla="*/ 233463 h 1839533"/>
              <a:gd name="connsiteX33" fmla="*/ 1930637 w 2257209"/>
              <a:gd name="connsiteY33" fmla="*/ 292840 h 1839533"/>
              <a:gd name="connsiteX34" fmla="*/ 2013765 w 2257209"/>
              <a:gd name="connsiteY34" fmla="*/ 346279 h 1839533"/>
              <a:gd name="connsiteX35" fmla="*/ 2144355 w 2257209"/>
              <a:gd name="connsiteY35" fmla="*/ 408596 h 1839533"/>
              <a:gd name="connsiteX36" fmla="*/ 2191759 w 2257209"/>
              <a:gd name="connsiteY36" fmla="*/ 500677 h 1839533"/>
              <a:gd name="connsiteX37" fmla="*/ 2248235 w 2257209"/>
              <a:gd name="connsiteY37" fmla="*/ 625368 h 1839533"/>
              <a:gd name="connsiteX38" fmla="*/ 2257209 w 2257209"/>
              <a:gd name="connsiteY38" fmla="*/ 779728 h 1839533"/>
              <a:gd name="connsiteX39" fmla="*/ 2251271 w 2257209"/>
              <a:gd name="connsiteY39" fmla="*/ 928170 h 1839533"/>
              <a:gd name="connsiteX40" fmla="*/ 2251271 w 2257209"/>
              <a:gd name="connsiteY40" fmla="*/ 928170 h 1839533"/>
              <a:gd name="connsiteX41" fmla="*/ 2233458 w 2257209"/>
              <a:gd name="connsiteY41" fmla="*/ 993484 h 1839533"/>
              <a:gd name="connsiteX42" fmla="*/ 2197832 w 2257209"/>
              <a:gd name="connsiteY42" fmla="*/ 1035047 h 1839533"/>
              <a:gd name="connsiteX43" fmla="*/ 2156269 w 2257209"/>
              <a:gd name="connsiteY43" fmla="*/ 1112237 h 1839533"/>
              <a:gd name="connsiteX44" fmla="*/ 2144393 w 2257209"/>
              <a:gd name="connsiteY44" fmla="*/ 1159738 h 1839533"/>
              <a:gd name="connsiteX45" fmla="*/ 2180050 w 2257209"/>
              <a:gd name="connsiteY45" fmla="*/ 1220259 h 1839533"/>
              <a:gd name="connsiteX46" fmla="*/ 2168144 w 2257209"/>
              <a:gd name="connsiteY46" fmla="*/ 1361619 h 1839533"/>
              <a:gd name="connsiteX47" fmla="*/ 2132518 w 2257209"/>
              <a:gd name="connsiteY47" fmla="*/ 1462559 h 1839533"/>
              <a:gd name="connsiteX48" fmla="*/ 2102861 w 2257209"/>
              <a:gd name="connsiteY48" fmla="*/ 1533811 h 1839533"/>
              <a:gd name="connsiteX49" fmla="*/ 2025640 w 2257209"/>
              <a:gd name="connsiteY49" fmla="*/ 1566440 h 1839533"/>
              <a:gd name="connsiteX50" fmla="*/ 1927640 w 2257209"/>
              <a:gd name="connsiteY50" fmla="*/ 1839533 h 1839533"/>
              <a:gd name="connsiteX51" fmla="*/ 1838613 w 2257209"/>
              <a:gd name="connsiteY51" fmla="*/ 1830656 h 1839533"/>
              <a:gd name="connsiteX52" fmla="*/ 1896249 w 2257209"/>
              <a:gd name="connsiteY52" fmla="*/ 1671521 h 1839533"/>
              <a:gd name="connsiteX53" fmla="*/ 1912824 w 2257209"/>
              <a:gd name="connsiteY53" fmla="*/ 1557562 h 1839533"/>
              <a:gd name="connsiteX54" fmla="*/ 1900948 w 2257209"/>
              <a:gd name="connsiteY54" fmla="*/ 1462559 h 1839533"/>
              <a:gd name="connsiteX55" fmla="*/ 1924700 w 2257209"/>
              <a:gd name="connsiteY55" fmla="*/ 1361619 h 1839533"/>
              <a:gd name="connsiteX56" fmla="*/ 1990014 w 2257209"/>
              <a:gd name="connsiteY56" fmla="*/ 1254741 h 1839533"/>
              <a:gd name="connsiteX57" fmla="*/ 1984076 w 2257209"/>
              <a:gd name="connsiteY57" fmla="*/ 1201302 h 1839533"/>
              <a:gd name="connsiteX58" fmla="*/ 2016801 w 2257209"/>
              <a:gd name="connsiteY58" fmla="*/ 1109278 h 1839533"/>
              <a:gd name="connsiteX59" fmla="*/ 2049391 w 2257209"/>
              <a:gd name="connsiteY59" fmla="*/ 951920 h 1839533"/>
              <a:gd name="connsiteX60" fmla="*/ 2120643 w 2257209"/>
              <a:gd name="connsiteY60" fmla="*/ 910357 h 1839533"/>
              <a:gd name="connsiteX61" fmla="*/ 2120643 w 2257209"/>
              <a:gd name="connsiteY61" fmla="*/ 910357 h 1839533"/>
              <a:gd name="connsiteX62" fmla="*/ 2138456 w 2257209"/>
              <a:gd name="connsiteY62" fmla="*/ 785666 h 1839533"/>
              <a:gd name="connsiteX63" fmla="*/ 2068712 w 2257209"/>
              <a:gd name="connsiteY63" fmla="*/ 510348 h 1839533"/>
              <a:gd name="connsiteX64" fmla="*/ 1829697 w 2257209"/>
              <a:gd name="connsiteY64" fmla="*/ 381905 h 1839533"/>
              <a:gd name="connsiteX65" fmla="*/ 1390310 w 2257209"/>
              <a:gd name="connsiteY65" fmla="*/ 179966 h 1839533"/>
              <a:gd name="connsiteX66" fmla="*/ 1187076 w 2257209"/>
              <a:gd name="connsiteY66" fmla="*/ 152927 h 1839533"/>
              <a:gd name="connsiteX67" fmla="*/ 977652 w 2257209"/>
              <a:gd name="connsiteY67" fmla="*/ 147337 h 1839533"/>
              <a:gd name="connsiteX68" fmla="*/ 808419 w 2257209"/>
              <a:gd name="connsiteY68" fmla="*/ 144359 h 1839533"/>
              <a:gd name="connsiteX69" fmla="*/ 621432 w 2257209"/>
              <a:gd name="connsiteY69" fmla="*/ 188901 h 1839533"/>
              <a:gd name="connsiteX70" fmla="*/ 440246 w 2257209"/>
              <a:gd name="connsiteY70" fmla="*/ 275007 h 1839533"/>
              <a:gd name="connsiteX71" fmla="*/ 383288 w 2257209"/>
              <a:gd name="connsiteY71" fmla="*/ 320085 h 1839533"/>
              <a:gd name="connsiteX72" fmla="*/ 334581 w 2257209"/>
              <a:gd name="connsiteY72" fmla="*/ 329641 h 1839533"/>
              <a:gd name="connsiteX73" fmla="*/ 245517 w 2257209"/>
              <a:gd name="connsiteY73" fmla="*/ 406799 h 1839533"/>
              <a:gd name="connsiteX74" fmla="*/ 189696 w 2257209"/>
              <a:gd name="connsiteY74" fmla="*/ 476907 h 1839533"/>
              <a:gd name="connsiteX75" fmla="*/ 182521 w 2257209"/>
              <a:gd name="connsiteY75" fmla="*/ 542191 h 1839533"/>
              <a:gd name="connsiteX76" fmla="*/ 220560 w 2257209"/>
              <a:gd name="connsiteY76" fmla="*/ 571507 h 1839533"/>
              <a:gd name="connsiteX77" fmla="*/ 251455 w 2257209"/>
              <a:gd name="connsiteY77" fmla="*/ 615824 h 1839533"/>
              <a:gd name="connsiteX78" fmla="*/ 238404 w 2257209"/>
              <a:gd name="connsiteY78" fmla="*/ 690663 h 1839533"/>
              <a:gd name="connsiteX79" fmla="*/ 200397 w 2257209"/>
              <a:gd name="connsiteY79" fmla="*/ 736926 h 1839533"/>
              <a:gd name="connsiteX80" fmla="*/ 196747 w 2257209"/>
              <a:gd name="connsiteY80" fmla="*/ 757244 h 1839533"/>
              <a:gd name="connsiteX81" fmla="*/ 230085 w 2257209"/>
              <a:gd name="connsiteY81" fmla="*/ 747719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291905 w 2257209"/>
              <a:gd name="connsiteY84" fmla="*/ 734577 h 1839533"/>
              <a:gd name="connsiteX85" fmla="*/ 322953 w 2257209"/>
              <a:gd name="connsiteY85" fmla="*/ 704857 h 1839533"/>
              <a:gd name="connsiteX86" fmla="*/ 365476 w 2257209"/>
              <a:gd name="connsiteY86" fmla="*/ 684756 h 1839533"/>
              <a:gd name="connsiteX87" fmla="*/ 422471 w 2257209"/>
              <a:gd name="connsiteY87" fmla="*/ 690663 h 1839533"/>
              <a:gd name="connsiteX88" fmla="*/ 446222 w 2257209"/>
              <a:gd name="connsiteY88" fmla="*/ 767853 h 1839533"/>
              <a:gd name="connsiteX89" fmla="*/ 475910 w 2257209"/>
              <a:gd name="connsiteY89" fmla="*/ 874731 h 1839533"/>
              <a:gd name="connsiteX90" fmla="*/ 511536 w 2257209"/>
              <a:gd name="connsiteY90" fmla="*/ 963795 h 1839533"/>
              <a:gd name="connsiteX91" fmla="*/ 526967 w 2257209"/>
              <a:gd name="connsiteY91" fmla="*/ 1026698 h 1839533"/>
              <a:gd name="connsiteX92" fmla="*/ 531699 w 2257209"/>
              <a:gd name="connsiteY92" fmla="*/ 1096806 h 1839533"/>
              <a:gd name="connsiteX93" fmla="*/ 515030 w 2257209"/>
              <a:gd name="connsiteY93" fmla="*/ 1260647 h 1839533"/>
              <a:gd name="connsiteX94" fmla="*/ 499631 w 2257209"/>
              <a:gd name="connsiteY94" fmla="*/ 1379464 h 1839533"/>
              <a:gd name="connsiteX95" fmla="*/ 488929 w 2257209"/>
              <a:gd name="connsiteY95" fmla="*/ 1437386 h 1839533"/>
              <a:gd name="connsiteX96" fmla="*/ 503930 w 2257209"/>
              <a:gd name="connsiteY96" fmla="*/ 1504957 h 1839533"/>
              <a:gd name="connsiteX97" fmla="*/ 496135 w 2257209"/>
              <a:gd name="connsiteY97" fmla="*/ 1612145 h 1839533"/>
              <a:gd name="connsiteX98" fmla="*/ 469940 w 2257209"/>
              <a:gd name="connsiteY98" fmla="*/ 1695273 h 1839533"/>
              <a:gd name="connsiteX0" fmla="*/ 469940 w 2257209"/>
              <a:gd name="connsiteY0" fmla="*/ 1695273 h 1839533"/>
              <a:gd name="connsiteX1" fmla="*/ 369032 w 2257209"/>
              <a:gd name="connsiteY1" fmla="*/ 1717879 h 1839533"/>
              <a:gd name="connsiteX2" fmla="*/ 310861 w 2257209"/>
              <a:gd name="connsiteY2" fmla="*/ 1710735 h 1839533"/>
              <a:gd name="connsiteX3" fmla="*/ 291998 w 2257209"/>
              <a:gd name="connsiteY3" fmla="*/ 1674026 h 1839533"/>
              <a:gd name="connsiteX4" fmla="*/ 249073 w 2257209"/>
              <a:gd name="connsiteY4" fmla="*/ 1662059 h 1839533"/>
              <a:gd name="connsiteX5" fmla="*/ 190902 w 2257209"/>
              <a:gd name="connsiteY5" fmla="*/ 1660852 h 1839533"/>
              <a:gd name="connsiteX6" fmla="*/ 91167 w 2257209"/>
              <a:gd name="connsiteY6" fmla="*/ 1645390 h 1839533"/>
              <a:gd name="connsiteX7" fmla="*/ 73354 w 2257209"/>
              <a:gd name="connsiteY7" fmla="*/ 1534893 h 1839533"/>
              <a:gd name="connsiteX8" fmla="*/ 63398 w 2257209"/>
              <a:gd name="connsiteY8" fmla="*/ 1328744 h 1839533"/>
              <a:gd name="connsiteX9" fmla="*/ 31730 w 2257209"/>
              <a:gd name="connsiteY9" fmla="*/ 1285573 h 1839533"/>
              <a:gd name="connsiteX10" fmla="*/ 12803 w 2257209"/>
              <a:gd name="connsiteY10" fmla="*/ 1198828 h 1839533"/>
              <a:gd name="connsiteX11" fmla="*/ 21123 w 2257209"/>
              <a:gd name="connsiteY11" fmla="*/ 1011297 h 1839533"/>
              <a:gd name="connsiteX12" fmla="*/ 54336 w 2257209"/>
              <a:gd name="connsiteY12" fmla="*/ 773790 h 1839533"/>
              <a:gd name="connsiteX13" fmla="*/ 42461 w 2257209"/>
              <a:gd name="connsiteY13" fmla="*/ 726289 h 1839533"/>
              <a:gd name="connsiteX14" fmla="*/ 12772 w 2257209"/>
              <a:gd name="connsiteY14" fmla="*/ 660975 h 1839533"/>
              <a:gd name="connsiteX15" fmla="*/ 6835 w 2257209"/>
              <a:gd name="connsiteY15" fmla="*/ 571909 h 1839533"/>
              <a:gd name="connsiteX16" fmla="*/ 54336 w 2257209"/>
              <a:gd name="connsiteY16" fmla="*/ 506595 h 1839533"/>
              <a:gd name="connsiteX17" fmla="*/ 84024 w 2257209"/>
              <a:gd name="connsiteY17" fmla="*/ 447219 h 1839533"/>
              <a:gd name="connsiteX18" fmla="*/ 226528 w 2257209"/>
              <a:gd name="connsiteY18" fmla="*/ 286902 h 1839533"/>
              <a:gd name="connsiteX19" fmla="*/ 256216 w 2257209"/>
              <a:gd name="connsiteY19" fmla="*/ 251277 h 1839533"/>
              <a:gd name="connsiteX20" fmla="*/ 265153 w 2257209"/>
              <a:gd name="connsiteY20" fmla="*/ 212652 h 1839533"/>
              <a:gd name="connsiteX21" fmla="*/ 404658 w 2257209"/>
              <a:gd name="connsiteY21" fmla="*/ 126604 h 1839533"/>
              <a:gd name="connsiteX22" fmla="*/ 594354 w 2257209"/>
              <a:gd name="connsiteY22" fmla="*/ 51658 h 1839533"/>
              <a:gd name="connsiteX23" fmla="*/ 791323 w 2257209"/>
              <a:gd name="connsiteY23" fmla="*/ 22588 h 1839533"/>
              <a:gd name="connsiteX24" fmla="*/ 808594 w 2257209"/>
              <a:gd name="connsiteY24" fmla="*/ 10772 h 1839533"/>
              <a:gd name="connsiteX25" fmla="*/ 876750 w 2257209"/>
              <a:gd name="connsiteY25" fmla="*/ 1893 h 1839533"/>
              <a:gd name="connsiteX26" fmla="*/ 1070914 w 2257209"/>
              <a:gd name="connsiteY26" fmla="*/ 1024 h 1839533"/>
              <a:gd name="connsiteX27" fmla="*/ 1241869 w 2257209"/>
              <a:gd name="connsiteY27" fmla="*/ 13770 h 1839533"/>
              <a:gd name="connsiteX28" fmla="*/ 1446612 w 2257209"/>
              <a:gd name="connsiteY28" fmla="*/ 55275 h 1839533"/>
              <a:gd name="connsiteX29" fmla="*/ 1544689 w 2257209"/>
              <a:gd name="connsiteY29" fmla="*/ 96897 h 1839533"/>
              <a:gd name="connsiteX30" fmla="*/ 1710944 w 2257209"/>
              <a:gd name="connsiteY30" fmla="*/ 144398 h 1839533"/>
              <a:gd name="connsiteX31" fmla="*/ 1794071 w 2257209"/>
              <a:gd name="connsiteY31" fmla="*/ 185962 h 1839533"/>
              <a:gd name="connsiteX32" fmla="*/ 1865323 w 2257209"/>
              <a:gd name="connsiteY32" fmla="*/ 233463 h 1839533"/>
              <a:gd name="connsiteX33" fmla="*/ 1930637 w 2257209"/>
              <a:gd name="connsiteY33" fmla="*/ 292840 h 1839533"/>
              <a:gd name="connsiteX34" fmla="*/ 2013765 w 2257209"/>
              <a:gd name="connsiteY34" fmla="*/ 346279 h 1839533"/>
              <a:gd name="connsiteX35" fmla="*/ 2144355 w 2257209"/>
              <a:gd name="connsiteY35" fmla="*/ 408596 h 1839533"/>
              <a:gd name="connsiteX36" fmla="*/ 2191759 w 2257209"/>
              <a:gd name="connsiteY36" fmla="*/ 500677 h 1839533"/>
              <a:gd name="connsiteX37" fmla="*/ 2248235 w 2257209"/>
              <a:gd name="connsiteY37" fmla="*/ 625368 h 1839533"/>
              <a:gd name="connsiteX38" fmla="*/ 2257209 w 2257209"/>
              <a:gd name="connsiteY38" fmla="*/ 779728 h 1839533"/>
              <a:gd name="connsiteX39" fmla="*/ 2251271 w 2257209"/>
              <a:gd name="connsiteY39" fmla="*/ 928170 h 1839533"/>
              <a:gd name="connsiteX40" fmla="*/ 2251271 w 2257209"/>
              <a:gd name="connsiteY40" fmla="*/ 928170 h 1839533"/>
              <a:gd name="connsiteX41" fmla="*/ 2233458 w 2257209"/>
              <a:gd name="connsiteY41" fmla="*/ 993484 h 1839533"/>
              <a:gd name="connsiteX42" fmla="*/ 2197832 w 2257209"/>
              <a:gd name="connsiteY42" fmla="*/ 1035047 h 1839533"/>
              <a:gd name="connsiteX43" fmla="*/ 2156269 w 2257209"/>
              <a:gd name="connsiteY43" fmla="*/ 1112237 h 1839533"/>
              <a:gd name="connsiteX44" fmla="*/ 2144393 w 2257209"/>
              <a:gd name="connsiteY44" fmla="*/ 1159738 h 1839533"/>
              <a:gd name="connsiteX45" fmla="*/ 2180050 w 2257209"/>
              <a:gd name="connsiteY45" fmla="*/ 1220259 h 1839533"/>
              <a:gd name="connsiteX46" fmla="*/ 2168144 w 2257209"/>
              <a:gd name="connsiteY46" fmla="*/ 1361619 h 1839533"/>
              <a:gd name="connsiteX47" fmla="*/ 2132518 w 2257209"/>
              <a:gd name="connsiteY47" fmla="*/ 1462559 h 1839533"/>
              <a:gd name="connsiteX48" fmla="*/ 2102861 w 2257209"/>
              <a:gd name="connsiteY48" fmla="*/ 1533811 h 1839533"/>
              <a:gd name="connsiteX49" fmla="*/ 2025640 w 2257209"/>
              <a:gd name="connsiteY49" fmla="*/ 1566440 h 1839533"/>
              <a:gd name="connsiteX50" fmla="*/ 1927640 w 2257209"/>
              <a:gd name="connsiteY50" fmla="*/ 1839533 h 1839533"/>
              <a:gd name="connsiteX51" fmla="*/ 1836232 w 2257209"/>
              <a:gd name="connsiteY51" fmla="*/ 1825894 h 1839533"/>
              <a:gd name="connsiteX52" fmla="*/ 1896249 w 2257209"/>
              <a:gd name="connsiteY52" fmla="*/ 1671521 h 1839533"/>
              <a:gd name="connsiteX53" fmla="*/ 1912824 w 2257209"/>
              <a:gd name="connsiteY53" fmla="*/ 1557562 h 1839533"/>
              <a:gd name="connsiteX54" fmla="*/ 1900948 w 2257209"/>
              <a:gd name="connsiteY54" fmla="*/ 1462559 h 1839533"/>
              <a:gd name="connsiteX55" fmla="*/ 1924700 w 2257209"/>
              <a:gd name="connsiteY55" fmla="*/ 1361619 h 1839533"/>
              <a:gd name="connsiteX56" fmla="*/ 1990014 w 2257209"/>
              <a:gd name="connsiteY56" fmla="*/ 1254741 h 1839533"/>
              <a:gd name="connsiteX57" fmla="*/ 1984076 w 2257209"/>
              <a:gd name="connsiteY57" fmla="*/ 1201302 h 1839533"/>
              <a:gd name="connsiteX58" fmla="*/ 2016801 w 2257209"/>
              <a:gd name="connsiteY58" fmla="*/ 1109278 h 1839533"/>
              <a:gd name="connsiteX59" fmla="*/ 2049391 w 2257209"/>
              <a:gd name="connsiteY59" fmla="*/ 951920 h 1839533"/>
              <a:gd name="connsiteX60" fmla="*/ 2120643 w 2257209"/>
              <a:gd name="connsiteY60" fmla="*/ 910357 h 1839533"/>
              <a:gd name="connsiteX61" fmla="*/ 2120643 w 2257209"/>
              <a:gd name="connsiteY61" fmla="*/ 910357 h 1839533"/>
              <a:gd name="connsiteX62" fmla="*/ 2138456 w 2257209"/>
              <a:gd name="connsiteY62" fmla="*/ 785666 h 1839533"/>
              <a:gd name="connsiteX63" fmla="*/ 2068712 w 2257209"/>
              <a:gd name="connsiteY63" fmla="*/ 510348 h 1839533"/>
              <a:gd name="connsiteX64" fmla="*/ 1829697 w 2257209"/>
              <a:gd name="connsiteY64" fmla="*/ 381905 h 1839533"/>
              <a:gd name="connsiteX65" fmla="*/ 1390310 w 2257209"/>
              <a:gd name="connsiteY65" fmla="*/ 179966 h 1839533"/>
              <a:gd name="connsiteX66" fmla="*/ 1187076 w 2257209"/>
              <a:gd name="connsiteY66" fmla="*/ 152927 h 1839533"/>
              <a:gd name="connsiteX67" fmla="*/ 977652 w 2257209"/>
              <a:gd name="connsiteY67" fmla="*/ 147337 h 1839533"/>
              <a:gd name="connsiteX68" fmla="*/ 808419 w 2257209"/>
              <a:gd name="connsiteY68" fmla="*/ 144359 h 1839533"/>
              <a:gd name="connsiteX69" fmla="*/ 621432 w 2257209"/>
              <a:gd name="connsiteY69" fmla="*/ 188901 h 1839533"/>
              <a:gd name="connsiteX70" fmla="*/ 440246 w 2257209"/>
              <a:gd name="connsiteY70" fmla="*/ 275007 h 1839533"/>
              <a:gd name="connsiteX71" fmla="*/ 383288 w 2257209"/>
              <a:gd name="connsiteY71" fmla="*/ 320085 h 1839533"/>
              <a:gd name="connsiteX72" fmla="*/ 334581 w 2257209"/>
              <a:gd name="connsiteY72" fmla="*/ 329641 h 1839533"/>
              <a:gd name="connsiteX73" fmla="*/ 245517 w 2257209"/>
              <a:gd name="connsiteY73" fmla="*/ 406799 h 1839533"/>
              <a:gd name="connsiteX74" fmla="*/ 189696 w 2257209"/>
              <a:gd name="connsiteY74" fmla="*/ 476907 h 1839533"/>
              <a:gd name="connsiteX75" fmla="*/ 182521 w 2257209"/>
              <a:gd name="connsiteY75" fmla="*/ 542191 h 1839533"/>
              <a:gd name="connsiteX76" fmla="*/ 220560 w 2257209"/>
              <a:gd name="connsiteY76" fmla="*/ 571507 h 1839533"/>
              <a:gd name="connsiteX77" fmla="*/ 251455 w 2257209"/>
              <a:gd name="connsiteY77" fmla="*/ 615824 h 1839533"/>
              <a:gd name="connsiteX78" fmla="*/ 238404 w 2257209"/>
              <a:gd name="connsiteY78" fmla="*/ 690663 h 1839533"/>
              <a:gd name="connsiteX79" fmla="*/ 200397 w 2257209"/>
              <a:gd name="connsiteY79" fmla="*/ 736926 h 1839533"/>
              <a:gd name="connsiteX80" fmla="*/ 196747 w 2257209"/>
              <a:gd name="connsiteY80" fmla="*/ 757244 h 1839533"/>
              <a:gd name="connsiteX81" fmla="*/ 230085 w 2257209"/>
              <a:gd name="connsiteY81" fmla="*/ 747719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291905 w 2257209"/>
              <a:gd name="connsiteY84" fmla="*/ 734577 h 1839533"/>
              <a:gd name="connsiteX85" fmla="*/ 322953 w 2257209"/>
              <a:gd name="connsiteY85" fmla="*/ 704857 h 1839533"/>
              <a:gd name="connsiteX86" fmla="*/ 365476 w 2257209"/>
              <a:gd name="connsiteY86" fmla="*/ 684756 h 1839533"/>
              <a:gd name="connsiteX87" fmla="*/ 422471 w 2257209"/>
              <a:gd name="connsiteY87" fmla="*/ 690663 h 1839533"/>
              <a:gd name="connsiteX88" fmla="*/ 446222 w 2257209"/>
              <a:gd name="connsiteY88" fmla="*/ 767853 h 1839533"/>
              <a:gd name="connsiteX89" fmla="*/ 475910 w 2257209"/>
              <a:gd name="connsiteY89" fmla="*/ 874731 h 1839533"/>
              <a:gd name="connsiteX90" fmla="*/ 511536 w 2257209"/>
              <a:gd name="connsiteY90" fmla="*/ 963795 h 1839533"/>
              <a:gd name="connsiteX91" fmla="*/ 526967 w 2257209"/>
              <a:gd name="connsiteY91" fmla="*/ 1026698 h 1839533"/>
              <a:gd name="connsiteX92" fmla="*/ 531699 w 2257209"/>
              <a:gd name="connsiteY92" fmla="*/ 1096806 h 1839533"/>
              <a:gd name="connsiteX93" fmla="*/ 515030 w 2257209"/>
              <a:gd name="connsiteY93" fmla="*/ 1260647 h 1839533"/>
              <a:gd name="connsiteX94" fmla="*/ 499631 w 2257209"/>
              <a:gd name="connsiteY94" fmla="*/ 1379464 h 1839533"/>
              <a:gd name="connsiteX95" fmla="*/ 488929 w 2257209"/>
              <a:gd name="connsiteY95" fmla="*/ 1437386 h 1839533"/>
              <a:gd name="connsiteX96" fmla="*/ 503930 w 2257209"/>
              <a:gd name="connsiteY96" fmla="*/ 1504957 h 1839533"/>
              <a:gd name="connsiteX97" fmla="*/ 496135 w 2257209"/>
              <a:gd name="connsiteY97" fmla="*/ 1612145 h 1839533"/>
              <a:gd name="connsiteX98" fmla="*/ 469940 w 2257209"/>
              <a:gd name="connsiteY98" fmla="*/ 1695273 h 1839533"/>
              <a:gd name="connsiteX0" fmla="*/ 469940 w 2257209"/>
              <a:gd name="connsiteY0" fmla="*/ 1695273 h 1839533"/>
              <a:gd name="connsiteX1" fmla="*/ 369032 w 2257209"/>
              <a:gd name="connsiteY1" fmla="*/ 1717879 h 1839533"/>
              <a:gd name="connsiteX2" fmla="*/ 310861 w 2257209"/>
              <a:gd name="connsiteY2" fmla="*/ 1710735 h 1839533"/>
              <a:gd name="connsiteX3" fmla="*/ 291998 w 2257209"/>
              <a:gd name="connsiteY3" fmla="*/ 1674026 h 1839533"/>
              <a:gd name="connsiteX4" fmla="*/ 249073 w 2257209"/>
              <a:gd name="connsiteY4" fmla="*/ 1662059 h 1839533"/>
              <a:gd name="connsiteX5" fmla="*/ 190902 w 2257209"/>
              <a:gd name="connsiteY5" fmla="*/ 1660852 h 1839533"/>
              <a:gd name="connsiteX6" fmla="*/ 91167 w 2257209"/>
              <a:gd name="connsiteY6" fmla="*/ 1645390 h 1839533"/>
              <a:gd name="connsiteX7" fmla="*/ 73354 w 2257209"/>
              <a:gd name="connsiteY7" fmla="*/ 1534893 h 1839533"/>
              <a:gd name="connsiteX8" fmla="*/ 63398 w 2257209"/>
              <a:gd name="connsiteY8" fmla="*/ 1328744 h 1839533"/>
              <a:gd name="connsiteX9" fmla="*/ 31730 w 2257209"/>
              <a:gd name="connsiteY9" fmla="*/ 1285573 h 1839533"/>
              <a:gd name="connsiteX10" fmla="*/ 12803 w 2257209"/>
              <a:gd name="connsiteY10" fmla="*/ 1198828 h 1839533"/>
              <a:gd name="connsiteX11" fmla="*/ 21123 w 2257209"/>
              <a:gd name="connsiteY11" fmla="*/ 1011297 h 1839533"/>
              <a:gd name="connsiteX12" fmla="*/ 54336 w 2257209"/>
              <a:gd name="connsiteY12" fmla="*/ 773790 h 1839533"/>
              <a:gd name="connsiteX13" fmla="*/ 42461 w 2257209"/>
              <a:gd name="connsiteY13" fmla="*/ 726289 h 1839533"/>
              <a:gd name="connsiteX14" fmla="*/ 12772 w 2257209"/>
              <a:gd name="connsiteY14" fmla="*/ 660975 h 1839533"/>
              <a:gd name="connsiteX15" fmla="*/ 6835 w 2257209"/>
              <a:gd name="connsiteY15" fmla="*/ 571909 h 1839533"/>
              <a:gd name="connsiteX16" fmla="*/ 54336 w 2257209"/>
              <a:gd name="connsiteY16" fmla="*/ 506595 h 1839533"/>
              <a:gd name="connsiteX17" fmla="*/ 84024 w 2257209"/>
              <a:gd name="connsiteY17" fmla="*/ 447219 h 1839533"/>
              <a:gd name="connsiteX18" fmla="*/ 226528 w 2257209"/>
              <a:gd name="connsiteY18" fmla="*/ 286902 h 1839533"/>
              <a:gd name="connsiteX19" fmla="*/ 256216 w 2257209"/>
              <a:gd name="connsiteY19" fmla="*/ 251277 h 1839533"/>
              <a:gd name="connsiteX20" fmla="*/ 265153 w 2257209"/>
              <a:gd name="connsiteY20" fmla="*/ 212652 h 1839533"/>
              <a:gd name="connsiteX21" fmla="*/ 404658 w 2257209"/>
              <a:gd name="connsiteY21" fmla="*/ 126604 h 1839533"/>
              <a:gd name="connsiteX22" fmla="*/ 594354 w 2257209"/>
              <a:gd name="connsiteY22" fmla="*/ 51658 h 1839533"/>
              <a:gd name="connsiteX23" fmla="*/ 791323 w 2257209"/>
              <a:gd name="connsiteY23" fmla="*/ 22588 h 1839533"/>
              <a:gd name="connsiteX24" fmla="*/ 808594 w 2257209"/>
              <a:gd name="connsiteY24" fmla="*/ 10772 h 1839533"/>
              <a:gd name="connsiteX25" fmla="*/ 876750 w 2257209"/>
              <a:gd name="connsiteY25" fmla="*/ 1893 h 1839533"/>
              <a:gd name="connsiteX26" fmla="*/ 1070914 w 2257209"/>
              <a:gd name="connsiteY26" fmla="*/ 1024 h 1839533"/>
              <a:gd name="connsiteX27" fmla="*/ 1241869 w 2257209"/>
              <a:gd name="connsiteY27" fmla="*/ 13770 h 1839533"/>
              <a:gd name="connsiteX28" fmla="*/ 1446612 w 2257209"/>
              <a:gd name="connsiteY28" fmla="*/ 55275 h 1839533"/>
              <a:gd name="connsiteX29" fmla="*/ 1544689 w 2257209"/>
              <a:gd name="connsiteY29" fmla="*/ 96897 h 1839533"/>
              <a:gd name="connsiteX30" fmla="*/ 1710944 w 2257209"/>
              <a:gd name="connsiteY30" fmla="*/ 144398 h 1839533"/>
              <a:gd name="connsiteX31" fmla="*/ 1794071 w 2257209"/>
              <a:gd name="connsiteY31" fmla="*/ 185962 h 1839533"/>
              <a:gd name="connsiteX32" fmla="*/ 1865323 w 2257209"/>
              <a:gd name="connsiteY32" fmla="*/ 233463 h 1839533"/>
              <a:gd name="connsiteX33" fmla="*/ 1930637 w 2257209"/>
              <a:gd name="connsiteY33" fmla="*/ 292840 h 1839533"/>
              <a:gd name="connsiteX34" fmla="*/ 2013765 w 2257209"/>
              <a:gd name="connsiteY34" fmla="*/ 346279 h 1839533"/>
              <a:gd name="connsiteX35" fmla="*/ 2144355 w 2257209"/>
              <a:gd name="connsiteY35" fmla="*/ 408596 h 1839533"/>
              <a:gd name="connsiteX36" fmla="*/ 2191759 w 2257209"/>
              <a:gd name="connsiteY36" fmla="*/ 500677 h 1839533"/>
              <a:gd name="connsiteX37" fmla="*/ 2248235 w 2257209"/>
              <a:gd name="connsiteY37" fmla="*/ 625368 h 1839533"/>
              <a:gd name="connsiteX38" fmla="*/ 2257209 w 2257209"/>
              <a:gd name="connsiteY38" fmla="*/ 779728 h 1839533"/>
              <a:gd name="connsiteX39" fmla="*/ 2251271 w 2257209"/>
              <a:gd name="connsiteY39" fmla="*/ 928170 h 1839533"/>
              <a:gd name="connsiteX40" fmla="*/ 2251271 w 2257209"/>
              <a:gd name="connsiteY40" fmla="*/ 928170 h 1839533"/>
              <a:gd name="connsiteX41" fmla="*/ 2233458 w 2257209"/>
              <a:gd name="connsiteY41" fmla="*/ 993484 h 1839533"/>
              <a:gd name="connsiteX42" fmla="*/ 2209738 w 2257209"/>
              <a:gd name="connsiteY42" fmla="*/ 1037428 h 1839533"/>
              <a:gd name="connsiteX43" fmla="*/ 2156269 w 2257209"/>
              <a:gd name="connsiteY43" fmla="*/ 1112237 h 1839533"/>
              <a:gd name="connsiteX44" fmla="*/ 2144393 w 2257209"/>
              <a:gd name="connsiteY44" fmla="*/ 1159738 h 1839533"/>
              <a:gd name="connsiteX45" fmla="*/ 2180050 w 2257209"/>
              <a:gd name="connsiteY45" fmla="*/ 1220259 h 1839533"/>
              <a:gd name="connsiteX46" fmla="*/ 2168144 w 2257209"/>
              <a:gd name="connsiteY46" fmla="*/ 1361619 h 1839533"/>
              <a:gd name="connsiteX47" fmla="*/ 2132518 w 2257209"/>
              <a:gd name="connsiteY47" fmla="*/ 1462559 h 1839533"/>
              <a:gd name="connsiteX48" fmla="*/ 2102861 w 2257209"/>
              <a:gd name="connsiteY48" fmla="*/ 1533811 h 1839533"/>
              <a:gd name="connsiteX49" fmla="*/ 2025640 w 2257209"/>
              <a:gd name="connsiteY49" fmla="*/ 1566440 h 1839533"/>
              <a:gd name="connsiteX50" fmla="*/ 1927640 w 2257209"/>
              <a:gd name="connsiteY50" fmla="*/ 1839533 h 1839533"/>
              <a:gd name="connsiteX51" fmla="*/ 1836232 w 2257209"/>
              <a:gd name="connsiteY51" fmla="*/ 1825894 h 1839533"/>
              <a:gd name="connsiteX52" fmla="*/ 1896249 w 2257209"/>
              <a:gd name="connsiteY52" fmla="*/ 1671521 h 1839533"/>
              <a:gd name="connsiteX53" fmla="*/ 1912824 w 2257209"/>
              <a:gd name="connsiteY53" fmla="*/ 1557562 h 1839533"/>
              <a:gd name="connsiteX54" fmla="*/ 1900948 w 2257209"/>
              <a:gd name="connsiteY54" fmla="*/ 1462559 h 1839533"/>
              <a:gd name="connsiteX55" fmla="*/ 1924700 w 2257209"/>
              <a:gd name="connsiteY55" fmla="*/ 1361619 h 1839533"/>
              <a:gd name="connsiteX56" fmla="*/ 1990014 w 2257209"/>
              <a:gd name="connsiteY56" fmla="*/ 1254741 h 1839533"/>
              <a:gd name="connsiteX57" fmla="*/ 1984076 w 2257209"/>
              <a:gd name="connsiteY57" fmla="*/ 1201302 h 1839533"/>
              <a:gd name="connsiteX58" fmla="*/ 2016801 w 2257209"/>
              <a:gd name="connsiteY58" fmla="*/ 1109278 h 1839533"/>
              <a:gd name="connsiteX59" fmla="*/ 2049391 w 2257209"/>
              <a:gd name="connsiteY59" fmla="*/ 951920 h 1839533"/>
              <a:gd name="connsiteX60" fmla="*/ 2120643 w 2257209"/>
              <a:gd name="connsiteY60" fmla="*/ 910357 h 1839533"/>
              <a:gd name="connsiteX61" fmla="*/ 2120643 w 2257209"/>
              <a:gd name="connsiteY61" fmla="*/ 910357 h 1839533"/>
              <a:gd name="connsiteX62" fmla="*/ 2138456 w 2257209"/>
              <a:gd name="connsiteY62" fmla="*/ 785666 h 1839533"/>
              <a:gd name="connsiteX63" fmla="*/ 2068712 w 2257209"/>
              <a:gd name="connsiteY63" fmla="*/ 510348 h 1839533"/>
              <a:gd name="connsiteX64" fmla="*/ 1829697 w 2257209"/>
              <a:gd name="connsiteY64" fmla="*/ 381905 h 1839533"/>
              <a:gd name="connsiteX65" fmla="*/ 1390310 w 2257209"/>
              <a:gd name="connsiteY65" fmla="*/ 179966 h 1839533"/>
              <a:gd name="connsiteX66" fmla="*/ 1187076 w 2257209"/>
              <a:gd name="connsiteY66" fmla="*/ 152927 h 1839533"/>
              <a:gd name="connsiteX67" fmla="*/ 977652 w 2257209"/>
              <a:gd name="connsiteY67" fmla="*/ 147337 h 1839533"/>
              <a:gd name="connsiteX68" fmla="*/ 808419 w 2257209"/>
              <a:gd name="connsiteY68" fmla="*/ 144359 h 1839533"/>
              <a:gd name="connsiteX69" fmla="*/ 621432 w 2257209"/>
              <a:gd name="connsiteY69" fmla="*/ 188901 h 1839533"/>
              <a:gd name="connsiteX70" fmla="*/ 440246 w 2257209"/>
              <a:gd name="connsiteY70" fmla="*/ 275007 h 1839533"/>
              <a:gd name="connsiteX71" fmla="*/ 383288 w 2257209"/>
              <a:gd name="connsiteY71" fmla="*/ 320085 h 1839533"/>
              <a:gd name="connsiteX72" fmla="*/ 334581 w 2257209"/>
              <a:gd name="connsiteY72" fmla="*/ 329641 h 1839533"/>
              <a:gd name="connsiteX73" fmla="*/ 245517 w 2257209"/>
              <a:gd name="connsiteY73" fmla="*/ 406799 h 1839533"/>
              <a:gd name="connsiteX74" fmla="*/ 189696 w 2257209"/>
              <a:gd name="connsiteY74" fmla="*/ 476907 h 1839533"/>
              <a:gd name="connsiteX75" fmla="*/ 182521 w 2257209"/>
              <a:gd name="connsiteY75" fmla="*/ 542191 h 1839533"/>
              <a:gd name="connsiteX76" fmla="*/ 220560 w 2257209"/>
              <a:gd name="connsiteY76" fmla="*/ 571507 h 1839533"/>
              <a:gd name="connsiteX77" fmla="*/ 251455 w 2257209"/>
              <a:gd name="connsiteY77" fmla="*/ 615824 h 1839533"/>
              <a:gd name="connsiteX78" fmla="*/ 238404 w 2257209"/>
              <a:gd name="connsiteY78" fmla="*/ 690663 h 1839533"/>
              <a:gd name="connsiteX79" fmla="*/ 200397 w 2257209"/>
              <a:gd name="connsiteY79" fmla="*/ 736926 h 1839533"/>
              <a:gd name="connsiteX80" fmla="*/ 196747 w 2257209"/>
              <a:gd name="connsiteY80" fmla="*/ 757244 h 1839533"/>
              <a:gd name="connsiteX81" fmla="*/ 230085 w 2257209"/>
              <a:gd name="connsiteY81" fmla="*/ 747719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291905 w 2257209"/>
              <a:gd name="connsiteY84" fmla="*/ 734577 h 1839533"/>
              <a:gd name="connsiteX85" fmla="*/ 322953 w 2257209"/>
              <a:gd name="connsiteY85" fmla="*/ 704857 h 1839533"/>
              <a:gd name="connsiteX86" fmla="*/ 365476 w 2257209"/>
              <a:gd name="connsiteY86" fmla="*/ 684756 h 1839533"/>
              <a:gd name="connsiteX87" fmla="*/ 422471 w 2257209"/>
              <a:gd name="connsiteY87" fmla="*/ 690663 h 1839533"/>
              <a:gd name="connsiteX88" fmla="*/ 446222 w 2257209"/>
              <a:gd name="connsiteY88" fmla="*/ 767853 h 1839533"/>
              <a:gd name="connsiteX89" fmla="*/ 475910 w 2257209"/>
              <a:gd name="connsiteY89" fmla="*/ 874731 h 1839533"/>
              <a:gd name="connsiteX90" fmla="*/ 511536 w 2257209"/>
              <a:gd name="connsiteY90" fmla="*/ 963795 h 1839533"/>
              <a:gd name="connsiteX91" fmla="*/ 526967 w 2257209"/>
              <a:gd name="connsiteY91" fmla="*/ 1026698 h 1839533"/>
              <a:gd name="connsiteX92" fmla="*/ 531699 w 2257209"/>
              <a:gd name="connsiteY92" fmla="*/ 1096806 h 1839533"/>
              <a:gd name="connsiteX93" fmla="*/ 515030 w 2257209"/>
              <a:gd name="connsiteY93" fmla="*/ 1260647 h 1839533"/>
              <a:gd name="connsiteX94" fmla="*/ 499631 w 2257209"/>
              <a:gd name="connsiteY94" fmla="*/ 1379464 h 1839533"/>
              <a:gd name="connsiteX95" fmla="*/ 488929 w 2257209"/>
              <a:gd name="connsiteY95" fmla="*/ 1437386 h 1839533"/>
              <a:gd name="connsiteX96" fmla="*/ 503930 w 2257209"/>
              <a:gd name="connsiteY96" fmla="*/ 1504957 h 1839533"/>
              <a:gd name="connsiteX97" fmla="*/ 496135 w 2257209"/>
              <a:gd name="connsiteY97" fmla="*/ 1612145 h 1839533"/>
              <a:gd name="connsiteX98" fmla="*/ 469940 w 2257209"/>
              <a:gd name="connsiteY98" fmla="*/ 1695273 h 1839533"/>
              <a:gd name="connsiteX0" fmla="*/ 469940 w 2257209"/>
              <a:gd name="connsiteY0" fmla="*/ 1695273 h 1839533"/>
              <a:gd name="connsiteX1" fmla="*/ 369032 w 2257209"/>
              <a:gd name="connsiteY1" fmla="*/ 1717879 h 1839533"/>
              <a:gd name="connsiteX2" fmla="*/ 310861 w 2257209"/>
              <a:gd name="connsiteY2" fmla="*/ 1710735 h 1839533"/>
              <a:gd name="connsiteX3" fmla="*/ 291998 w 2257209"/>
              <a:gd name="connsiteY3" fmla="*/ 1674026 h 1839533"/>
              <a:gd name="connsiteX4" fmla="*/ 249073 w 2257209"/>
              <a:gd name="connsiteY4" fmla="*/ 1662059 h 1839533"/>
              <a:gd name="connsiteX5" fmla="*/ 190902 w 2257209"/>
              <a:gd name="connsiteY5" fmla="*/ 1660852 h 1839533"/>
              <a:gd name="connsiteX6" fmla="*/ 91167 w 2257209"/>
              <a:gd name="connsiteY6" fmla="*/ 1645390 h 1839533"/>
              <a:gd name="connsiteX7" fmla="*/ 73354 w 2257209"/>
              <a:gd name="connsiteY7" fmla="*/ 1534893 h 1839533"/>
              <a:gd name="connsiteX8" fmla="*/ 63398 w 2257209"/>
              <a:gd name="connsiteY8" fmla="*/ 1328744 h 1839533"/>
              <a:gd name="connsiteX9" fmla="*/ 31730 w 2257209"/>
              <a:gd name="connsiteY9" fmla="*/ 1285573 h 1839533"/>
              <a:gd name="connsiteX10" fmla="*/ 12803 w 2257209"/>
              <a:gd name="connsiteY10" fmla="*/ 1198828 h 1839533"/>
              <a:gd name="connsiteX11" fmla="*/ 21123 w 2257209"/>
              <a:gd name="connsiteY11" fmla="*/ 1011297 h 1839533"/>
              <a:gd name="connsiteX12" fmla="*/ 54336 w 2257209"/>
              <a:gd name="connsiteY12" fmla="*/ 773790 h 1839533"/>
              <a:gd name="connsiteX13" fmla="*/ 42461 w 2257209"/>
              <a:gd name="connsiteY13" fmla="*/ 726289 h 1839533"/>
              <a:gd name="connsiteX14" fmla="*/ 12772 w 2257209"/>
              <a:gd name="connsiteY14" fmla="*/ 660975 h 1839533"/>
              <a:gd name="connsiteX15" fmla="*/ 6835 w 2257209"/>
              <a:gd name="connsiteY15" fmla="*/ 571909 h 1839533"/>
              <a:gd name="connsiteX16" fmla="*/ 54336 w 2257209"/>
              <a:gd name="connsiteY16" fmla="*/ 506595 h 1839533"/>
              <a:gd name="connsiteX17" fmla="*/ 84024 w 2257209"/>
              <a:gd name="connsiteY17" fmla="*/ 447219 h 1839533"/>
              <a:gd name="connsiteX18" fmla="*/ 226528 w 2257209"/>
              <a:gd name="connsiteY18" fmla="*/ 286902 h 1839533"/>
              <a:gd name="connsiteX19" fmla="*/ 256216 w 2257209"/>
              <a:gd name="connsiteY19" fmla="*/ 251277 h 1839533"/>
              <a:gd name="connsiteX20" fmla="*/ 265153 w 2257209"/>
              <a:gd name="connsiteY20" fmla="*/ 212652 h 1839533"/>
              <a:gd name="connsiteX21" fmla="*/ 404658 w 2257209"/>
              <a:gd name="connsiteY21" fmla="*/ 126604 h 1839533"/>
              <a:gd name="connsiteX22" fmla="*/ 594354 w 2257209"/>
              <a:gd name="connsiteY22" fmla="*/ 51658 h 1839533"/>
              <a:gd name="connsiteX23" fmla="*/ 791323 w 2257209"/>
              <a:gd name="connsiteY23" fmla="*/ 22588 h 1839533"/>
              <a:gd name="connsiteX24" fmla="*/ 808594 w 2257209"/>
              <a:gd name="connsiteY24" fmla="*/ 10772 h 1839533"/>
              <a:gd name="connsiteX25" fmla="*/ 876750 w 2257209"/>
              <a:gd name="connsiteY25" fmla="*/ 1893 h 1839533"/>
              <a:gd name="connsiteX26" fmla="*/ 1070914 w 2257209"/>
              <a:gd name="connsiteY26" fmla="*/ 1024 h 1839533"/>
              <a:gd name="connsiteX27" fmla="*/ 1241869 w 2257209"/>
              <a:gd name="connsiteY27" fmla="*/ 13770 h 1839533"/>
              <a:gd name="connsiteX28" fmla="*/ 1446612 w 2257209"/>
              <a:gd name="connsiteY28" fmla="*/ 55275 h 1839533"/>
              <a:gd name="connsiteX29" fmla="*/ 1544689 w 2257209"/>
              <a:gd name="connsiteY29" fmla="*/ 96897 h 1839533"/>
              <a:gd name="connsiteX30" fmla="*/ 1710944 w 2257209"/>
              <a:gd name="connsiteY30" fmla="*/ 144398 h 1839533"/>
              <a:gd name="connsiteX31" fmla="*/ 1794071 w 2257209"/>
              <a:gd name="connsiteY31" fmla="*/ 185962 h 1839533"/>
              <a:gd name="connsiteX32" fmla="*/ 1865323 w 2257209"/>
              <a:gd name="connsiteY32" fmla="*/ 233463 h 1839533"/>
              <a:gd name="connsiteX33" fmla="*/ 1930637 w 2257209"/>
              <a:gd name="connsiteY33" fmla="*/ 292840 h 1839533"/>
              <a:gd name="connsiteX34" fmla="*/ 2013765 w 2257209"/>
              <a:gd name="connsiteY34" fmla="*/ 346279 h 1839533"/>
              <a:gd name="connsiteX35" fmla="*/ 2144355 w 2257209"/>
              <a:gd name="connsiteY35" fmla="*/ 408596 h 1839533"/>
              <a:gd name="connsiteX36" fmla="*/ 2191759 w 2257209"/>
              <a:gd name="connsiteY36" fmla="*/ 500677 h 1839533"/>
              <a:gd name="connsiteX37" fmla="*/ 2248235 w 2257209"/>
              <a:gd name="connsiteY37" fmla="*/ 625368 h 1839533"/>
              <a:gd name="connsiteX38" fmla="*/ 2257209 w 2257209"/>
              <a:gd name="connsiteY38" fmla="*/ 779728 h 1839533"/>
              <a:gd name="connsiteX39" fmla="*/ 2251271 w 2257209"/>
              <a:gd name="connsiteY39" fmla="*/ 928170 h 1839533"/>
              <a:gd name="connsiteX40" fmla="*/ 2251271 w 2257209"/>
              <a:gd name="connsiteY40" fmla="*/ 928170 h 1839533"/>
              <a:gd name="connsiteX41" fmla="*/ 2233458 w 2257209"/>
              <a:gd name="connsiteY41" fmla="*/ 993484 h 1839533"/>
              <a:gd name="connsiteX42" fmla="*/ 2209738 w 2257209"/>
              <a:gd name="connsiteY42" fmla="*/ 1037428 h 1839533"/>
              <a:gd name="connsiteX43" fmla="*/ 2156269 w 2257209"/>
              <a:gd name="connsiteY43" fmla="*/ 1112237 h 1839533"/>
              <a:gd name="connsiteX44" fmla="*/ 2144393 w 2257209"/>
              <a:gd name="connsiteY44" fmla="*/ 1159738 h 1839533"/>
              <a:gd name="connsiteX45" fmla="*/ 2180050 w 2257209"/>
              <a:gd name="connsiteY45" fmla="*/ 1220259 h 1839533"/>
              <a:gd name="connsiteX46" fmla="*/ 2168144 w 2257209"/>
              <a:gd name="connsiteY46" fmla="*/ 1361619 h 1839533"/>
              <a:gd name="connsiteX47" fmla="*/ 2139662 w 2257209"/>
              <a:gd name="connsiteY47" fmla="*/ 1467321 h 1839533"/>
              <a:gd name="connsiteX48" fmla="*/ 2102861 w 2257209"/>
              <a:gd name="connsiteY48" fmla="*/ 1533811 h 1839533"/>
              <a:gd name="connsiteX49" fmla="*/ 2025640 w 2257209"/>
              <a:gd name="connsiteY49" fmla="*/ 1566440 h 1839533"/>
              <a:gd name="connsiteX50" fmla="*/ 1927640 w 2257209"/>
              <a:gd name="connsiteY50" fmla="*/ 1839533 h 1839533"/>
              <a:gd name="connsiteX51" fmla="*/ 1836232 w 2257209"/>
              <a:gd name="connsiteY51" fmla="*/ 1825894 h 1839533"/>
              <a:gd name="connsiteX52" fmla="*/ 1896249 w 2257209"/>
              <a:gd name="connsiteY52" fmla="*/ 1671521 h 1839533"/>
              <a:gd name="connsiteX53" fmla="*/ 1912824 w 2257209"/>
              <a:gd name="connsiteY53" fmla="*/ 1557562 h 1839533"/>
              <a:gd name="connsiteX54" fmla="*/ 1900948 w 2257209"/>
              <a:gd name="connsiteY54" fmla="*/ 1462559 h 1839533"/>
              <a:gd name="connsiteX55" fmla="*/ 1924700 w 2257209"/>
              <a:gd name="connsiteY55" fmla="*/ 1361619 h 1839533"/>
              <a:gd name="connsiteX56" fmla="*/ 1990014 w 2257209"/>
              <a:gd name="connsiteY56" fmla="*/ 1254741 h 1839533"/>
              <a:gd name="connsiteX57" fmla="*/ 1984076 w 2257209"/>
              <a:gd name="connsiteY57" fmla="*/ 1201302 h 1839533"/>
              <a:gd name="connsiteX58" fmla="*/ 2016801 w 2257209"/>
              <a:gd name="connsiteY58" fmla="*/ 1109278 h 1839533"/>
              <a:gd name="connsiteX59" fmla="*/ 2049391 w 2257209"/>
              <a:gd name="connsiteY59" fmla="*/ 951920 h 1839533"/>
              <a:gd name="connsiteX60" fmla="*/ 2120643 w 2257209"/>
              <a:gd name="connsiteY60" fmla="*/ 910357 h 1839533"/>
              <a:gd name="connsiteX61" fmla="*/ 2120643 w 2257209"/>
              <a:gd name="connsiteY61" fmla="*/ 910357 h 1839533"/>
              <a:gd name="connsiteX62" fmla="*/ 2138456 w 2257209"/>
              <a:gd name="connsiteY62" fmla="*/ 785666 h 1839533"/>
              <a:gd name="connsiteX63" fmla="*/ 2068712 w 2257209"/>
              <a:gd name="connsiteY63" fmla="*/ 510348 h 1839533"/>
              <a:gd name="connsiteX64" fmla="*/ 1829697 w 2257209"/>
              <a:gd name="connsiteY64" fmla="*/ 381905 h 1839533"/>
              <a:gd name="connsiteX65" fmla="*/ 1390310 w 2257209"/>
              <a:gd name="connsiteY65" fmla="*/ 179966 h 1839533"/>
              <a:gd name="connsiteX66" fmla="*/ 1187076 w 2257209"/>
              <a:gd name="connsiteY66" fmla="*/ 152927 h 1839533"/>
              <a:gd name="connsiteX67" fmla="*/ 977652 w 2257209"/>
              <a:gd name="connsiteY67" fmla="*/ 147337 h 1839533"/>
              <a:gd name="connsiteX68" fmla="*/ 808419 w 2257209"/>
              <a:gd name="connsiteY68" fmla="*/ 144359 h 1839533"/>
              <a:gd name="connsiteX69" fmla="*/ 621432 w 2257209"/>
              <a:gd name="connsiteY69" fmla="*/ 188901 h 1839533"/>
              <a:gd name="connsiteX70" fmla="*/ 440246 w 2257209"/>
              <a:gd name="connsiteY70" fmla="*/ 275007 h 1839533"/>
              <a:gd name="connsiteX71" fmla="*/ 383288 w 2257209"/>
              <a:gd name="connsiteY71" fmla="*/ 320085 h 1839533"/>
              <a:gd name="connsiteX72" fmla="*/ 334581 w 2257209"/>
              <a:gd name="connsiteY72" fmla="*/ 329641 h 1839533"/>
              <a:gd name="connsiteX73" fmla="*/ 245517 w 2257209"/>
              <a:gd name="connsiteY73" fmla="*/ 406799 h 1839533"/>
              <a:gd name="connsiteX74" fmla="*/ 189696 w 2257209"/>
              <a:gd name="connsiteY74" fmla="*/ 476907 h 1839533"/>
              <a:gd name="connsiteX75" fmla="*/ 182521 w 2257209"/>
              <a:gd name="connsiteY75" fmla="*/ 542191 h 1839533"/>
              <a:gd name="connsiteX76" fmla="*/ 220560 w 2257209"/>
              <a:gd name="connsiteY76" fmla="*/ 571507 h 1839533"/>
              <a:gd name="connsiteX77" fmla="*/ 251455 w 2257209"/>
              <a:gd name="connsiteY77" fmla="*/ 615824 h 1839533"/>
              <a:gd name="connsiteX78" fmla="*/ 238404 w 2257209"/>
              <a:gd name="connsiteY78" fmla="*/ 690663 h 1839533"/>
              <a:gd name="connsiteX79" fmla="*/ 200397 w 2257209"/>
              <a:gd name="connsiteY79" fmla="*/ 736926 h 1839533"/>
              <a:gd name="connsiteX80" fmla="*/ 196747 w 2257209"/>
              <a:gd name="connsiteY80" fmla="*/ 757244 h 1839533"/>
              <a:gd name="connsiteX81" fmla="*/ 230085 w 2257209"/>
              <a:gd name="connsiteY81" fmla="*/ 747719 h 1839533"/>
              <a:gd name="connsiteX82" fmla="*/ 268092 w 2257209"/>
              <a:gd name="connsiteY82" fmla="*/ 744102 h 1839533"/>
              <a:gd name="connsiteX83" fmla="*/ 268092 w 2257209"/>
              <a:gd name="connsiteY83" fmla="*/ 744102 h 1839533"/>
              <a:gd name="connsiteX84" fmla="*/ 291905 w 2257209"/>
              <a:gd name="connsiteY84" fmla="*/ 734577 h 1839533"/>
              <a:gd name="connsiteX85" fmla="*/ 322953 w 2257209"/>
              <a:gd name="connsiteY85" fmla="*/ 704857 h 1839533"/>
              <a:gd name="connsiteX86" fmla="*/ 365476 w 2257209"/>
              <a:gd name="connsiteY86" fmla="*/ 684756 h 1839533"/>
              <a:gd name="connsiteX87" fmla="*/ 422471 w 2257209"/>
              <a:gd name="connsiteY87" fmla="*/ 690663 h 1839533"/>
              <a:gd name="connsiteX88" fmla="*/ 446222 w 2257209"/>
              <a:gd name="connsiteY88" fmla="*/ 767853 h 1839533"/>
              <a:gd name="connsiteX89" fmla="*/ 475910 w 2257209"/>
              <a:gd name="connsiteY89" fmla="*/ 874731 h 1839533"/>
              <a:gd name="connsiteX90" fmla="*/ 511536 w 2257209"/>
              <a:gd name="connsiteY90" fmla="*/ 963795 h 1839533"/>
              <a:gd name="connsiteX91" fmla="*/ 526967 w 2257209"/>
              <a:gd name="connsiteY91" fmla="*/ 1026698 h 1839533"/>
              <a:gd name="connsiteX92" fmla="*/ 531699 w 2257209"/>
              <a:gd name="connsiteY92" fmla="*/ 1096806 h 1839533"/>
              <a:gd name="connsiteX93" fmla="*/ 515030 w 2257209"/>
              <a:gd name="connsiteY93" fmla="*/ 1260647 h 1839533"/>
              <a:gd name="connsiteX94" fmla="*/ 499631 w 2257209"/>
              <a:gd name="connsiteY94" fmla="*/ 1379464 h 1839533"/>
              <a:gd name="connsiteX95" fmla="*/ 488929 w 2257209"/>
              <a:gd name="connsiteY95" fmla="*/ 1437386 h 1839533"/>
              <a:gd name="connsiteX96" fmla="*/ 503930 w 2257209"/>
              <a:gd name="connsiteY96" fmla="*/ 1504957 h 1839533"/>
              <a:gd name="connsiteX97" fmla="*/ 496135 w 2257209"/>
              <a:gd name="connsiteY97" fmla="*/ 1612145 h 1839533"/>
              <a:gd name="connsiteX98" fmla="*/ 469940 w 2257209"/>
              <a:gd name="connsiteY98" fmla="*/ 1695273 h 1839533"/>
              <a:gd name="connsiteX0" fmla="*/ 469940 w 2257209"/>
              <a:gd name="connsiteY0" fmla="*/ 1695273 h 1839533"/>
              <a:gd name="connsiteX1" fmla="*/ 369032 w 2257209"/>
              <a:gd name="connsiteY1" fmla="*/ 1717879 h 1839533"/>
              <a:gd name="connsiteX2" fmla="*/ 310861 w 2257209"/>
              <a:gd name="connsiteY2" fmla="*/ 1710735 h 1839533"/>
              <a:gd name="connsiteX3" fmla="*/ 291998 w 2257209"/>
              <a:gd name="connsiteY3" fmla="*/ 1674026 h 1839533"/>
              <a:gd name="connsiteX4" fmla="*/ 249073 w 2257209"/>
              <a:gd name="connsiteY4" fmla="*/ 1662059 h 1839533"/>
              <a:gd name="connsiteX5" fmla="*/ 190902 w 2257209"/>
              <a:gd name="connsiteY5" fmla="*/ 1660852 h 1839533"/>
              <a:gd name="connsiteX6" fmla="*/ 91167 w 2257209"/>
              <a:gd name="connsiteY6" fmla="*/ 1645390 h 1839533"/>
              <a:gd name="connsiteX7" fmla="*/ 73354 w 2257209"/>
              <a:gd name="connsiteY7" fmla="*/ 1534893 h 1839533"/>
              <a:gd name="connsiteX8" fmla="*/ 63398 w 2257209"/>
              <a:gd name="connsiteY8" fmla="*/ 1328744 h 1839533"/>
              <a:gd name="connsiteX9" fmla="*/ 31730 w 2257209"/>
              <a:gd name="connsiteY9" fmla="*/ 1285573 h 1839533"/>
              <a:gd name="connsiteX10" fmla="*/ 12803 w 2257209"/>
              <a:gd name="connsiteY10" fmla="*/ 1198828 h 1839533"/>
              <a:gd name="connsiteX11" fmla="*/ 21123 w 2257209"/>
              <a:gd name="connsiteY11" fmla="*/ 1011297 h 1839533"/>
              <a:gd name="connsiteX12" fmla="*/ 54336 w 2257209"/>
              <a:gd name="connsiteY12" fmla="*/ 773790 h 1839533"/>
              <a:gd name="connsiteX13" fmla="*/ 42461 w 2257209"/>
              <a:gd name="connsiteY13" fmla="*/ 726289 h 1839533"/>
              <a:gd name="connsiteX14" fmla="*/ 12772 w 2257209"/>
              <a:gd name="connsiteY14" fmla="*/ 660975 h 1839533"/>
              <a:gd name="connsiteX15" fmla="*/ 6835 w 2257209"/>
              <a:gd name="connsiteY15" fmla="*/ 571909 h 1839533"/>
              <a:gd name="connsiteX16" fmla="*/ 54336 w 2257209"/>
              <a:gd name="connsiteY16" fmla="*/ 506595 h 1839533"/>
              <a:gd name="connsiteX17" fmla="*/ 84024 w 2257209"/>
              <a:gd name="connsiteY17" fmla="*/ 447219 h 1839533"/>
              <a:gd name="connsiteX18" fmla="*/ 226528 w 2257209"/>
              <a:gd name="connsiteY18" fmla="*/ 286902 h 1839533"/>
              <a:gd name="connsiteX19" fmla="*/ 256216 w 2257209"/>
              <a:gd name="connsiteY19" fmla="*/ 251277 h 1839533"/>
              <a:gd name="connsiteX20" fmla="*/ 265153 w 2257209"/>
              <a:gd name="connsiteY20" fmla="*/ 212652 h 1839533"/>
              <a:gd name="connsiteX21" fmla="*/ 404658 w 2257209"/>
              <a:gd name="connsiteY21" fmla="*/ 126604 h 1839533"/>
              <a:gd name="connsiteX22" fmla="*/ 594354 w 2257209"/>
              <a:gd name="connsiteY22" fmla="*/ 51658 h 1839533"/>
              <a:gd name="connsiteX23" fmla="*/ 791323 w 2257209"/>
              <a:gd name="connsiteY23" fmla="*/ 22588 h 1839533"/>
              <a:gd name="connsiteX24" fmla="*/ 808594 w 2257209"/>
              <a:gd name="connsiteY24" fmla="*/ 10772 h 1839533"/>
              <a:gd name="connsiteX25" fmla="*/ 876750 w 2257209"/>
              <a:gd name="connsiteY25" fmla="*/ 1893 h 1839533"/>
              <a:gd name="connsiteX26" fmla="*/ 1070914 w 2257209"/>
              <a:gd name="connsiteY26" fmla="*/ 1024 h 1839533"/>
              <a:gd name="connsiteX27" fmla="*/ 1241869 w 2257209"/>
              <a:gd name="connsiteY27" fmla="*/ 13770 h 1839533"/>
              <a:gd name="connsiteX28" fmla="*/ 1446612 w 2257209"/>
              <a:gd name="connsiteY28" fmla="*/ 55275 h 1839533"/>
              <a:gd name="connsiteX29" fmla="*/ 1544689 w 2257209"/>
              <a:gd name="connsiteY29" fmla="*/ 96897 h 1839533"/>
              <a:gd name="connsiteX30" fmla="*/ 1710944 w 2257209"/>
              <a:gd name="connsiteY30" fmla="*/ 144398 h 1839533"/>
              <a:gd name="connsiteX31" fmla="*/ 1794071 w 2257209"/>
              <a:gd name="connsiteY31" fmla="*/ 185962 h 1839533"/>
              <a:gd name="connsiteX32" fmla="*/ 1865323 w 2257209"/>
              <a:gd name="connsiteY32" fmla="*/ 233463 h 1839533"/>
              <a:gd name="connsiteX33" fmla="*/ 1930637 w 2257209"/>
              <a:gd name="connsiteY33" fmla="*/ 292840 h 1839533"/>
              <a:gd name="connsiteX34" fmla="*/ 2013765 w 2257209"/>
              <a:gd name="connsiteY34" fmla="*/ 346279 h 1839533"/>
              <a:gd name="connsiteX35" fmla="*/ 2144355 w 2257209"/>
              <a:gd name="connsiteY35" fmla="*/ 408596 h 1839533"/>
              <a:gd name="connsiteX36" fmla="*/ 2191759 w 2257209"/>
              <a:gd name="connsiteY36" fmla="*/ 500677 h 1839533"/>
              <a:gd name="connsiteX37" fmla="*/ 2248235 w 2257209"/>
              <a:gd name="connsiteY37" fmla="*/ 625368 h 1839533"/>
              <a:gd name="connsiteX38" fmla="*/ 2257209 w 2257209"/>
              <a:gd name="connsiteY38" fmla="*/ 779728 h 1839533"/>
              <a:gd name="connsiteX39" fmla="*/ 2251271 w 2257209"/>
              <a:gd name="connsiteY39" fmla="*/ 928170 h 1839533"/>
              <a:gd name="connsiteX40" fmla="*/ 2251271 w 2257209"/>
              <a:gd name="connsiteY40" fmla="*/ 928170 h 1839533"/>
              <a:gd name="connsiteX41" fmla="*/ 2233458 w 2257209"/>
              <a:gd name="connsiteY41" fmla="*/ 993484 h 1839533"/>
              <a:gd name="connsiteX42" fmla="*/ 2209738 w 2257209"/>
              <a:gd name="connsiteY42" fmla="*/ 1037428 h 1839533"/>
              <a:gd name="connsiteX43" fmla="*/ 2156269 w 2257209"/>
              <a:gd name="connsiteY43" fmla="*/ 1112237 h 1839533"/>
              <a:gd name="connsiteX44" fmla="*/ 2144393 w 2257209"/>
              <a:gd name="connsiteY44" fmla="*/ 1159738 h 1839533"/>
              <a:gd name="connsiteX45" fmla="*/ 2180050 w 2257209"/>
              <a:gd name="connsiteY45" fmla="*/ 1220259 h 1839533"/>
              <a:gd name="connsiteX46" fmla="*/ 2168144 w 2257209"/>
              <a:gd name="connsiteY46" fmla="*/ 1361619 h 1839533"/>
              <a:gd name="connsiteX47" fmla="*/ 2139662 w 2257209"/>
              <a:gd name="connsiteY47" fmla="*/ 1467321 h 1839533"/>
              <a:gd name="connsiteX48" fmla="*/ 2102861 w 2257209"/>
              <a:gd name="connsiteY48" fmla="*/ 1533811 h 1839533"/>
              <a:gd name="connsiteX49" fmla="*/ 2025640 w 2257209"/>
              <a:gd name="connsiteY49" fmla="*/ 1566440 h 1839533"/>
              <a:gd name="connsiteX50" fmla="*/ 1973161 w 2257209"/>
              <a:gd name="connsiteY50" fmla="*/ 1588301 h 1839533"/>
              <a:gd name="connsiteX51" fmla="*/ 1927640 w 2257209"/>
              <a:gd name="connsiteY51" fmla="*/ 1839533 h 1839533"/>
              <a:gd name="connsiteX52" fmla="*/ 1836232 w 2257209"/>
              <a:gd name="connsiteY52" fmla="*/ 1825894 h 1839533"/>
              <a:gd name="connsiteX53" fmla="*/ 1896249 w 2257209"/>
              <a:gd name="connsiteY53" fmla="*/ 1671521 h 1839533"/>
              <a:gd name="connsiteX54" fmla="*/ 1912824 w 2257209"/>
              <a:gd name="connsiteY54" fmla="*/ 1557562 h 1839533"/>
              <a:gd name="connsiteX55" fmla="*/ 1900948 w 2257209"/>
              <a:gd name="connsiteY55" fmla="*/ 1462559 h 1839533"/>
              <a:gd name="connsiteX56" fmla="*/ 1924700 w 2257209"/>
              <a:gd name="connsiteY56" fmla="*/ 1361619 h 1839533"/>
              <a:gd name="connsiteX57" fmla="*/ 1990014 w 2257209"/>
              <a:gd name="connsiteY57" fmla="*/ 1254741 h 1839533"/>
              <a:gd name="connsiteX58" fmla="*/ 1984076 w 2257209"/>
              <a:gd name="connsiteY58" fmla="*/ 1201302 h 1839533"/>
              <a:gd name="connsiteX59" fmla="*/ 2016801 w 2257209"/>
              <a:gd name="connsiteY59" fmla="*/ 1109278 h 1839533"/>
              <a:gd name="connsiteX60" fmla="*/ 2049391 w 2257209"/>
              <a:gd name="connsiteY60" fmla="*/ 951920 h 1839533"/>
              <a:gd name="connsiteX61" fmla="*/ 2120643 w 2257209"/>
              <a:gd name="connsiteY61" fmla="*/ 910357 h 1839533"/>
              <a:gd name="connsiteX62" fmla="*/ 2120643 w 2257209"/>
              <a:gd name="connsiteY62" fmla="*/ 910357 h 1839533"/>
              <a:gd name="connsiteX63" fmla="*/ 2138456 w 2257209"/>
              <a:gd name="connsiteY63" fmla="*/ 785666 h 1839533"/>
              <a:gd name="connsiteX64" fmla="*/ 2068712 w 2257209"/>
              <a:gd name="connsiteY64" fmla="*/ 510348 h 1839533"/>
              <a:gd name="connsiteX65" fmla="*/ 1829697 w 2257209"/>
              <a:gd name="connsiteY65" fmla="*/ 381905 h 1839533"/>
              <a:gd name="connsiteX66" fmla="*/ 1390310 w 2257209"/>
              <a:gd name="connsiteY66" fmla="*/ 179966 h 1839533"/>
              <a:gd name="connsiteX67" fmla="*/ 1187076 w 2257209"/>
              <a:gd name="connsiteY67" fmla="*/ 152927 h 1839533"/>
              <a:gd name="connsiteX68" fmla="*/ 977652 w 2257209"/>
              <a:gd name="connsiteY68" fmla="*/ 147337 h 1839533"/>
              <a:gd name="connsiteX69" fmla="*/ 808419 w 2257209"/>
              <a:gd name="connsiteY69" fmla="*/ 144359 h 1839533"/>
              <a:gd name="connsiteX70" fmla="*/ 621432 w 2257209"/>
              <a:gd name="connsiteY70" fmla="*/ 188901 h 1839533"/>
              <a:gd name="connsiteX71" fmla="*/ 440246 w 2257209"/>
              <a:gd name="connsiteY71" fmla="*/ 275007 h 1839533"/>
              <a:gd name="connsiteX72" fmla="*/ 383288 w 2257209"/>
              <a:gd name="connsiteY72" fmla="*/ 320085 h 1839533"/>
              <a:gd name="connsiteX73" fmla="*/ 334581 w 2257209"/>
              <a:gd name="connsiteY73" fmla="*/ 329641 h 1839533"/>
              <a:gd name="connsiteX74" fmla="*/ 245517 w 2257209"/>
              <a:gd name="connsiteY74" fmla="*/ 406799 h 1839533"/>
              <a:gd name="connsiteX75" fmla="*/ 189696 w 2257209"/>
              <a:gd name="connsiteY75" fmla="*/ 476907 h 1839533"/>
              <a:gd name="connsiteX76" fmla="*/ 182521 w 2257209"/>
              <a:gd name="connsiteY76" fmla="*/ 542191 h 1839533"/>
              <a:gd name="connsiteX77" fmla="*/ 220560 w 2257209"/>
              <a:gd name="connsiteY77" fmla="*/ 571507 h 1839533"/>
              <a:gd name="connsiteX78" fmla="*/ 251455 w 2257209"/>
              <a:gd name="connsiteY78" fmla="*/ 615824 h 1839533"/>
              <a:gd name="connsiteX79" fmla="*/ 238404 w 2257209"/>
              <a:gd name="connsiteY79" fmla="*/ 690663 h 1839533"/>
              <a:gd name="connsiteX80" fmla="*/ 200397 w 2257209"/>
              <a:gd name="connsiteY80" fmla="*/ 736926 h 1839533"/>
              <a:gd name="connsiteX81" fmla="*/ 196747 w 2257209"/>
              <a:gd name="connsiteY81" fmla="*/ 757244 h 1839533"/>
              <a:gd name="connsiteX82" fmla="*/ 230085 w 2257209"/>
              <a:gd name="connsiteY82" fmla="*/ 747719 h 1839533"/>
              <a:gd name="connsiteX83" fmla="*/ 268092 w 2257209"/>
              <a:gd name="connsiteY83" fmla="*/ 744102 h 1839533"/>
              <a:gd name="connsiteX84" fmla="*/ 268092 w 2257209"/>
              <a:gd name="connsiteY84" fmla="*/ 744102 h 1839533"/>
              <a:gd name="connsiteX85" fmla="*/ 291905 w 2257209"/>
              <a:gd name="connsiteY85" fmla="*/ 734577 h 1839533"/>
              <a:gd name="connsiteX86" fmla="*/ 322953 w 2257209"/>
              <a:gd name="connsiteY86" fmla="*/ 704857 h 1839533"/>
              <a:gd name="connsiteX87" fmla="*/ 365476 w 2257209"/>
              <a:gd name="connsiteY87" fmla="*/ 684756 h 1839533"/>
              <a:gd name="connsiteX88" fmla="*/ 422471 w 2257209"/>
              <a:gd name="connsiteY88" fmla="*/ 690663 h 1839533"/>
              <a:gd name="connsiteX89" fmla="*/ 446222 w 2257209"/>
              <a:gd name="connsiteY89" fmla="*/ 767853 h 1839533"/>
              <a:gd name="connsiteX90" fmla="*/ 475910 w 2257209"/>
              <a:gd name="connsiteY90" fmla="*/ 874731 h 1839533"/>
              <a:gd name="connsiteX91" fmla="*/ 511536 w 2257209"/>
              <a:gd name="connsiteY91" fmla="*/ 963795 h 1839533"/>
              <a:gd name="connsiteX92" fmla="*/ 526967 w 2257209"/>
              <a:gd name="connsiteY92" fmla="*/ 1026698 h 1839533"/>
              <a:gd name="connsiteX93" fmla="*/ 531699 w 2257209"/>
              <a:gd name="connsiteY93" fmla="*/ 1096806 h 1839533"/>
              <a:gd name="connsiteX94" fmla="*/ 515030 w 2257209"/>
              <a:gd name="connsiteY94" fmla="*/ 1260647 h 1839533"/>
              <a:gd name="connsiteX95" fmla="*/ 499631 w 2257209"/>
              <a:gd name="connsiteY95" fmla="*/ 1379464 h 1839533"/>
              <a:gd name="connsiteX96" fmla="*/ 488929 w 2257209"/>
              <a:gd name="connsiteY96" fmla="*/ 1437386 h 1839533"/>
              <a:gd name="connsiteX97" fmla="*/ 503930 w 2257209"/>
              <a:gd name="connsiteY97" fmla="*/ 1504957 h 1839533"/>
              <a:gd name="connsiteX98" fmla="*/ 496135 w 2257209"/>
              <a:gd name="connsiteY98" fmla="*/ 1612145 h 1839533"/>
              <a:gd name="connsiteX99" fmla="*/ 469940 w 2257209"/>
              <a:gd name="connsiteY99" fmla="*/ 1695273 h 1839533"/>
              <a:gd name="connsiteX0" fmla="*/ 469940 w 2257209"/>
              <a:gd name="connsiteY0" fmla="*/ 1695273 h 1839533"/>
              <a:gd name="connsiteX1" fmla="*/ 369032 w 2257209"/>
              <a:gd name="connsiteY1" fmla="*/ 1717879 h 1839533"/>
              <a:gd name="connsiteX2" fmla="*/ 310861 w 2257209"/>
              <a:gd name="connsiteY2" fmla="*/ 1710735 h 1839533"/>
              <a:gd name="connsiteX3" fmla="*/ 291998 w 2257209"/>
              <a:gd name="connsiteY3" fmla="*/ 1674026 h 1839533"/>
              <a:gd name="connsiteX4" fmla="*/ 249073 w 2257209"/>
              <a:gd name="connsiteY4" fmla="*/ 1662059 h 1839533"/>
              <a:gd name="connsiteX5" fmla="*/ 190902 w 2257209"/>
              <a:gd name="connsiteY5" fmla="*/ 1660852 h 1839533"/>
              <a:gd name="connsiteX6" fmla="*/ 91167 w 2257209"/>
              <a:gd name="connsiteY6" fmla="*/ 1645390 h 1839533"/>
              <a:gd name="connsiteX7" fmla="*/ 73354 w 2257209"/>
              <a:gd name="connsiteY7" fmla="*/ 1534893 h 1839533"/>
              <a:gd name="connsiteX8" fmla="*/ 63398 w 2257209"/>
              <a:gd name="connsiteY8" fmla="*/ 1328744 h 1839533"/>
              <a:gd name="connsiteX9" fmla="*/ 31730 w 2257209"/>
              <a:gd name="connsiteY9" fmla="*/ 1285573 h 1839533"/>
              <a:gd name="connsiteX10" fmla="*/ 12803 w 2257209"/>
              <a:gd name="connsiteY10" fmla="*/ 1198828 h 1839533"/>
              <a:gd name="connsiteX11" fmla="*/ 21123 w 2257209"/>
              <a:gd name="connsiteY11" fmla="*/ 1011297 h 1839533"/>
              <a:gd name="connsiteX12" fmla="*/ 54336 w 2257209"/>
              <a:gd name="connsiteY12" fmla="*/ 773790 h 1839533"/>
              <a:gd name="connsiteX13" fmla="*/ 42461 w 2257209"/>
              <a:gd name="connsiteY13" fmla="*/ 726289 h 1839533"/>
              <a:gd name="connsiteX14" fmla="*/ 12772 w 2257209"/>
              <a:gd name="connsiteY14" fmla="*/ 660975 h 1839533"/>
              <a:gd name="connsiteX15" fmla="*/ 6835 w 2257209"/>
              <a:gd name="connsiteY15" fmla="*/ 571909 h 1839533"/>
              <a:gd name="connsiteX16" fmla="*/ 54336 w 2257209"/>
              <a:gd name="connsiteY16" fmla="*/ 506595 h 1839533"/>
              <a:gd name="connsiteX17" fmla="*/ 84024 w 2257209"/>
              <a:gd name="connsiteY17" fmla="*/ 447219 h 1839533"/>
              <a:gd name="connsiteX18" fmla="*/ 226528 w 2257209"/>
              <a:gd name="connsiteY18" fmla="*/ 286902 h 1839533"/>
              <a:gd name="connsiteX19" fmla="*/ 256216 w 2257209"/>
              <a:gd name="connsiteY19" fmla="*/ 251277 h 1839533"/>
              <a:gd name="connsiteX20" fmla="*/ 265153 w 2257209"/>
              <a:gd name="connsiteY20" fmla="*/ 212652 h 1839533"/>
              <a:gd name="connsiteX21" fmla="*/ 404658 w 2257209"/>
              <a:gd name="connsiteY21" fmla="*/ 126604 h 1839533"/>
              <a:gd name="connsiteX22" fmla="*/ 594354 w 2257209"/>
              <a:gd name="connsiteY22" fmla="*/ 51658 h 1839533"/>
              <a:gd name="connsiteX23" fmla="*/ 791323 w 2257209"/>
              <a:gd name="connsiteY23" fmla="*/ 22588 h 1839533"/>
              <a:gd name="connsiteX24" fmla="*/ 808594 w 2257209"/>
              <a:gd name="connsiteY24" fmla="*/ 10772 h 1839533"/>
              <a:gd name="connsiteX25" fmla="*/ 876750 w 2257209"/>
              <a:gd name="connsiteY25" fmla="*/ 1893 h 1839533"/>
              <a:gd name="connsiteX26" fmla="*/ 1070914 w 2257209"/>
              <a:gd name="connsiteY26" fmla="*/ 1024 h 1839533"/>
              <a:gd name="connsiteX27" fmla="*/ 1241869 w 2257209"/>
              <a:gd name="connsiteY27" fmla="*/ 13770 h 1839533"/>
              <a:gd name="connsiteX28" fmla="*/ 1446612 w 2257209"/>
              <a:gd name="connsiteY28" fmla="*/ 55275 h 1839533"/>
              <a:gd name="connsiteX29" fmla="*/ 1544689 w 2257209"/>
              <a:gd name="connsiteY29" fmla="*/ 96897 h 1839533"/>
              <a:gd name="connsiteX30" fmla="*/ 1710944 w 2257209"/>
              <a:gd name="connsiteY30" fmla="*/ 144398 h 1839533"/>
              <a:gd name="connsiteX31" fmla="*/ 1794071 w 2257209"/>
              <a:gd name="connsiteY31" fmla="*/ 185962 h 1839533"/>
              <a:gd name="connsiteX32" fmla="*/ 1865323 w 2257209"/>
              <a:gd name="connsiteY32" fmla="*/ 233463 h 1839533"/>
              <a:gd name="connsiteX33" fmla="*/ 1930637 w 2257209"/>
              <a:gd name="connsiteY33" fmla="*/ 292840 h 1839533"/>
              <a:gd name="connsiteX34" fmla="*/ 2013765 w 2257209"/>
              <a:gd name="connsiteY34" fmla="*/ 346279 h 1839533"/>
              <a:gd name="connsiteX35" fmla="*/ 2144355 w 2257209"/>
              <a:gd name="connsiteY35" fmla="*/ 408596 h 1839533"/>
              <a:gd name="connsiteX36" fmla="*/ 2191759 w 2257209"/>
              <a:gd name="connsiteY36" fmla="*/ 500677 h 1839533"/>
              <a:gd name="connsiteX37" fmla="*/ 2248235 w 2257209"/>
              <a:gd name="connsiteY37" fmla="*/ 625368 h 1839533"/>
              <a:gd name="connsiteX38" fmla="*/ 2257209 w 2257209"/>
              <a:gd name="connsiteY38" fmla="*/ 779728 h 1839533"/>
              <a:gd name="connsiteX39" fmla="*/ 2251271 w 2257209"/>
              <a:gd name="connsiteY39" fmla="*/ 928170 h 1839533"/>
              <a:gd name="connsiteX40" fmla="*/ 2251271 w 2257209"/>
              <a:gd name="connsiteY40" fmla="*/ 928170 h 1839533"/>
              <a:gd name="connsiteX41" fmla="*/ 2233458 w 2257209"/>
              <a:gd name="connsiteY41" fmla="*/ 993484 h 1839533"/>
              <a:gd name="connsiteX42" fmla="*/ 2209738 w 2257209"/>
              <a:gd name="connsiteY42" fmla="*/ 1037428 h 1839533"/>
              <a:gd name="connsiteX43" fmla="*/ 2156269 w 2257209"/>
              <a:gd name="connsiteY43" fmla="*/ 1112237 h 1839533"/>
              <a:gd name="connsiteX44" fmla="*/ 2144393 w 2257209"/>
              <a:gd name="connsiteY44" fmla="*/ 1159738 h 1839533"/>
              <a:gd name="connsiteX45" fmla="*/ 2180050 w 2257209"/>
              <a:gd name="connsiteY45" fmla="*/ 1220259 h 1839533"/>
              <a:gd name="connsiteX46" fmla="*/ 2168144 w 2257209"/>
              <a:gd name="connsiteY46" fmla="*/ 1361619 h 1839533"/>
              <a:gd name="connsiteX47" fmla="*/ 2139662 w 2257209"/>
              <a:gd name="connsiteY47" fmla="*/ 1467321 h 1839533"/>
              <a:gd name="connsiteX48" fmla="*/ 2102861 w 2257209"/>
              <a:gd name="connsiteY48" fmla="*/ 1533811 h 1839533"/>
              <a:gd name="connsiteX49" fmla="*/ 2054215 w 2257209"/>
              <a:gd name="connsiteY49" fmla="*/ 1545009 h 1839533"/>
              <a:gd name="connsiteX50" fmla="*/ 1973161 w 2257209"/>
              <a:gd name="connsiteY50" fmla="*/ 1588301 h 1839533"/>
              <a:gd name="connsiteX51" fmla="*/ 1927640 w 2257209"/>
              <a:gd name="connsiteY51" fmla="*/ 1839533 h 1839533"/>
              <a:gd name="connsiteX52" fmla="*/ 1836232 w 2257209"/>
              <a:gd name="connsiteY52" fmla="*/ 1825894 h 1839533"/>
              <a:gd name="connsiteX53" fmla="*/ 1896249 w 2257209"/>
              <a:gd name="connsiteY53" fmla="*/ 1671521 h 1839533"/>
              <a:gd name="connsiteX54" fmla="*/ 1912824 w 2257209"/>
              <a:gd name="connsiteY54" fmla="*/ 1557562 h 1839533"/>
              <a:gd name="connsiteX55" fmla="*/ 1900948 w 2257209"/>
              <a:gd name="connsiteY55" fmla="*/ 1462559 h 1839533"/>
              <a:gd name="connsiteX56" fmla="*/ 1924700 w 2257209"/>
              <a:gd name="connsiteY56" fmla="*/ 1361619 h 1839533"/>
              <a:gd name="connsiteX57" fmla="*/ 1990014 w 2257209"/>
              <a:gd name="connsiteY57" fmla="*/ 1254741 h 1839533"/>
              <a:gd name="connsiteX58" fmla="*/ 1984076 w 2257209"/>
              <a:gd name="connsiteY58" fmla="*/ 1201302 h 1839533"/>
              <a:gd name="connsiteX59" fmla="*/ 2016801 w 2257209"/>
              <a:gd name="connsiteY59" fmla="*/ 1109278 h 1839533"/>
              <a:gd name="connsiteX60" fmla="*/ 2049391 w 2257209"/>
              <a:gd name="connsiteY60" fmla="*/ 951920 h 1839533"/>
              <a:gd name="connsiteX61" fmla="*/ 2120643 w 2257209"/>
              <a:gd name="connsiteY61" fmla="*/ 910357 h 1839533"/>
              <a:gd name="connsiteX62" fmla="*/ 2120643 w 2257209"/>
              <a:gd name="connsiteY62" fmla="*/ 910357 h 1839533"/>
              <a:gd name="connsiteX63" fmla="*/ 2138456 w 2257209"/>
              <a:gd name="connsiteY63" fmla="*/ 785666 h 1839533"/>
              <a:gd name="connsiteX64" fmla="*/ 2068712 w 2257209"/>
              <a:gd name="connsiteY64" fmla="*/ 510348 h 1839533"/>
              <a:gd name="connsiteX65" fmla="*/ 1829697 w 2257209"/>
              <a:gd name="connsiteY65" fmla="*/ 381905 h 1839533"/>
              <a:gd name="connsiteX66" fmla="*/ 1390310 w 2257209"/>
              <a:gd name="connsiteY66" fmla="*/ 179966 h 1839533"/>
              <a:gd name="connsiteX67" fmla="*/ 1187076 w 2257209"/>
              <a:gd name="connsiteY67" fmla="*/ 152927 h 1839533"/>
              <a:gd name="connsiteX68" fmla="*/ 977652 w 2257209"/>
              <a:gd name="connsiteY68" fmla="*/ 147337 h 1839533"/>
              <a:gd name="connsiteX69" fmla="*/ 808419 w 2257209"/>
              <a:gd name="connsiteY69" fmla="*/ 144359 h 1839533"/>
              <a:gd name="connsiteX70" fmla="*/ 621432 w 2257209"/>
              <a:gd name="connsiteY70" fmla="*/ 188901 h 1839533"/>
              <a:gd name="connsiteX71" fmla="*/ 440246 w 2257209"/>
              <a:gd name="connsiteY71" fmla="*/ 275007 h 1839533"/>
              <a:gd name="connsiteX72" fmla="*/ 383288 w 2257209"/>
              <a:gd name="connsiteY72" fmla="*/ 320085 h 1839533"/>
              <a:gd name="connsiteX73" fmla="*/ 334581 w 2257209"/>
              <a:gd name="connsiteY73" fmla="*/ 329641 h 1839533"/>
              <a:gd name="connsiteX74" fmla="*/ 245517 w 2257209"/>
              <a:gd name="connsiteY74" fmla="*/ 406799 h 1839533"/>
              <a:gd name="connsiteX75" fmla="*/ 189696 w 2257209"/>
              <a:gd name="connsiteY75" fmla="*/ 476907 h 1839533"/>
              <a:gd name="connsiteX76" fmla="*/ 182521 w 2257209"/>
              <a:gd name="connsiteY76" fmla="*/ 542191 h 1839533"/>
              <a:gd name="connsiteX77" fmla="*/ 220560 w 2257209"/>
              <a:gd name="connsiteY77" fmla="*/ 571507 h 1839533"/>
              <a:gd name="connsiteX78" fmla="*/ 251455 w 2257209"/>
              <a:gd name="connsiteY78" fmla="*/ 615824 h 1839533"/>
              <a:gd name="connsiteX79" fmla="*/ 238404 w 2257209"/>
              <a:gd name="connsiteY79" fmla="*/ 690663 h 1839533"/>
              <a:gd name="connsiteX80" fmla="*/ 200397 w 2257209"/>
              <a:gd name="connsiteY80" fmla="*/ 736926 h 1839533"/>
              <a:gd name="connsiteX81" fmla="*/ 196747 w 2257209"/>
              <a:gd name="connsiteY81" fmla="*/ 757244 h 1839533"/>
              <a:gd name="connsiteX82" fmla="*/ 230085 w 2257209"/>
              <a:gd name="connsiteY82" fmla="*/ 747719 h 1839533"/>
              <a:gd name="connsiteX83" fmla="*/ 268092 w 2257209"/>
              <a:gd name="connsiteY83" fmla="*/ 744102 h 1839533"/>
              <a:gd name="connsiteX84" fmla="*/ 268092 w 2257209"/>
              <a:gd name="connsiteY84" fmla="*/ 744102 h 1839533"/>
              <a:gd name="connsiteX85" fmla="*/ 291905 w 2257209"/>
              <a:gd name="connsiteY85" fmla="*/ 734577 h 1839533"/>
              <a:gd name="connsiteX86" fmla="*/ 322953 w 2257209"/>
              <a:gd name="connsiteY86" fmla="*/ 704857 h 1839533"/>
              <a:gd name="connsiteX87" fmla="*/ 365476 w 2257209"/>
              <a:gd name="connsiteY87" fmla="*/ 684756 h 1839533"/>
              <a:gd name="connsiteX88" fmla="*/ 422471 w 2257209"/>
              <a:gd name="connsiteY88" fmla="*/ 690663 h 1839533"/>
              <a:gd name="connsiteX89" fmla="*/ 446222 w 2257209"/>
              <a:gd name="connsiteY89" fmla="*/ 767853 h 1839533"/>
              <a:gd name="connsiteX90" fmla="*/ 475910 w 2257209"/>
              <a:gd name="connsiteY90" fmla="*/ 874731 h 1839533"/>
              <a:gd name="connsiteX91" fmla="*/ 511536 w 2257209"/>
              <a:gd name="connsiteY91" fmla="*/ 963795 h 1839533"/>
              <a:gd name="connsiteX92" fmla="*/ 526967 w 2257209"/>
              <a:gd name="connsiteY92" fmla="*/ 1026698 h 1839533"/>
              <a:gd name="connsiteX93" fmla="*/ 531699 w 2257209"/>
              <a:gd name="connsiteY93" fmla="*/ 1096806 h 1839533"/>
              <a:gd name="connsiteX94" fmla="*/ 515030 w 2257209"/>
              <a:gd name="connsiteY94" fmla="*/ 1260647 h 1839533"/>
              <a:gd name="connsiteX95" fmla="*/ 499631 w 2257209"/>
              <a:gd name="connsiteY95" fmla="*/ 1379464 h 1839533"/>
              <a:gd name="connsiteX96" fmla="*/ 488929 w 2257209"/>
              <a:gd name="connsiteY96" fmla="*/ 1437386 h 1839533"/>
              <a:gd name="connsiteX97" fmla="*/ 503930 w 2257209"/>
              <a:gd name="connsiteY97" fmla="*/ 1504957 h 1839533"/>
              <a:gd name="connsiteX98" fmla="*/ 496135 w 2257209"/>
              <a:gd name="connsiteY98" fmla="*/ 1612145 h 1839533"/>
              <a:gd name="connsiteX99" fmla="*/ 469940 w 2257209"/>
              <a:gd name="connsiteY99" fmla="*/ 1695273 h 1839533"/>
              <a:gd name="connsiteX0" fmla="*/ 469940 w 2257209"/>
              <a:gd name="connsiteY0" fmla="*/ 1695273 h 1839533"/>
              <a:gd name="connsiteX1" fmla="*/ 369032 w 2257209"/>
              <a:gd name="connsiteY1" fmla="*/ 1717879 h 1839533"/>
              <a:gd name="connsiteX2" fmla="*/ 310861 w 2257209"/>
              <a:gd name="connsiteY2" fmla="*/ 1710735 h 1839533"/>
              <a:gd name="connsiteX3" fmla="*/ 291998 w 2257209"/>
              <a:gd name="connsiteY3" fmla="*/ 1674026 h 1839533"/>
              <a:gd name="connsiteX4" fmla="*/ 249073 w 2257209"/>
              <a:gd name="connsiteY4" fmla="*/ 1662059 h 1839533"/>
              <a:gd name="connsiteX5" fmla="*/ 190902 w 2257209"/>
              <a:gd name="connsiteY5" fmla="*/ 1660852 h 1839533"/>
              <a:gd name="connsiteX6" fmla="*/ 91167 w 2257209"/>
              <a:gd name="connsiteY6" fmla="*/ 1645390 h 1839533"/>
              <a:gd name="connsiteX7" fmla="*/ 73354 w 2257209"/>
              <a:gd name="connsiteY7" fmla="*/ 1534893 h 1839533"/>
              <a:gd name="connsiteX8" fmla="*/ 63398 w 2257209"/>
              <a:gd name="connsiteY8" fmla="*/ 1328744 h 1839533"/>
              <a:gd name="connsiteX9" fmla="*/ 31730 w 2257209"/>
              <a:gd name="connsiteY9" fmla="*/ 1285573 h 1839533"/>
              <a:gd name="connsiteX10" fmla="*/ 12803 w 2257209"/>
              <a:gd name="connsiteY10" fmla="*/ 1198828 h 1839533"/>
              <a:gd name="connsiteX11" fmla="*/ 21123 w 2257209"/>
              <a:gd name="connsiteY11" fmla="*/ 1011297 h 1839533"/>
              <a:gd name="connsiteX12" fmla="*/ 54336 w 2257209"/>
              <a:gd name="connsiteY12" fmla="*/ 773790 h 1839533"/>
              <a:gd name="connsiteX13" fmla="*/ 42461 w 2257209"/>
              <a:gd name="connsiteY13" fmla="*/ 726289 h 1839533"/>
              <a:gd name="connsiteX14" fmla="*/ 12772 w 2257209"/>
              <a:gd name="connsiteY14" fmla="*/ 660975 h 1839533"/>
              <a:gd name="connsiteX15" fmla="*/ 6835 w 2257209"/>
              <a:gd name="connsiteY15" fmla="*/ 571909 h 1839533"/>
              <a:gd name="connsiteX16" fmla="*/ 54336 w 2257209"/>
              <a:gd name="connsiteY16" fmla="*/ 506595 h 1839533"/>
              <a:gd name="connsiteX17" fmla="*/ 84024 w 2257209"/>
              <a:gd name="connsiteY17" fmla="*/ 447219 h 1839533"/>
              <a:gd name="connsiteX18" fmla="*/ 226528 w 2257209"/>
              <a:gd name="connsiteY18" fmla="*/ 286902 h 1839533"/>
              <a:gd name="connsiteX19" fmla="*/ 256216 w 2257209"/>
              <a:gd name="connsiteY19" fmla="*/ 251277 h 1839533"/>
              <a:gd name="connsiteX20" fmla="*/ 265153 w 2257209"/>
              <a:gd name="connsiteY20" fmla="*/ 212652 h 1839533"/>
              <a:gd name="connsiteX21" fmla="*/ 404658 w 2257209"/>
              <a:gd name="connsiteY21" fmla="*/ 126604 h 1839533"/>
              <a:gd name="connsiteX22" fmla="*/ 594354 w 2257209"/>
              <a:gd name="connsiteY22" fmla="*/ 51658 h 1839533"/>
              <a:gd name="connsiteX23" fmla="*/ 791323 w 2257209"/>
              <a:gd name="connsiteY23" fmla="*/ 22588 h 1839533"/>
              <a:gd name="connsiteX24" fmla="*/ 808594 w 2257209"/>
              <a:gd name="connsiteY24" fmla="*/ 10772 h 1839533"/>
              <a:gd name="connsiteX25" fmla="*/ 876750 w 2257209"/>
              <a:gd name="connsiteY25" fmla="*/ 1893 h 1839533"/>
              <a:gd name="connsiteX26" fmla="*/ 1070914 w 2257209"/>
              <a:gd name="connsiteY26" fmla="*/ 1024 h 1839533"/>
              <a:gd name="connsiteX27" fmla="*/ 1241869 w 2257209"/>
              <a:gd name="connsiteY27" fmla="*/ 13770 h 1839533"/>
              <a:gd name="connsiteX28" fmla="*/ 1446612 w 2257209"/>
              <a:gd name="connsiteY28" fmla="*/ 55275 h 1839533"/>
              <a:gd name="connsiteX29" fmla="*/ 1544689 w 2257209"/>
              <a:gd name="connsiteY29" fmla="*/ 96897 h 1839533"/>
              <a:gd name="connsiteX30" fmla="*/ 1710944 w 2257209"/>
              <a:gd name="connsiteY30" fmla="*/ 144398 h 1839533"/>
              <a:gd name="connsiteX31" fmla="*/ 1794071 w 2257209"/>
              <a:gd name="connsiteY31" fmla="*/ 185962 h 1839533"/>
              <a:gd name="connsiteX32" fmla="*/ 1865323 w 2257209"/>
              <a:gd name="connsiteY32" fmla="*/ 233463 h 1839533"/>
              <a:gd name="connsiteX33" fmla="*/ 1930637 w 2257209"/>
              <a:gd name="connsiteY33" fmla="*/ 292840 h 1839533"/>
              <a:gd name="connsiteX34" fmla="*/ 2013765 w 2257209"/>
              <a:gd name="connsiteY34" fmla="*/ 346279 h 1839533"/>
              <a:gd name="connsiteX35" fmla="*/ 2144355 w 2257209"/>
              <a:gd name="connsiteY35" fmla="*/ 408596 h 1839533"/>
              <a:gd name="connsiteX36" fmla="*/ 2191759 w 2257209"/>
              <a:gd name="connsiteY36" fmla="*/ 500677 h 1839533"/>
              <a:gd name="connsiteX37" fmla="*/ 2248235 w 2257209"/>
              <a:gd name="connsiteY37" fmla="*/ 625368 h 1839533"/>
              <a:gd name="connsiteX38" fmla="*/ 2257209 w 2257209"/>
              <a:gd name="connsiteY38" fmla="*/ 779728 h 1839533"/>
              <a:gd name="connsiteX39" fmla="*/ 2251271 w 2257209"/>
              <a:gd name="connsiteY39" fmla="*/ 928170 h 1839533"/>
              <a:gd name="connsiteX40" fmla="*/ 2251271 w 2257209"/>
              <a:gd name="connsiteY40" fmla="*/ 928170 h 1839533"/>
              <a:gd name="connsiteX41" fmla="*/ 2233458 w 2257209"/>
              <a:gd name="connsiteY41" fmla="*/ 993484 h 1839533"/>
              <a:gd name="connsiteX42" fmla="*/ 2209738 w 2257209"/>
              <a:gd name="connsiteY42" fmla="*/ 1037428 h 1839533"/>
              <a:gd name="connsiteX43" fmla="*/ 2156269 w 2257209"/>
              <a:gd name="connsiteY43" fmla="*/ 1112237 h 1839533"/>
              <a:gd name="connsiteX44" fmla="*/ 2144393 w 2257209"/>
              <a:gd name="connsiteY44" fmla="*/ 1159738 h 1839533"/>
              <a:gd name="connsiteX45" fmla="*/ 2180050 w 2257209"/>
              <a:gd name="connsiteY45" fmla="*/ 1220259 h 1839533"/>
              <a:gd name="connsiteX46" fmla="*/ 2168144 w 2257209"/>
              <a:gd name="connsiteY46" fmla="*/ 1361619 h 1839533"/>
              <a:gd name="connsiteX47" fmla="*/ 2139662 w 2257209"/>
              <a:gd name="connsiteY47" fmla="*/ 1467321 h 1839533"/>
              <a:gd name="connsiteX48" fmla="*/ 2102861 w 2257209"/>
              <a:gd name="connsiteY48" fmla="*/ 1533811 h 1839533"/>
              <a:gd name="connsiteX49" fmla="*/ 2054215 w 2257209"/>
              <a:gd name="connsiteY49" fmla="*/ 1545009 h 1839533"/>
              <a:gd name="connsiteX50" fmla="*/ 2013642 w 2257209"/>
              <a:gd name="connsiteY50" fmla="*/ 1631163 h 1839533"/>
              <a:gd name="connsiteX51" fmla="*/ 1927640 w 2257209"/>
              <a:gd name="connsiteY51" fmla="*/ 1839533 h 1839533"/>
              <a:gd name="connsiteX52" fmla="*/ 1836232 w 2257209"/>
              <a:gd name="connsiteY52" fmla="*/ 1825894 h 1839533"/>
              <a:gd name="connsiteX53" fmla="*/ 1896249 w 2257209"/>
              <a:gd name="connsiteY53" fmla="*/ 1671521 h 1839533"/>
              <a:gd name="connsiteX54" fmla="*/ 1912824 w 2257209"/>
              <a:gd name="connsiteY54" fmla="*/ 1557562 h 1839533"/>
              <a:gd name="connsiteX55" fmla="*/ 1900948 w 2257209"/>
              <a:gd name="connsiteY55" fmla="*/ 1462559 h 1839533"/>
              <a:gd name="connsiteX56" fmla="*/ 1924700 w 2257209"/>
              <a:gd name="connsiteY56" fmla="*/ 1361619 h 1839533"/>
              <a:gd name="connsiteX57" fmla="*/ 1990014 w 2257209"/>
              <a:gd name="connsiteY57" fmla="*/ 1254741 h 1839533"/>
              <a:gd name="connsiteX58" fmla="*/ 1984076 w 2257209"/>
              <a:gd name="connsiteY58" fmla="*/ 1201302 h 1839533"/>
              <a:gd name="connsiteX59" fmla="*/ 2016801 w 2257209"/>
              <a:gd name="connsiteY59" fmla="*/ 1109278 h 1839533"/>
              <a:gd name="connsiteX60" fmla="*/ 2049391 w 2257209"/>
              <a:gd name="connsiteY60" fmla="*/ 951920 h 1839533"/>
              <a:gd name="connsiteX61" fmla="*/ 2120643 w 2257209"/>
              <a:gd name="connsiteY61" fmla="*/ 910357 h 1839533"/>
              <a:gd name="connsiteX62" fmla="*/ 2120643 w 2257209"/>
              <a:gd name="connsiteY62" fmla="*/ 910357 h 1839533"/>
              <a:gd name="connsiteX63" fmla="*/ 2138456 w 2257209"/>
              <a:gd name="connsiteY63" fmla="*/ 785666 h 1839533"/>
              <a:gd name="connsiteX64" fmla="*/ 2068712 w 2257209"/>
              <a:gd name="connsiteY64" fmla="*/ 510348 h 1839533"/>
              <a:gd name="connsiteX65" fmla="*/ 1829697 w 2257209"/>
              <a:gd name="connsiteY65" fmla="*/ 381905 h 1839533"/>
              <a:gd name="connsiteX66" fmla="*/ 1390310 w 2257209"/>
              <a:gd name="connsiteY66" fmla="*/ 179966 h 1839533"/>
              <a:gd name="connsiteX67" fmla="*/ 1187076 w 2257209"/>
              <a:gd name="connsiteY67" fmla="*/ 152927 h 1839533"/>
              <a:gd name="connsiteX68" fmla="*/ 977652 w 2257209"/>
              <a:gd name="connsiteY68" fmla="*/ 147337 h 1839533"/>
              <a:gd name="connsiteX69" fmla="*/ 808419 w 2257209"/>
              <a:gd name="connsiteY69" fmla="*/ 144359 h 1839533"/>
              <a:gd name="connsiteX70" fmla="*/ 621432 w 2257209"/>
              <a:gd name="connsiteY70" fmla="*/ 188901 h 1839533"/>
              <a:gd name="connsiteX71" fmla="*/ 440246 w 2257209"/>
              <a:gd name="connsiteY71" fmla="*/ 275007 h 1839533"/>
              <a:gd name="connsiteX72" fmla="*/ 383288 w 2257209"/>
              <a:gd name="connsiteY72" fmla="*/ 320085 h 1839533"/>
              <a:gd name="connsiteX73" fmla="*/ 334581 w 2257209"/>
              <a:gd name="connsiteY73" fmla="*/ 329641 h 1839533"/>
              <a:gd name="connsiteX74" fmla="*/ 245517 w 2257209"/>
              <a:gd name="connsiteY74" fmla="*/ 406799 h 1839533"/>
              <a:gd name="connsiteX75" fmla="*/ 189696 w 2257209"/>
              <a:gd name="connsiteY75" fmla="*/ 476907 h 1839533"/>
              <a:gd name="connsiteX76" fmla="*/ 182521 w 2257209"/>
              <a:gd name="connsiteY76" fmla="*/ 542191 h 1839533"/>
              <a:gd name="connsiteX77" fmla="*/ 220560 w 2257209"/>
              <a:gd name="connsiteY77" fmla="*/ 571507 h 1839533"/>
              <a:gd name="connsiteX78" fmla="*/ 251455 w 2257209"/>
              <a:gd name="connsiteY78" fmla="*/ 615824 h 1839533"/>
              <a:gd name="connsiteX79" fmla="*/ 238404 w 2257209"/>
              <a:gd name="connsiteY79" fmla="*/ 690663 h 1839533"/>
              <a:gd name="connsiteX80" fmla="*/ 200397 w 2257209"/>
              <a:gd name="connsiteY80" fmla="*/ 736926 h 1839533"/>
              <a:gd name="connsiteX81" fmla="*/ 196747 w 2257209"/>
              <a:gd name="connsiteY81" fmla="*/ 757244 h 1839533"/>
              <a:gd name="connsiteX82" fmla="*/ 230085 w 2257209"/>
              <a:gd name="connsiteY82" fmla="*/ 747719 h 1839533"/>
              <a:gd name="connsiteX83" fmla="*/ 268092 w 2257209"/>
              <a:gd name="connsiteY83" fmla="*/ 744102 h 1839533"/>
              <a:gd name="connsiteX84" fmla="*/ 268092 w 2257209"/>
              <a:gd name="connsiteY84" fmla="*/ 744102 h 1839533"/>
              <a:gd name="connsiteX85" fmla="*/ 291905 w 2257209"/>
              <a:gd name="connsiteY85" fmla="*/ 734577 h 1839533"/>
              <a:gd name="connsiteX86" fmla="*/ 322953 w 2257209"/>
              <a:gd name="connsiteY86" fmla="*/ 704857 h 1839533"/>
              <a:gd name="connsiteX87" fmla="*/ 365476 w 2257209"/>
              <a:gd name="connsiteY87" fmla="*/ 684756 h 1839533"/>
              <a:gd name="connsiteX88" fmla="*/ 422471 w 2257209"/>
              <a:gd name="connsiteY88" fmla="*/ 690663 h 1839533"/>
              <a:gd name="connsiteX89" fmla="*/ 446222 w 2257209"/>
              <a:gd name="connsiteY89" fmla="*/ 767853 h 1839533"/>
              <a:gd name="connsiteX90" fmla="*/ 475910 w 2257209"/>
              <a:gd name="connsiteY90" fmla="*/ 874731 h 1839533"/>
              <a:gd name="connsiteX91" fmla="*/ 511536 w 2257209"/>
              <a:gd name="connsiteY91" fmla="*/ 963795 h 1839533"/>
              <a:gd name="connsiteX92" fmla="*/ 526967 w 2257209"/>
              <a:gd name="connsiteY92" fmla="*/ 1026698 h 1839533"/>
              <a:gd name="connsiteX93" fmla="*/ 531699 w 2257209"/>
              <a:gd name="connsiteY93" fmla="*/ 1096806 h 1839533"/>
              <a:gd name="connsiteX94" fmla="*/ 515030 w 2257209"/>
              <a:gd name="connsiteY94" fmla="*/ 1260647 h 1839533"/>
              <a:gd name="connsiteX95" fmla="*/ 499631 w 2257209"/>
              <a:gd name="connsiteY95" fmla="*/ 1379464 h 1839533"/>
              <a:gd name="connsiteX96" fmla="*/ 488929 w 2257209"/>
              <a:gd name="connsiteY96" fmla="*/ 1437386 h 1839533"/>
              <a:gd name="connsiteX97" fmla="*/ 503930 w 2257209"/>
              <a:gd name="connsiteY97" fmla="*/ 1504957 h 1839533"/>
              <a:gd name="connsiteX98" fmla="*/ 496135 w 2257209"/>
              <a:gd name="connsiteY98" fmla="*/ 1612145 h 1839533"/>
              <a:gd name="connsiteX99" fmla="*/ 469940 w 2257209"/>
              <a:gd name="connsiteY99" fmla="*/ 1695273 h 1839533"/>
              <a:gd name="connsiteX0" fmla="*/ 469940 w 2257209"/>
              <a:gd name="connsiteY0" fmla="*/ 1695273 h 1839533"/>
              <a:gd name="connsiteX1" fmla="*/ 369032 w 2257209"/>
              <a:gd name="connsiteY1" fmla="*/ 1717879 h 1839533"/>
              <a:gd name="connsiteX2" fmla="*/ 310861 w 2257209"/>
              <a:gd name="connsiteY2" fmla="*/ 1710735 h 1839533"/>
              <a:gd name="connsiteX3" fmla="*/ 291998 w 2257209"/>
              <a:gd name="connsiteY3" fmla="*/ 1674026 h 1839533"/>
              <a:gd name="connsiteX4" fmla="*/ 249073 w 2257209"/>
              <a:gd name="connsiteY4" fmla="*/ 1662059 h 1839533"/>
              <a:gd name="connsiteX5" fmla="*/ 190902 w 2257209"/>
              <a:gd name="connsiteY5" fmla="*/ 1660852 h 1839533"/>
              <a:gd name="connsiteX6" fmla="*/ 91167 w 2257209"/>
              <a:gd name="connsiteY6" fmla="*/ 1645390 h 1839533"/>
              <a:gd name="connsiteX7" fmla="*/ 73354 w 2257209"/>
              <a:gd name="connsiteY7" fmla="*/ 1534893 h 1839533"/>
              <a:gd name="connsiteX8" fmla="*/ 63398 w 2257209"/>
              <a:gd name="connsiteY8" fmla="*/ 1328744 h 1839533"/>
              <a:gd name="connsiteX9" fmla="*/ 31730 w 2257209"/>
              <a:gd name="connsiteY9" fmla="*/ 1285573 h 1839533"/>
              <a:gd name="connsiteX10" fmla="*/ 12803 w 2257209"/>
              <a:gd name="connsiteY10" fmla="*/ 1198828 h 1839533"/>
              <a:gd name="connsiteX11" fmla="*/ 21123 w 2257209"/>
              <a:gd name="connsiteY11" fmla="*/ 1011297 h 1839533"/>
              <a:gd name="connsiteX12" fmla="*/ 54336 w 2257209"/>
              <a:gd name="connsiteY12" fmla="*/ 773790 h 1839533"/>
              <a:gd name="connsiteX13" fmla="*/ 42461 w 2257209"/>
              <a:gd name="connsiteY13" fmla="*/ 726289 h 1839533"/>
              <a:gd name="connsiteX14" fmla="*/ 12772 w 2257209"/>
              <a:gd name="connsiteY14" fmla="*/ 660975 h 1839533"/>
              <a:gd name="connsiteX15" fmla="*/ 6835 w 2257209"/>
              <a:gd name="connsiteY15" fmla="*/ 571909 h 1839533"/>
              <a:gd name="connsiteX16" fmla="*/ 54336 w 2257209"/>
              <a:gd name="connsiteY16" fmla="*/ 506595 h 1839533"/>
              <a:gd name="connsiteX17" fmla="*/ 84024 w 2257209"/>
              <a:gd name="connsiteY17" fmla="*/ 447219 h 1839533"/>
              <a:gd name="connsiteX18" fmla="*/ 226528 w 2257209"/>
              <a:gd name="connsiteY18" fmla="*/ 286902 h 1839533"/>
              <a:gd name="connsiteX19" fmla="*/ 256216 w 2257209"/>
              <a:gd name="connsiteY19" fmla="*/ 251277 h 1839533"/>
              <a:gd name="connsiteX20" fmla="*/ 265153 w 2257209"/>
              <a:gd name="connsiteY20" fmla="*/ 212652 h 1839533"/>
              <a:gd name="connsiteX21" fmla="*/ 404658 w 2257209"/>
              <a:gd name="connsiteY21" fmla="*/ 126604 h 1839533"/>
              <a:gd name="connsiteX22" fmla="*/ 594354 w 2257209"/>
              <a:gd name="connsiteY22" fmla="*/ 51658 h 1839533"/>
              <a:gd name="connsiteX23" fmla="*/ 791323 w 2257209"/>
              <a:gd name="connsiteY23" fmla="*/ 22588 h 1839533"/>
              <a:gd name="connsiteX24" fmla="*/ 808594 w 2257209"/>
              <a:gd name="connsiteY24" fmla="*/ 10772 h 1839533"/>
              <a:gd name="connsiteX25" fmla="*/ 876750 w 2257209"/>
              <a:gd name="connsiteY25" fmla="*/ 1893 h 1839533"/>
              <a:gd name="connsiteX26" fmla="*/ 1070914 w 2257209"/>
              <a:gd name="connsiteY26" fmla="*/ 1024 h 1839533"/>
              <a:gd name="connsiteX27" fmla="*/ 1241869 w 2257209"/>
              <a:gd name="connsiteY27" fmla="*/ 13770 h 1839533"/>
              <a:gd name="connsiteX28" fmla="*/ 1446612 w 2257209"/>
              <a:gd name="connsiteY28" fmla="*/ 55275 h 1839533"/>
              <a:gd name="connsiteX29" fmla="*/ 1544689 w 2257209"/>
              <a:gd name="connsiteY29" fmla="*/ 96897 h 1839533"/>
              <a:gd name="connsiteX30" fmla="*/ 1710944 w 2257209"/>
              <a:gd name="connsiteY30" fmla="*/ 144398 h 1839533"/>
              <a:gd name="connsiteX31" fmla="*/ 1794071 w 2257209"/>
              <a:gd name="connsiteY31" fmla="*/ 185962 h 1839533"/>
              <a:gd name="connsiteX32" fmla="*/ 1865323 w 2257209"/>
              <a:gd name="connsiteY32" fmla="*/ 233463 h 1839533"/>
              <a:gd name="connsiteX33" fmla="*/ 1930637 w 2257209"/>
              <a:gd name="connsiteY33" fmla="*/ 292840 h 1839533"/>
              <a:gd name="connsiteX34" fmla="*/ 2013765 w 2257209"/>
              <a:gd name="connsiteY34" fmla="*/ 346279 h 1839533"/>
              <a:gd name="connsiteX35" fmla="*/ 2144355 w 2257209"/>
              <a:gd name="connsiteY35" fmla="*/ 408596 h 1839533"/>
              <a:gd name="connsiteX36" fmla="*/ 2191759 w 2257209"/>
              <a:gd name="connsiteY36" fmla="*/ 500677 h 1839533"/>
              <a:gd name="connsiteX37" fmla="*/ 2248235 w 2257209"/>
              <a:gd name="connsiteY37" fmla="*/ 625368 h 1839533"/>
              <a:gd name="connsiteX38" fmla="*/ 2257209 w 2257209"/>
              <a:gd name="connsiteY38" fmla="*/ 779728 h 1839533"/>
              <a:gd name="connsiteX39" fmla="*/ 2251271 w 2257209"/>
              <a:gd name="connsiteY39" fmla="*/ 928170 h 1839533"/>
              <a:gd name="connsiteX40" fmla="*/ 2251271 w 2257209"/>
              <a:gd name="connsiteY40" fmla="*/ 928170 h 1839533"/>
              <a:gd name="connsiteX41" fmla="*/ 2233458 w 2257209"/>
              <a:gd name="connsiteY41" fmla="*/ 993484 h 1839533"/>
              <a:gd name="connsiteX42" fmla="*/ 2209738 w 2257209"/>
              <a:gd name="connsiteY42" fmla="*/ 1037428 h 1839533"/>
              <a:gd name="connsiteX43" fmla="*/ 2156269 w 2257209"/>
              <a:gd name="connsiteY43" fmla="*/ 1112237 h 1839533"/>
              <a:gd name="connsiteX44" fmla="*/ 2144393 w 2257209"/>
              <a:gd name="connsiteY44" fmla="*/ 1159738 h 1839533"/>
              <a:gd name="connsiteX45" fmla="*/ 2180050 w 2257209"/>
              <a:gd name="connsiteY45" fmla="*/ 1220259 h 1839533"/>
              <a:gd name="connsiteX46" fmla="*/ 2168144 w 2257209"/>
              <a:gd name="connsiteY46" fmla="*/ 1361619 h 1839533"/>
              <a:gd name="connsiteX47" fmla="*/ 2139662 w 2257209"/>
              <a:gd name="connsiteY47" fmla="*/ 1467321 h 1839533"/>
              <a:gd name="connsiteX48" fmla="*/ 2102861 w 2257209"/>
              <a:gd name="connsiteY48" fmla="*/ 1533811 h 1839533"/>
              <a:gd name="connsiteX49" fmla="*/ 2054215 w 2257209"/>
              <a:gd name="connsiteY49" fmla="*/ 1545009 h 1839533"/>
              <a:gd name="connsiteX50" fmla="*/ 2013642 w 2257209"/>
              <a:gd name="connsiteY50" fmla="*/ 1631163 h 1839533"/>
              <a:gd name="connsiteX51" fmla="*/ 1946967 w 2257209"/>
              <a:gd name="connsiteY51" fmla="*/ 1709744 h 1839533"/>
              <a:gd name="connsiteX52" fmla="*/ 1927640 w 2257209"/>
              <a:gd name="connsiteY52" fmla="*/ 1839533 h 1839533"/>
              <a:gd name="connsiteX53" fmla="*/ 1836232 w 2257209"/>
              <a:gd name="connsiteY53" fmla="*/ 1825894 h 1839533"/>
              <a:gd name="connsiteX54" fmla="*/ 1896249 w 2257209"/>
              <a:gd name="connsiteY54" fmla="*/ 1671521 h 1839533"/>
              <a:gd name="connsiteX55" fmla="*/ 1912824 w 2257209"/>
              <a:gd name="connsiteY55" fmla="*/ 1557562 h 1839533"/>
              <a:gd name="connsiteX56" fmla="*/ 1900948 w 2257209"/>
              <a:gd name="connsiteY56" fmla="*/ 1462559 h 1839533"/>
              <a:gd name="connsiteX57" fmla="*/ 1924700 w 2257209"/>
              <a:gd name="connsiteY57" fmla="*/ 1361619 h 1839533"/>
              <a:gd name="connsiteX58" fmla="*/ 1990014 w 2257209"/>
              <a:gd name="connsiteY58" fmla="*/ 1254741 h 1839533"/>
              <a:gd name="connsiteX59" fmla="*/ 1984076 w 2257209"/>
              <a:gd name="connsiteY59" fmla="*/ 1201302 h 1839533"/>
              <a:gd name="connsiteX60" fmla="*/ 2016801 w 2257209"/>
              <a:gd name="connsiteY60" fmla="*/ 1109278 h 1839533"/>
              <a:gd name="connsiteX61" fmla="*/ 2049391 w 2257209"/>
              <a:gd name="connsiteY61" fmla="*/ 951920 h 1839533"/>
              <a:gd name="connsiteX62" fmla="*/ 2120643 w 2257209"/>
              <a:gd name="connsiteY62" fmla="*/ 910357 h 1839533"/>
              <a:gd name="connsiteX63" fmla="*/ 2120643 w 2257209"/>
              <a:gd name="connsiteY63" fmla="*/ 910357 h 1839533"/>
              <a:gd name="connsiteX64" fmla="*/ 2138456 w 2257209"/>
              <a:gd name="connsiteY64" fmla="*/ 785666 h 1839533"/>
              <a:gd name="connsiteX65" fmla="*/ 2068712 w 2257209"/>
              <a:gd name="connsiteY65" fmla="*/ 510348 h 1839533"/>
              <a:gd name="connsiteX66" fmla="*/ 1829697 w 2257209"/>
              <a:gd name="connsiteY66" fmla="*/ 381905 h 1839533"/>
              <a:gd name="connsiteX67" fmla="*/ 1390310 w 2257209"/>
              <a:gd name="connsiteY67" fmla="*/ 179966 h 1839533"/>
              <a:gd name="connsiteX68" fmla="*/ 1187076 w 2257209"/>
              <a:gd name="connsiteY68" fmla="*/ 152927 h 1839533"/>
              <a:gd name="connsiteX69" fmla="*/ 977652 w 2257209"/>
              <a:gd name="connsiteY69" fmla="*/ 147337 h 1839533"/>
              <a:gd name="connsiteX70" fmla="*/ 808419 w 2257209"/>
              <a:gd name="connsiteY70" fmla="*/ 144359 h 1839533"/>
              <a:gd name="connsiteX71" fmla="*/ 621432 w 2257209"/>
              <a:gd name="connsiteY71" fmla="*/ 188901 h 1839533"/>
              <a:gd name="connsiteX72" fmla="*/ 440246 w 2257209"/>
              <a:gd name="connsiteY72" fmla="*/ 275007 h 1839533"/>
              <a:gd name="connsiteX73" fmla="*/ 383288 w 2257209"/>
              <a:gd name="connsiteY73" fmla="*/ 320085 h 1839533"/>
              <a:gd name="connsiteX74" fmla="*/ 334581 w 2257209"/>
              <a:gd name="connsiteY74" fmla="*/ 329641 h 1839533"/>
              <a:gd name="connsiteX75" fmla="*/ 245517 w 2257209"/>
              <a:gd name="connsiteY75" fmla="*/ 406799 h 1839533"/>
              <a:gd name="connsiteX76" fmla="*/ 189696 w 2257209"/>
              <a:gd name="connsiteY76" fmla="*/ 476907 h 1839533"/>
              <a:gd name="connsiteX77" fmla="*/ 182521 w 2257209"/>
              <a:gd name="connsiteY77" fmla="*/ 542191 h 1839533"/>
              <a:gd name="connsiteX78" fmla="*/ 220560 w 2257209"/>
              <a:gd name="connsiteY78" fmla="*/ 571507 h 1839533"/>
              <a:gd name="connsiteX79" fmla="*/ 251455 w 2257209"/>
              <a:gd name="connsiteY79" fmla="*/ 615824 h 1839533"/>
              <a:gd name="connsiteX80" fmla="*/ 238404 w 2257209"/>
              <a:gd name="connsiteY80" fmla="*/ 690663 h 1839533"/>
              <a:gd name="connsiteX81" fmla="*/ 200397 w 2257209"/>
              <a:gd name="connsiteY81" fmla="*/ 736926 h 1839533"/>
              <a:gd name="connsiteX82" fmla="*/ 196747 w 2257209"/>
              <a:gd name="connsiteY82" fmla="*/ 757244 h 1839533"/>
              <a:gd name="connsiteX83" fmla="*/ 230085 w 2257209"/>
              <a:gd name="connsiteY83" fmla="*/ 747719 h 1839533"/>
              <a:gd name="connsiteX84" fmla="*/ 268092 w 2257209"/>
              <a:gd name="connsiteY84" fmla="*/ 744102 h 1839533"/>
              <a:gd name="connsiteX85" fmla="*/ 268092 w 2257209"/>
              <a:gd name="connsiteY85" fmla="*/ 744102 h 1839533"/>
              <a:gd name="connsiteX86" fmla="*/ 291905 w 2257209"/>
              <a:gd name="connsiteY86" fmla="*/ 734577 h 1839533"/>
              <a:gd name="connsiteX87" fmla="*/ 322953 w 2257209"/>
              <a:gd name="connsiteY87" fmla="*/ 704857 h 1839533"/>
              <a:gd name="connsiteX88" fmla="*/ 365476 w 2257209"/>
              <a:gd name="connsiteY88" fmla="*/ 684756 h 1839533"/>
              <a:gd name="connsiteX89" fmla="*/ 422471 w 2257209"/>
              <a:gd name="connsiteY89" fmla="*/ 690663 h 1839533"/>
              <a:gd name="connsiteX90" fmla="*/ 446222 w 2257209"/>
              <a:gd name="connsiteY90" fmla="*/ 767853 h 1839533"/>
              <a:gd name="connsiteX91" fmla="*/ 475910 w 2257209"/>
              <a:gd name="connsiteY91" fmla="*/ 874731 h 1839533"/>
              <a:gd name="connsiteX92" fmla="*/ 511536 w 2257209"/>
              <a:gd name="connsiteY92" fmla="*/ 963795 h 1839533"/>
              <a:gd name="connsiteX93" fmla="*/ 526967 w 2257209"/>
              <a:gd name="connsiteY93" fmla="*/ 1026698 h 1839533"/>
              <a:gd name="connsiteX94" fmla="*/ 531699 w 2257209"/>
              <a:gd name="connsiteY94" fmla="*/ 1096806 h 1839533"/>
              <a:gd name="connsiteX95" fmla="*/ 515030 w 2257209"/>
              <a:gd name="connsiteY95" fmla="*/ 1260647 h 1839533"/>
              <a:gd name="connsiteX96" fmla="*/ 499631 w 2257209"/>
              <a:gd name="connsiteY96" fmla="*/ 1379464 h 1839533"/>
              <a:gd name="connsiteX97" fmla="*/ 488929 w 2257209"/>
              <a:gd name="connsiteY97" fmla="*/ 1437386 h 1839533"/>
              <a:gd name="connsiteX98" fmla="*/ 503930 w 2257209"/>
              <a:gd name="connsiteY98" fmla="*/ 1504957 h 1839533"/>
              <a:gd name="connsiteX99" fmla="*/ 496135 w 2257209"/>
              <a:gd name="connsiteY99" fmla="*/ 1612145 h 1839533"/>
              <a:gd name="connsiteX100" fmla="*/ 469940 w 2257209"/>
              <a:gd name="connsiteY100" fmla="*/ 1695273 h 1839533"/>
              <a:gd name="connsiteX0" fmla="*/ 469940 w 2257209"/>
              <a:gd name="connsiteY0" fmla="*/ 1695273 h 1839533"/>
              <a:gd name="connsiteX1" fmla="*/ 369032 w 2257209"/>
              <a:gd name="connsiteY1" fmla="*/ 1717879 h 1839533"/>
              <a:gd name="connsiteX2" fmla="*/ 310861 w 2257209"/>
              <a:gd name="connsiteY2" fmla="*/ 1710735 h 1839533"/>
              <a:gd name="connsiteX3" fmla="*/ 291998 w 2257209"/>
              <a:gd name="connsiteY3" fmla="*/ 1674026 h 1839533"/>
              <a:gd name="connsiteX4" fmla="*/ 249073 w 2257209"/>
              <a:gd name="connsiteY4" fmla="*/ 1662059 h 1839533"/>
              <a:gd name="connsiteX5" fmla="*/ 190902 w 2257209"/>
              <a:gd name="connsiteY5" fmla="*/ 1660852 h 1839533"/>
              <a:gd name="connsiteX6" fmla="*/ 91167 w 2257209"/>
              <a:gd name="connsiteY6" fmla="*/ 1645390 h 1839533"/>
              <a:gd name="connsiteX7" fmla="*/ 73354 w 2257209"/>
              <a:gd name="connsiteY7" fmla="*/ 1534893 h 1839533"/>
              <a:gd name="connsiteX8" fmla="*/ 63398 w 2257209"/>
              <a:gd name="connsiteY8" fmla="*/ 1328744 h 1839533"/>
              <a:gd name="connsiteX9" fmla="*/ 31730 w 2257209"/>
              <a:gd name="connsiteY9" fmla="*/ 1285573 h 1839533"/>
              <a:gd name="connsiteX10" fmla="*/ 12803 w 2257209"/>
              <a:gd name="connsiteY10" fmla="*/ 1198828 h 1839533"/>
              <a:gd name="connsiteX11" fmla="*/ 21123 w 2257209"/>
              <a:gd name="connsiteY11" fmla="*/ 1011297 h 1839533"/>
              <a:gd name="connsiteX12" fmla="*/ 54336 w 2257209"/>
              <a:gd name="connsiteY12" fmla="*/ 773790 h 1839533"/>
              <a:gd name="connsiteX13" fmla="*/ 42461 w 2257209"/>
              <a:gd name="connsiteY13" fmla="*/ 726289 h 1839533"/>
              <a:gd name="connsiteX14" fmla="*/ 12772 w 2257209"/>
              <a:gd name="connsiteY14" fmla="*/ 660975 h 1839533"/>
              <a:gd name="connsiteX15" fmla="*/ 6835 w 2257209"/>
              <a:gd name="connsiteY15" fmla="*/ 571909 h 1839533"/>
              <a:gd name="connsiteX16" fmla="*/ 54336 w 2257209"/>
              <a:gd name="connsiteY16" fmla="*/ 506595 h 1839533"/>
              <a:gd name="connsiteX17" fmla="*/ 84024 w 2257209"/>
              <a:gd name="connsiteY17" fmla="*/ 447219 h 1839533"/>
              <a:gd name="connsiteX18" fmla="*/ 226528 w 2257209"/>
              <a:gd name="connsiteY18" fmla="*/ 286902 h 1839533"/>
              <a:gd name="connsiteX19" fmla="*/ 256216 w 2257209"/>
              <a:gd name="connsiteY19" fmla="*/ 251277 h 1839533"/>
              <a:gd name="connsiteX20" fmla="*/ 265153 w 2257209"/>
              <a:gd name="connsiteY20" fmla="*/ 212652 h 1839533"/>
              <a:gd name="connsiteX21" fmla="*/ 404658 w 2257209"/>
              <a:gd name="connsiteY21" fmla="*/ 126604 h 1839533"/>
              <a:gd name="connsiteX22" fmla="*/ 594354 w 2257209"/>
              <a:gd name="connsiteY22" fmla="*/ 51658 h 1839533"/>
              <a:gd name="connsiteX23" fmla="*/ 791323 w 2257209"/>
              <a:gd name="connsiteY23" fmla="*/ 22588 h 1839533"/>
              <a:gd name="connsiteX24" fmla="*/ 808594 w 2257209"/>
              <a:gd name="connsiteY24" fmla="*/ 10772 h 1839533"/>
              <a:gd name="connsiteX25" fmla="*/ 876750 w 2257209"/>
              <a:gd name="connsiteY25" fmla="*/ 1893 h 1839533"/>
              <a:gd name="connsiteX26" fmla="*/ 1070914 w 2257209"/>
              <a:gd name="connsiteY26" fmla="*/ 1024 h 1839533"/>
              <a:gd name="connsiteX27" fmla="*/ 1241869 w 2257209"/>
              <a:gd name="connsiteY27" fmla="*/ 13770 h 1839533"/>
              <a:gd name="connsiteX28" fmla="*/ 1446612 w 2257209"/>
              <a:gd name="connsiteY28" fmla="*/ 55275 h 1839533"/>
              <a:gd name="connsiteX29" fmla="*/ 1544689 w 2257209"/>
              <a:gd name="connsiteY29" fmla="*/ 96897 h 1839533"/>
              <a:gd name="connsiteX30" fmla="*/ 1710944 w 2257209"/>
              <a:gd name="connsiteY30" fmla="*/ 144398 h 1839533"/>
              <a:gd name="connsiteX31" fmla="*/ 1794071 w 2257209"/>
              <a:gd name="connsiteY31" fmla="*/ 185962 h 1839533"/>
              <a:gd name="connsiteX32" fmla="*/ 1865323 w 2257209"/>
              <a:gd name="connsiteY32" fmla="*/ 233463 h 1839533"/>
              <a:gd name="connsiteX33" fmla="*/ 1930637 w 2257209"/>
              <a:gd name="connsiteY33" fmla="*/ 292840 h 1839533"/>
              <a:gd name="connsiteX34" fmla="*/ 2013765 w 2257209"/>
              <a:gd name="connsiteY34" fmla="*/ 346279 h 1839533"/>
              <a:gd name="connsiteX35" fmla="*/ 2144355 w 2257209"/>
              <a:gd name="connsiteY35" fmla="*/ 408596 h 1839533"/>
              <a:gd name="connsiteX36" fmla="*/ 2191759 w 2257209"/>
              <a:gd name="connsiteY36" fmla="*/ 500677 h 1839533"/>
              <a:gd name="connsiteX37" fmla="*/ 2248235 w 2257209"/>
              <a:gd name="connsiteY37" fmla="*/ 625368 h 1839533"/>
              <a:gd name="connsiteX38" fmla="*/ 2257209 w 2257209"/>
              <a:gd name="connsiteY38" fmla="*/ 779728 h 1839533"/>
              <a:gd name="connsiteX39" fmla="*/ 2251271 w 2257209"/>
              <a:gd name="connsiteY39" fmla="*/ 928170 h 1839533"/>
              <a:gd name="connsiteX40" fmla="*/ 2251271 w 2257209"/>
              <a:gd name="connsiteY40" fmla="*/ 928170 h 1839533"/>
              <a:gd name="connsiteX41" fmla="*/ 2233458 w 2257209"/>
              <a:gd name="connsiteY41" fmla="*/ 993484 h 1839533"/>
              <a:gd name="connsiteX42" fmla="*/ 2209738 w 2257209"/>
              <a:gd name="connsiteY42" fmla="*/ 1037428 h 1839533"/>
              <a:gd name="connsiteX43" fmla="*/ 2156269 w 2257209"/>
              <a:gd name="connsiteY43" fmla="*/ 1112237 h 1839533"/>
              <a:gd name="connsiteX44" fmla="*/ 2144393 w 2257209"/>
              <a:gd name="connsiteY44" fmla="*/ 1159738 h 1839533"/>
              <a:gd name="connsiteX45" fmla="*/ 2180050 w 2257209"/>
              <a:gd name="connsiteY45" fmla="*/ 1220259 h 1839533"/>
              <a:gd name="connsiteX46" fmla="*/ 2168144 w 2257209"/>
              <a:gd name="connsiteY46" fmla="*/ 1361619 h 1839533"/>
              <a:gd name="connsiteX47" fmla="*/ 2139662 w 2257209"/>
              <a:gd name="connsiteY47" fmla="*/ 1467321 h 1839533"/>
              <a:gd name="connsiteX48" fmla="*/ 2102861 w 2257209"/>
              <a:gd name="connsiteY48" fmla="*/ 1533811 h 1839533"/>
              <a:gd name="connsiteX49" fmla="*/ 2054215 w 2257209"/>
              <a:gd name="connsiteY49" fmla="*/ 1545009 h 1839533"/>
              <a:gd name="connsiteX50" fmla="*/ 2013642 w 2257209"/>
              <a:gd name="connsiteY50" fmla="*/ 1631163 h 1839533"/>
              <a:gd name="connsiteX51" fmla="*/ 1973161 w 2257209"/>
              <a:gd name="connsiteY51" fmla="*/ 1747844 h 1839533"/>
              <a:gd name="connsiteX52" fmla="*/ 1927640 w 2257209"/>
              <a:gd name="connsiteY52" fmla="*/ 1839533 h 1839533"/>
              <a:gd name="connsiteX53" fmla="*/ 1836232 w 2257209"/>
              <a:gd name="connsiteY53" fmla="*/ 1825894 h 1839533"/>
              <a:gd name="connsiteX54" fmla="*/ 1896249 w 2257209"/>
              <a:gd name="connsiteY54" fmla="*/ 1671521 h 1839533"/>
              <a:gd name="connsiteX55" fmla="*/ 1912824 w 2257209"/>
              <a:gd name="connsiteY55" fmla="*/ 1557562 h 1839533"/>
              <a:gd name="connsiteX56" fmla="*/ 1900948 w 2257209"/>
              <a:gd name="connsiteY56" fmla="*/ 1462559 h 1839533"/>
              <a:gd name="connsiteX57" fmla="*/ 1924700 w 2257209"/>
              <a:gd name="connsiteY57" fmla="*/ 1361619 h 1839533"/>
              <a:gd name="connsiteX58" fmla="*/ 1990014 w 2257209"/>
              <a:gd name="connsiteY58" fmla="*/ 1254741 h 1839533"/>
              <a:gd name="connsiteX59" fmla="*/ 1984076 w 2257209"/>
              <a:gd name="connsiteY59" fmla="*/ 1201302 h 1839533"/>
              <a:gd name="connsiteX60" fmla="*/ 2016801 w 2257209"/>
              <a:gd name="connsiteY60" fmla="*/ 1109278 h 1839533"/>
              <a:gd name="connsiteX61" fmla="*/ 2049391 w 2257209"/>
              <a:gd name="connsiteY61" fmla="*/ 951920 h 1839533"/>
              <a:gd name="connsiteX62" fmla="*/ 2120643 w 2257209"/>
              <a:gd name="connsiteY62" fmla="*/ 910357 h 1839533"/>
              <a:gd name="connsiteX63" fmla="*/ 2120643 w 2257209"/>
              <a:gd name="connsiteY63" fmla="*/ 910357 h 1839533"/>
              <a:gd name="connsiteX64" fmla="*/ 2138456 w 2257209"/>
              <a:gd name="connsiteY64" fmla="*/ 785666 h 1839533"/>
              <a:gd name="connsiteX65" fmla="*/ 2068712 w 2257209"/>
              <a:gd name="connsiteY65" fmla="*/ 510348 h 1839533"/>
              <a:gd name="connsiteX66" fmla="*/ 1829697 w 2257209"/>
              <a:gd name="connsiteY66" fmla="*/ 381905 h 1839533"/>
              <a:gd name="connsiteX67" fmla="*/ 1390310 w 2257209"/>
              <a:gd name="connsiteY67" fmla="*/ 179966 h 1839533"/>
              <a:gd name="connsiteX68" fmla="*/ 1187076 w 2257209"/>
              <a:gd name="connsiteY68" fmla="*/ 152927 h 1839533"/>
              <a:gd name="connsiteX69" fmla="*/ 977652 w 2257209"/>
              <a:gd name="connsiteY69" fmla="*/ 147337 h 1839533"/>
              <a:gd name="connsiteX70" fmla="*/ 808419 w 2257209"/>
              <a:gd name="connsiteY70" fmla="*/ 144359 h 1839533"/>
              <a:gd name="connsiteX71" fmla="*/ 621432 w 2257209"/>
              <a:gd name="connsiteY71" fmla="*/ 188901 h 1839533"/>
              <a:gd name="connsiteX72" fmla="*/ 440246 w 2257209"/>
              <a:gd name="connsiteY72" fmla="*/ 275007 h 1839533"/>
              <a:gd name="connsiteX73" fmla="*/ 383288 w 2257209"/>
              <a:gd name="connsiteY73" fmla="*/ 320085 h 1839533"/>
              <a:gd name="connsiteX74" fmla="*/ 334581 w 2257209"/>
              <a:gd name="connsiteY74" fmla="*/ 329641 h 1839533"/>
              <a:gd name="connsiteX75" fmla="*/ 245517 w 2257209"/>
              <a:gd name="connsiteY75" fmla="*/ 406799 h 1839533"/>
              <a:gd name="connsiteX76" fmla="*/ 189696 w 2257209"/>
              <a:gd name="connsiteY76" fmla="*/ 476907 h 1839533"/>
              <a:gd name="connsiteX77" fmla="*/ 182521 w 2257209"/>
              <a:gd name="connsiteY77" fmla="*/ 542191 h 1839533"/>
              <a:gd name="connsiteX78" fmla="*/ 220560 w 2257209"/>
              <a:gd name="connsiteY78" fmla="*/ 571507 h 1839533"/>
              <a:gd name="connsiteX79" fmla="*/ 251455 w 2257209"/>
              <a:gd name="connsiteY79" fmla="*/ 615824 h 1839533"/>
              <a:gd name="connsiteX80" fmla="*/ 238404 w 2257209"/>
              <a:gd name="connsiteY80" fmla="*/ 690663 h 1839533"/>
              <a:gd name="connsiteX81" fmla="*/ 200397 w 2257209"/>
              <a:gd name="connsiteY81" fmla="*/ 736926 h 1839533"/>
              <a:gd name="connsiteX82" fmla="*/ 196747 w 2257209"/>
              <a:gd name="connsiteY82" fmla="*/ 757244 h 1839533"/>
              <a:gd name="connsiteX83" fmla="*/ 230085 w 2257209"/>
              <a:gd name="connsiteY83" fmla="*/ 747719 h 1839533"/>
              <a:gd name="connsiteX84" fmla="*/ 268092 w 2257209"/>
              <a:gd name="connsiteY84" fmla="*/ 744102 h 1839533"/>
              <a:gd name="connsiteX85" fmla="*/ 268092 w 2257209"/>
              <a:gd name="connsiteY85" fmla="*/ 744102 h 1839533"/>
              <a:gd name="connsiteX86" fmla="*/ 291905 w 2257209"/>
              <a:gd name="connsiteY86" fmla="*/ 734577 h 1839533"/>
              <a:gd name="connsiteX87" fmla="*/ 322953 w 2257209"/>
              <a:gd name="connsiteY87" fmla="*/ 704857 h 1839533"/>
              <a:gd name="connsiteX88" fmla="*/ 365476 w 2257209"/>
              <a:gd name="connsiteY88" fmla="*/ 684756 h 1839533"/>
              <a:gd name="connsiteX89" fmla="*/ 422471 w 2257209"/>
              <a:gd name="connsiteY89" fmla="*/ 690663 h 1839533"/>
              <a:gd name="connsiteX90" fmla="*/ 446222 w 2257209"/>
              <a:gd name="connsiteY90" fmla="*/ 767853 h 1839533"/>
              <a:gd name="connsiteX91" fmla="*/ 475910 w 2257209"/>
              <a:gd name="connsiteY91" fmla="*/ 874731 h 1839533"/>
              <a:gd name="connsiteX92" fmla="*/ 511536 w 2257209"/>
              <a:gd name="connsiteY92" fmla="*/ 963795 h 1839533"/>
              <a:gd name="connsiteX93" fmla="*/ 526967 w 2257209"/>
              <a:gd name="connsiteY93" fmla="*/ 1026698 h 1839533"/>
              <a:gd name="connsiteX94" fmla="*/ 531699 w 2257209"/>
              <a:gd name="connsiteY94" fmla="*/ 1096806 h 1839533"/>
              <a:gd name="connsiteX95" fmla="*/ 515030 w 2257209"/>
              <a:gd name="connsiteY95" fmla="*/ 1260647 h 1839533"/>
              <a:gd name="connsiteX96" fmla="*/ 499631 w 2257209"/>
              <a:gd name="connsiteY96" fmla="*/ 1379464 h 1839533"/>
              <a:gd name="connsiteX97" fmla="*/ 488929 w 2257209"/>
              <a:gd name="connsiteY97" fmla="*/ 1437386 h 1839533"/>
              <a:gd name="connsiteX98" fmla="*/ 503930 w 2257209"/>
              <a:gd name="connsiteY98" fmla="*/ 1504957 h 1839533"/>
              <a:gd name="connsiteX99" fmla="*/ 496135 w 2257209"/>
              <a:gd name="connsiteY99" fmla="*/ 1612145 h 1839533"/>
              <a:gd name="connsiteX100" fmla="*/ 469940 w 2257209"/>
              <a:gd name="connsiteY100" fmla="*/ 1695273 h 183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2257209" h="1839533">
                <a:moveTo>
                  <a:pt x="469940" y="1695273"/>
                </a:moveTo>
                <a:cubicBezTo>
                  <a:pt x="424397" y="1707570"/>
                  <a:pt x="402668" y="1710344"/>
                  <a:pt x="369032" y="1717879"/>
                </a:cubicBezTo>
                <a:lnTo>
                  <a:pt x="310861" y="1710735"/>
                </a:lnTo>
                <a:cubicBezTo>
                  <a:pt x="305367" y="1702467"/>
                  <a:pt x="297492" y="1682294"/>
                  <a:pt x="291998" y="1674026"/>
                </a:cubicBezTo>
                <a:lnTo>
                  <a:pt x="249073" y="1662059"/>
                </a:lnTo>
                <a:lnTo>
                  <a:pt x="190902" y="1660852"/>
                </a:lnTo>
                <a:cubicBezTo>
                  <a:pt x="162203" y="1660852"/>
                  <a:pt x="110758" y="1666383"/>
                  <a:pt x="91167" y="1645390"/>
                </a:cubicBezTo>
                <a:cubicBezTo>
                  <a:pt x="71576" y="1624397"/>
                  <a:pt x="77982" y="1587667"/>
                  <a:pt x="73354" y="1534893"/>
                </a:cubicBezTo>
                <a:cubicBezTo>
                  <a:pt x="68726" y="1482119"/>
                  <a:pt x="71129" y="1375457"/>
                  <a:pt x="63398" y="1328744"/>
                </a:cubicBezTo>
                <a:cubicBezTo>
                  <a:pt x="45745" y="1287587"/>
                  <a:pt x="40162" y="1307226"/>
                  <a:pt x="31730" y="1285573"/>
                </a:cubicBezTo>
                <a:cubicBezTo>
                  <a:pt x="23298" y="1263920"/>
                  <a:pt x="14571" y="1244541"/>
                  <a:pt x="12803" y="1198828"/>
                </a:cubicBezTo>
                <a:cubicBezTo>
                  <a:pt x="11035" y="1153115"/>
                  <a:pt x="14201" y="1082137"/>
                  <a:pt x="21123" y="1011297"/>
                </a:cubicBezTo>
                <a:cubicBezTo>
                  <a:pt x="28045" y="940457"/>
                  <a:pt x="50780" y="821291"/>
                  <a:pt x="54336" y="773790"/>
                </a:cubicBezTo>
                <a:lnTo>
                  <a:pt x="42461" y="726289"/>
                </a:lnTo>
                <a:cubicBezTo>
                  <a:pt x="35534" y="707487"/>
                  <a:pt x="18710" y="686705"/>
                  <a:pt x="12772" y="660975"/>
                </a:cubicBezTo>
                <a:cubicBezTo>
                  <a:pt x="6834" y="635245"/>
                  <a:pt x="-8999" y="603205"/>
                  <a:pt x="6835" y="571909"/>
                </a:cubicBezTo>
                <a:cubicBezTo>
                  <a:pt x="22669" y="540613"/>
                  <a:pt x="38502" y="528366"/>
                  <a:pt x="54336" y="506595"/>
                </a:cubicBezTo>
                <a:lnTo>
                  <a:pt x="84024" y="447219"/>
                </a:lnTo>
                <a:cubicBezTo>
                  <a:pt x="147359" y="383884"/>
                  <a:pt x="163193" y="350237"/>
                  <a:pt x="226528" y="286902"/>
                </a:cubicBezTo>
                <a:lnTo>
                  <a:pt x="256216" y="251277"/>
                </a:lnTo>
                <a:cubicBezTo>
                  <a:pt x="256216" y="241381"/>
                  <a:pt x="265153" y="222548"/>
                  <a:pt x="265153" y="212652"/>
                </a:cubicBezTo>
                <a:cubicBezTo>
                  <a:pt x="314633" y="179005"/>
                  <a:pt x="349791" y="153436"/>
                  <a:pt x="404658" y="126604"/>
                </a:cubicBezTo>
                <a:cubicBezTo>
                  <a:pt x="459525" y="99772"/>
                  <a:pt x="529910" y="68994"/>
                  <a:pt x="594354" y="51658"/>
                </a:cubicBezTo>
                <a:cubicBezTo>
                  <a:pt x="658798" y="34322"/>
                  <a:pt x="758595" y="31884"/>
                  <a:pt x="791323" y="22588"/>
                </a:cubicBezTo>
                <a:lnTo>
                  <a:pt x="808594" y="10772"/>
                </a:lnTo>
                <a:cubicBezTo>
                  <a:pt x="844220" y="-7080"/>
                  <a:pt x="833030" y="3518"/>
                  <a:pt x="876750" y="1893"/>
                </a:cubicBezTo>
                <a:cubicBezTo>
                  <a:pt x="920470" y="268"/>
                  <a:pt x="1010061" y="-955"/>
                  <a:pt x="1070914" y="1024"/>
                </a:cubicBezTo>
                <a:cubicBezTo>
                  <a:pt x="1131767" y="3003"/>
                  <a:pt x="1176600" y="5892"/>
                  <a:pt x="1241869" y="13770"/>
                </a:cubicBezTo>
                <a:cubicBezTo>
                  <a:pt x="1307138" y="21648"/>
                  <a:pt x="1378364" y="41440"/>
                  <a:pt x="1446612" y="55275"/>
                </a:cubicBezTo>
                <a:cubicBezTo>
                  <a:pt x="1525781" y="75067"/>
                  <a:pt x="1500634" y="82043"/>
                  <a:pt x="1544689" y="96897"/>
                </a:cubicBezTo>
                <a:cubicBezTo>
                  <a:pt x="1588744" y="111751"/>
                  <a:pt x="1669380" y="129554"/>
                  <a:pt x="1710944" y="144398"/>
                </a:cubicBezTo>
                <a:cubicBezTo>
                  <a:pt x="1752508" y="159242"/>
                  <a:pt x="1768341" y="171118"/>
                  <a:pt x="1794071" y="185962"/>
                </a:cubicBezTo>
                <a:lnTo>
                  <a:pt x="1865323" y="233463"/>
                </a:lnTo>
                <a:lnTo>
                  <a:pt x="1930637" y="292840"/>
                </a:lnTo>
                <a:lnTo>
                  <a:pt x="2013765" y="346279"/>
                </a:lnTo>
                <a:lnTo>
                  <a:pt x="2144355" y="408596"/>
                </a:lnTo>
                <a:lnTo>
                  <a:pt x="2191759" y="500677"/>
                </a:lnTo>
                <a:cubicBezTo>
                  <a:pt x="2212547" y="535813"/>
                  <a:pt x="2237327" y="578860"/>
                  <a:pt x="2248235" y="625368"/>
                </a:cubicBezTo>
                <a:lnTo>
                  <a:pt x="2257209" y="779728"/>
                </a:lnTo>
                <a:lnTo>
                  <a:pt x="2251271" y="928170"/>
                </a:lnTo>
                <a:lnTo>
                  <a:pt x="2251271" y="928170"/>
                </a:lnTo>
                <a:lnTo>
                  <a:pt x="2233458" y="993484"/>
                </a:lnTo>
                <a:lnTo>
                  <a:pt x="2209738" y="1037428"/>
                </a:lnTo>
                <a:lnTo>
                  <a:pt x="2156269" y="1112237"/>
                </a:lnTo>
                <a:lnTo>
                  <a:pt x="2144393" y="1159738"/>
                </a:lnTo>
                <a:lnTo>
                  <a:pt x="2180050" y="1220259"/>
                </a:lnTo>
                <a:lnTo>
                  <a:pt x="2168144" y="1361619"/>
                </a:lnTo>
                <a:cubicBezTo>
                  <a:pt x="2162206" y="1399224"/>
                  <a:pt x="2150542" y="1438622"/>
                  <a:pt x="2139662" y="1467321"/>
                </a:cubicBezTo>
                <a:cubicBezTo>
                  <a:pt x="2128782" y="1496020"/>
                  <a:pt x="2117102" y="1520863"/>
                  <a:pt x="2102861" y="1533811"/>
                </a:cubicBezTo>
                <a:cubicBezTo>
                  <a:pt x="2088620" y="1546759"/>
                  <a:pt x="2067100" y="1538309"/>
                  <a:pt x="2054215" y="1545009"/>
                </a:cubicBezTo>
                <a:cubicBezTo>
                  <a:pt x="2054184" y="1547533"/>
                  <a:pt x="2013673" y="1628639"/>
                  <a:pt x="2013642" y="1631163"/>
                </a:cubicBezTo>
                <a:cubicBezTo>
                  <a:pt x="1997767" y="1670851"/>
                  <a:pt x="1989036" y="1708156"/>
                  <a:pt x="1973161" y="1747844"/>
                </a:cubicBezTo>
                <a:lnTo>
                  <a:pt x="1927640" y="1839533"/>
                </a:lnTo>
                <a:lnTo>
                  <a:pt x="1836232" y="1825894"/>
                </a:lnTo>
                <a:lnTo>
                  <a:pt x="1896249" y="1671521"/>
                </a:lnTo>
                <a:lnTo>
                  <a:pt x="1912824" y="1557562"/>
                </a:lnTo>
                <a:lnTo>
                  <a:pt x="1900948" y="1462559"/>
                </a:lnTo>
                <a:lnTo>
                  <a:pt x="1924700" y="1361619"/>
                </a:lnTo>
                <a:lnTo>
                  <a:pt x="1990014" y="1254741"/>
                </a:lnTo>
                <a:lnTo>
                  <a:pt x="1984076" y="1201302"/>
                </a:lnTo>
                <a:lnTo>
                  <a:pt x="2016801" y="1109278"/>
                </a:lnTo>
                <a:lnTo>
                  <a:pt x="2049391" y="951920"/>
                </a:lnTo>
                <a:lnTo>
                  <a:pt x="2120643" y="910357"/>
                </a:lnTo>
                <a:lnTo>
                  <a:pt x="2120643" y="910357"/>
                </a:lnTo>
                <a:cubicBezTo>
                  <a:pt x="2123612" y="889575"/>
                  <a:pt x="2147111" y="852334"/>
                  <a:pt x="2138456" y="785666"/>
                </a:cubicBezTo>
                <a:cubicBezTo>
                  <a:pt x="2129801" y="718998"/>
                  <a:pt x="2120172" y="577641"/>
                  <a:pt x="2068712" y="510348"/>
                </a:cubicBezTo>
                <a:lnTo>
                  <a:pt x="1829697" y="381905"/>
                </a:lnTo>
                <a:cubicBezTo>
                  <a:pt x="1683235" y="314592"/>
                  <a:pt x="1584428" y="244301"/>
                  <a:pt x="1390310" y="179966"/>
                </a:cubicBezTo>
                <a:cubicBezTo>
                  <a:pt x="1322565" y="173932"/>
                  <a:pt x="1254821" y="158961"/>
                  <a:pt x="1187076" y="152927"/>
                </a:cubicBezTo>
                <a:lnTo>
                  <a:pt x="977652" y="147337"/>
                </a:lnTo>
                <a:cubicBezTo>
                  <a:pt x="914543" y="145909"/>
                  <a:pt x="867789" y="137432"/>
                  <a:pt x="808419" y="144359"/>
                </a:cubicBezTo>
                <a:cubicBezTo>
                  <a:pt x="749049" y="151286"/>
                  <a:pt x="682794" y="167126"/>
                  <a:pt x="621432" y="188901"/>
                </a:cubicBezTo>
                <a:cubicBezTo>
                  <a:pt x="560070" y="210676"/>
                  <a:pt x="479937" y="253143"/>
                  <a:pt x="440246" y="275007"/>
                </a:cubicBezTo>
                <a:cubicBezTo>
                  <a:pt x="400555" y="296871"/>
                  <a:pt x="400899" y="310979"/>
                  <a:pt x="383288" y="320085"/>
                </a:cubicBezTo>
                <a:cubicBezTo>
                  <a:pt x="365677" y="329191"/>
                  <a:pt x="380959" y="319158"/>
                  <a:pt x="334581" y="329641"/>
                </a:cubicBezTo>
                <a:cubicBezTo>
                  <a:pt x="306480" y="360917"/>
                  <a:pt x="269664" y="382255"/>
                  <a:pt x="245517" y="406799"/>
                </a:cubicBezTo>
                <a:cubicBezTo>
                  <a:pt x="221370" y="431343"/>
                  <a:pt x="207509" y="459094"/>
                  <a:pt x="189696" y="476907"/>
                </a:cubicBezTo>
                <a:lnTo>
                  <a:pt x="182521" y="542191"/>
                </a:lnTo>
                <a:cubicBezTo>
                  <a:pt x="185681" y="559148"/>
                  <a:pt x="209071" y="559235"/>
                  <a:pt x="220560" y="571507"/>
                </a:cubicBezTo>
                <a:cubicBezTo>
                  <a:pt x="232049" y="583779"/>
                  <a:pt x="248481" y="595965"/>
                  <a:pt x="251455" y="615824"/>
                </a:cubicBezTo>
                <a:cubicBezTo>
                  <a:pt x="254429" y="635683"/>
                  <a:pt x="247310" y="668892"/>
                  <a:pt x="238404" y="690663"/>
                </a:cubicBezTo>
                <a:lnTo>
                  <a:pt x="200397" y="736926"/>
                </a:lnTo>
                <a:cubicBezTo>
                  <a:pt x="195439" y="745642"/>
                  <a:pt x="190609" y="752667"/>
                  <a:pt x="196747" y="757244"/>
                </a:cubicBezTo>
                <a:cubicBezTo>
                  <a:pt x="202885" y="761821"/>
                  <a:pt x="220179" y="747528"/>
                  <a:pt x="230085" y="747719"/>
                </a:cubicBezTo>
                <a:lnTo>
                  <a:pt x="268092" y="744102"/>
                </a:lnTo>
                <a:lnTo>
                  <a:pt x="268092" y="744102"/>
                </a:lnTo>
                <a:lnTo>
                  <a:pt x="291905" y="734577"/>
                </a:lnTo>
                <a:cubicBezTo>
                  <a:pt x="301048" y="728036"/>
                  <a:pt x="303078" y="720320"/>
                  <a:pt x="322953" y="704857"/>
                </a:cubicBezTo>
                <a:cubicBezTo>
                  <a:pt x="337127" y="698157"/>
                  <a:pt x="348890" y="687122"/>
                  <a:pt x="365476" y="684756"/>
                </a:cubicBezTo>
                <a:cubicBezTo>
                  <a:pt x="382062" y="682390"/>
                  <a:pt x="409013" y="676814"/>
                  <a:pt x="422471" y="690663"/>
                </a:cubicBezTo>
                <a:lnTo>
                  <a:pt x="446222" y="767853"/>
                </a:lnTo>
                <a:lnTo>
                  <a:pt x="475910" y="874731"/>
                </a:lnTo>
                <a:lnTo>
                  <a:pt x="511536" y="963795"/>
                </a:lnTo>
                <a:lnTo>
                  <a:pt x="526967" y="1026698"/>
                </a:lnTo>
                <a:cubicBezTo>
                  <a:pt x="527750" y="1045305"/>
                  <a:pt x="530916" y="1078199"/>
                  <a:pt x="531699" y="1096806"/>
                </a:cubicBezTo>
                <a:lnTo>
                  <a:pt x="515030" y="1260647"/>
                </a:lnTo>
                <a:lnTo>
                  <a:pt x="499631" y="1379464"/>
                </a:lnTo>
                <a:lnTo>
                  <a:pt x="488929" y="1437386"/>
                </a:lnTo>
                <a:cubicBezTo>
                  <a:pt x="487264" y="1457905"/>
                  <a:pt x="503920" y="1473052"/>
                  <a:pt x="503930" y="1504957"/>
                </a:cubicBezTo>
                <a:cubicBezTo>
                  <a:pt x="503941" y="1536862"/>
                  <a:pt x="501800" y="1580426"/>
                  <a:pt x="496135" y="1612145"/>
                </a:cubicBezTo>
                <a:cubicBezTo>
                  <a:pt x="490470" y="1643864"/>
                  <a:pt x="489933" y="1680429"/>
                  <a:pt x="469940" y="1695273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T410\Desktop\2016-11-11\IMG_6954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79500"/>
            <a:ext cx="6096000" cy="40735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xtLst/>
        </p:spPr>
      </p:pic>
      <p:grpSp>
        <p:nvGrpSpPr>
          <p:cNvPr id="5" name="Group 4"/>
          <p:cNvGrpSpPr/>
          <p:nvPr/>
        </p:nvGrpSpPr>
        <p:grpSpPr>
          <a:xfrm>
            <a:off x="698740" y="1000664"/>
            <a:ext cx="6280030" cy="4252823"/>
            <a:chOff x="698740" y="1000664"/>
            <a:chExt cx="6280030" cy="4252823"/>
          </a:xfrm>
        </p:grpSpPr>
        <p:sp>
          <p:nvSpPr>
            <p:cNvPr id="4" name="Rectangle 3"/>
            <p:cNvSpPr/>
            <p:nvPr/>
          </p:nvSpPr>
          <p:spPr>
            <a:xfrm>
              <a:off x="698740" y="1000664"/>
              <a:ext cx="6280030" cy="42528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 2"/>
            <p:cNvSpPr/>
            <p:nvPr/>
          </p:nvSpPr>
          <p:spPr>
            <a:xfrm>
              <a:off x="2053533" y="1559712"/>
              <a:ext cx="2257209" cy="1839533"/>
            </a:xfrm>
            <a:custGeom>
              <a:avLst/>
              <a:gdLst>
                <a:gd name="connsiteX0" fmla="*/ 439387 w 2268187"/>
                <a:gd name="connsiteY0" fmla="*/ 1704109 h 1858489"/>
                <a:gd name="connsiteX1" fmla="*/ 368135 w 2268187"/>
                <a:gd name="connsiteY1" fmla="*/ 1715985 h 1858489"/>
                <a:gd name="connsiteX2" fmla="*/ 302821 w 2268187"/>
                <a:gd name="connsiteY2" fmla="*/ 1715985 h 1858489"/>
                <a:gd name="connsiteX3" fmla="*/ 255320 w 2268187"/>
                <a:gd name="connsiteY3" fmla="*/ 1662546 h 1858489"/>
                <a:gd name="connsiteX4" fmla="*/ 190005 w 2268187"/>
                <a:gd name="connsiteY4" fmla="*/ 1668483 h 1858489"/>
                <a:gd name="connsiteX5" fmla="*/ 83127 w 2268187"/>
                <a:gd name="connsiteY5" fmla="*/ 1662546 h 1858489"/>
                <a:gd name="connsiteX6" fmla="*/ 65314 w 2268187"/>
                <a:gd name="connsiteY6" fmla="*/ 1573481 h 1858489"/>
                <a:gd name="connsiteX7" fmla="*/ 47501 w 2268187"/>
                <a:gd name="connsiteY7" fmla="*/ 1300348 h 1858489"/>
                <a:gd name="connsiteX8" fmla="*/ 0 w 2268187"/>
                <a:gd name="connsiteY8" fmla="*/ 1235034 h 1858489"/>
                <a:gd name="connsiteX9" fmla="*/ 5938 w 2268187"/>
                <a:gd name="connsiteY9" fmla="*/ 1009403 h 1858489"/>
                <a:gd name="connsiteX10" fmla="*/ 53439 w 2268187"/>
                <a:gd name="connsiteY10" fmla="*/ 771896 h 1858489"/>
                <a:gd name="connsiteX11" fmla="*/ 59377 w 2268187"/>
                <a:gd name="connsiteY11" fmla="*/ 724395 h 1858489"/>
                <a:gd name="connsiteX12" fmla="*/ 29688 w 2268187"/>
                <a:gd name="connsiteY12" fmla="*/ 659081 h 1858489"/>
                <a:gd name="connsiteX13" fmla="*/ 23751 w 2268187"/>
                <a:gd name="connsiteY13" fmla="*/ 581891 h 1858489"/>
                <a:gd name="connsiteX14" fmla="*/ 35626 w 2268187"/>
                <a:gd name="connsiteY14" fmla="*/ 504701 h 1858489"/>
                <a:gd name="connsiteX15" fmla="*/ 83127 w 2268187"/>
                <a:gd name="connsiteY15" fmla="*/ 463138 h 1858489"/>
                <a:gd name="connsiteX16" fmla="*/ 279070 w 2268187"/>
                <a:gd name="connsiteY16" fmla="*/ 255320 h 1858489"/>
                <a:gd name="connsiteX17" fmla="*/ 279070 w 2268187"/>
                <a:gd name="connsiteY17" fmla="*/ 213756 h 1858489"/>
                <a:gd name="connsiteX18" fmla="*/ 403761 w 2268187"/>
                <a:gd name="connsiteY18" fmla="*/ 118753 h 1858489"/>
                <a:gd name="connsiteX19" fmla="*/ 754083 w 2268187"/>
                <a:gd name="connsiteY19" fmla="*/ 17813 h 1858489"/>
                <a:gd name="connsiteX20" fmla="*/ 813460 w 2268187"/>
                <a:gd name="connsiteY20" fmla="*/ 17813 h 1858489"/>
                <a:gd name="connsiteX21" fmla="*/ 860961 w 2268187"/>
                <a:gd name="connsiteY21" fmla="*/ 0 h 1858489"/>
                <a:gd name="connsiteX22" fmla="*/ 1240972 w 2268187"/>
                <a:gd name="connsiteY22" fmla="*/ 11876 h 1858489"/>
                <a:gd name="connsiteX23" fmla="*/ 1478478 w 2268187"/>
                <a:gd name="connsiteY23" fmla="*/ 71252 h 1858489"/>
                <a:gd name="connsiteX24" fmla="*/ 1543792 w 2268187"/>
                <a:gd name="connsiteY24" fmla="*/ 95003 h 1858489"/>
                <a:gd name="connsiteX25" fmla="*/ 1710047 w 2268187"/>
                <a:gd name="connsiteY25" fmla="*/ 142504 h 1858489"/>
                <a:gd name="connsiteX26" fmla="*/ 1793174 w 2268187"/>
                <a:gd name="connsiteY26" fmla="*/ 184068 h 1858489"/>
                <a:gd name="connsiteX27" fmla="*/ 1864426 w 2268187"/>
                <a:gd name="connsiteY27" fmla="*/ 231569 h 1858489"/>
                <a:gd name="connsiteX28" fmla="*/ 1929740 w 2268187"/>
                <a:gd name="connsiteY28" fmla="*/ 290946 h 1858489"/>
                <a:gd name="connsiteX29" fmla="*/ 2012868 w 2268187"/>
                <a:gd name="connsiteY29" fmla="*/ 344385 h 1858489"/>
                <a:gd name="connsiteX30" fmla="*/ 2155372 w 2268187"/>
                <a:gd name="connsiteY30" fmla="*/ 415637 h 1858489"/>
                <a:gd name="connsiteX31" fmla="*/ 2232561 w 2268187"/>
                <a:gd name="connsiteY31" fmla="*/ 492826 h 1858489"/>
                <a:gd name="connsiteX32" fmla="*/ 2268187 w 2268187"/>
                <a:gd name="connsiteY32" fmla="*/ 617517 h 1858489"/>
                <a:gd name="connsiteX33" fmla="*/ 2256312 w 2268187"/>
                <a:gd name="connsiteY33" fmla="*/ 777834 h 1858489"/>
                <a:gd name="connsiteX34" fmla="*/ 2250374 w 2268187"/>
                <a:gd name="connsiteY34" fmla="*/ 926276 h 1858489"/>
                <a:gd name="connsiteX35" fmla="*/ 2250374 w 2268187"/>
                <a:gd name="connsiteY35" fmla="*/ 926276 h 1858489"/>
                <a:gd name="connsiteX36" fmla="*/ 2232561 w 2268187"/>
                <a:gd name="connsiteY36" fmla="*/ 991590 h 1858489"/>
                <a:gd name="connsiteX37" fmla="*/ 2196935 w 2268187"/>
                <a:gd name="connsiteY37" fmla="*/ 1033153 h 1858489"/>
                <a:gd name="connsiteX38" fmla="*/ 2155372 w 2268187"/>
                <a:gd name="connsiteY38" fmla="*/ 1110343 h 1858489"/>
                <a:gd name="connsiteX39" fmla="*/ 2143496 w 2268187"/>
                <a:gd name="connsiteY39" fmla="*/ 1157844 h 1858489"/>
                <a:gd name="connsiteX40" fmla="*/ 2167247 w 2268187"/>
                <a:gd name="connsiteY40" fmla="*/ 1235034 h 1858489"/>
                <a:gd name="connsiteX41" fmla="*/ 2167247 w 2268187"/>
                <a:gd name="connsiteY41" fmla="*/ 1359725 h 1858489"/>
                <a:gd name="connsiteX42" fmla="*/ 2131621 w 2268187"/>
                <a:gd name="connsiteY42" fmla="*/ 1460665 h 1858489"/>
                <a:gd name="connsiteX43" fmla="*/ 2090057 w 2268187"/>
                <a:gd name="connsiteY43" fmla="*/ 1531917 h 1858489"/>
                <a:gd name="connsiteX44" fmla="*/ 2024743 w 2268187"/>
                <a:gd name="connsiteY44" fmla="*/ 1573481 h 1858489"/>
                <a:gd name="connsiteX45" fmla="*/ 1935678 w 2268187"/>
                <a:gd name="connsiteY45" fmla="*/ 1858489 h 1858489"/>
                <a:gd name="connsiteX46" fmla="*/ 1834738 w 2268187"/>
                <a:gd name="connsiteY46" fmla="*/ 1840676 h 1858489"/>
                <a:gd name="connsiteX47" fmla="*/ 1900052 w 2268187"/>
                <a:gd name="connsiteY47" fmla="*/ 1686296 h 1858489"/>
                <a:gd name="connsiteX48" fmla="*/ 1911927 w 2268187"/>
                <a:gd name="connsiteY48" fmla="*/ 1555668 h 1858489"/>
                <a:gd name="connsiteX49" fmla="*/ 1911927 w 2268187"/>
                <a:gd name="connsiteY49" fmla="*/ 1454727 h 1858489"/>
                <a:gd name="connsiteX50" fmla="*/ 1923803 w 2268187"/>
                <a:gd name="connsiteY50" fmla="*/ 1359725 h 1858489"/>
                <a:gd name="connsiteX51" fmla="*/ 1989117 w 2268187"/>
                <a:gd name="connsiteY51" fmla="*/ 1252847 h 1858489"/>
                <a:gd name="connsiteX52" fmla="*/ 1983179 w 2268187"/>
                <a:gd name="connsiteY52" fmla="*/ 1199408 h 1858489"/>
                <a:gd name="connsiteX53" fmla="*/ 1995055 w 2268187"/>
                <a:gd name="connsiteY53" fmla="*/ 1104405 h 1858489"/>
                <a:gd name="connsiteX54" fmla="*/ 2048494 w 2268187"/>
                <a:gd name="connsiteY54" fmla="*/ 950026 h 1858489"/>
                <a:gd name="connsiteX55" fmla="*/ 2119746 w 2268187"/>
                <a:gd name="connsiteY55" fmla="*/ 908463 h 1858489"/>
                <a:gd name="connsiteX56" fmla="*/ 2119746 w 2268187"/>
                <a:gd name="connsiteY56" fmla="*/ 908463 h 1858489"/>
                <a:gd name="connsiteX57" fmla="*/ 2137559 w 2268187"/>
                <a:gd name="connsiteY57" fmla="*/ 783772 h 1858489"/>
                <a:gd name="connsiteX58" fmla="*/ 1828800 w 2268187"/>
                <a:gd name="connsiteY58" fmla="*/ 380011 h 1858489"/>
                <a:gd name="connsiteX59" fmla="*/ 1389413 w 2268187"/>
                <a:gd name="connsiteY59" fmla="*/ 195943 h 1858489"/>
                <a:gd name="connsiteX60" fmla="*/ 973777 w 2268187"/>
                <a:gd name="connsiteY60" fmla="*/ 154379 h 1858489"/>
                <a:gd name="connsiteX61" fmla="*/ 807522 w 2268187"/>
                <a:gd name="connsiteY61" fmla="*/ 154379 h 1858489"/>
                <a:gd name="connsiteX62" fmla="*/ 605642 w 2268187"/>
                <a:gd name="connsiteY62" fmla="*/ 195943 h 1858489"/>
                <a:gd name="connsiteX63" fmla="*/ 451263 w 2268187"/>
                <a:gd name="connsiteY63" fmla="*/ 279070 h 1858489"/>
                <a:gd name="connsiteX64" fmla="*/ 380011 w 2268187"/>
                <a:gd name="connsiteY64" fmla="*/ 344385 h 1858489"/>
                <a:gd name="connsiteX65" fmla="*/ 380011 w 2268187"/>
                <a:gd name="connsiteY65" fmla="*/ 344385 h 1858489"/>
                <a:gd name="connsiteX66" fmla="*/ 338447 w 2268187"/>
                <a:gd name="connsiteY66" fmla="*/ 332509 h 1858489"/>
                <a:gd name="connsiteX67" fmla="*/ 249382 w 2268187"/>
                <a:gd name="connsiteY67" fmla="*/ 421574 h 1858489"/>
                <a:gd name="connsiteX68" fmla="*/ 195943 w 2268187"/>
                <a:gd name="connsiteY68" fmla="*/ 475013 h 1858489"/>
                <a:gd name="connsiteX69" fmla="*/ 207818 w 2268187"/>
                <a:gd name="connsiteY69" fmla="*/ 552203 h 1858489"/>
                <a:gd name="connsiteX70" fmla="*/ 255320 w 2268187"/>
                <a:gd name="connsiteY70" fmla="*/ 623455 h 1858489"/>
                <a:gd name="connsiteX71" fmla="*/ 237507 w 2268187"/>
                <a:gd name="connsiteY71" fmla="*/ 688769 h 1858489"/>
                <a:gd name="connsiteX72" fmla="*/ 201881 w 2268187"/>
                <a:gd name="connsiteY72" fmla="*/ 754083 h 1858489"/>
                <a:gd name="connsiteX73" fmla="*/ 267195 w 2268187"/>
                <a:gd name="connsiteY73" fmla="*/ 742208 h 1858489"/>
                <a:gd name="connsiteX74" fmla="*/ 267195 w 2268187"/>
                <a:gd name="connsiteY74" fmla="*/ 742208 h 1858489"/>
                <a:gd name="connsiteX75" fmla="*/ 267195 w 2268187"/>
                <a:gd name="connsiteY75" fmla="*/ 742208 h 1858489"/>
                <a:gd name="connsiteX76" fmla="*/ 380011 w 2268187"/>
                <a:gd name="connsiteY76" fmla="*/ 670956 h 1858489"/>
                <a:gd name="connsiteX77" fmla="*/ 421574 w 2268187"/>
                <a:gd name="connsiteY77" fmla="*/ 688769 h 1858489"/>
                <a:gd name="connsiteX78" fmla="*/ 445325 w 2268187"/>
                <a:gd name="connsiteY78" fmla="*/ 765959 h 1858489"/>
                <a:gd name="connsiteX79" fmla="*/ 475013 w 2268187"/>
                <a:gd name="connsiteY79" fmla="*/ 872837 h 1858489"/>
                <a:gd name="connsiteX80" fmla="*/ 510639 w 2268187"/>
                <a:gd name="connsiteY80" fmla="*/ 961901 h 1858489"/>
                <a:gd name="connsiteX81" fmla="*/ 528452 w 2268187"/>
                <a:gd name="connsiteY81" fmla="*/ 1039091 h 1858489"/>
                <a:gd name="connsiteX82" fmla="*/ 540327 w 2268187"/>
                <a:gd name="connsiteY82" fmla="*/ 1092530 h 1858489"/>
                <a:gd name="connsiteX83" fmla="*/ 540327 w 2268187"/>
                <a:gd name="connsiteY83" fmla="*/ 1270660 h 1858489"/>
                <a:gd name="connsiteX84" fmla="*/ 510639 w 2268187"/>
                <a:gd name="connsiteY84" fmla="*/ 1365663 h 1858489"/>
                <a:gd name="connsiteX85" fmla="*/ 504701 w 2268187"/>
                <a:gd name="connsiteY85" fmla="*/ 1525979 h 1858489"/>
                <a:gd name="connsiteX86" fmla="*/ 480951 w 2268187"/>
                <a:gd name="connsiteY86" fmla="*/ 1626920 h 1858489"/>
                <a:gd name="connsiteX87" fmla="*/ 439387 w 2268187"/>
                <a:gd name="connsiteY87" fmla="*/ 1704109 h 1858489"/>
                <a:gd name="connsiteX0" fmla="*/ 439387 w 2268187"/>
                <a:gd name="connsiteY0" fmla="*/ 1704109 h 1858489"/>
                <a:gd name="connsiteX1" fmla="*/ 368135 w 2268187"/>
                <a:gd name="connsiteY1" fmla="*/ 1715985 h 1858489"/>
                <a:gd name="connsiteX2" fmla="*/ 302821 w 2268187"/>
                <a:gd name="connsiteY2" fmla="*/ 1715985 h 1858489"/>
                <a:gd name="connsiteX3" fmla="*/ 255320 w 2268187"/>
                <a:gd name="connsiteY3" fmla="*/ 1662546 h 1858489"/>
                <a:gd name="connsiteX4" fmla="*/ 190005 w 2268187"/>
                <a:gd name="connsiteY4" fmla="*/ 1668483 h 1858489"/>
                <a:gd name="connsiteX5" fmla="*/ 83127 w 2268187"/>
                <a:gd name="connsiteY5" fmla="*/ 1662546 h 1858489"/>
                <a:gd name="connsiteX6" fmla="*/ 65314 w 2268187"/>
                <a:gd name="connsiteY6" fmla="*/ 1573481 h 1858489"/>
                <a:gd name="connsiteX7" fmla="*/ 47501 w 2268187"/>
                <a:gd name="connsiteY7" fmla="*/ 1300348 h 1858489"/>
                <a:gd name="connsiteX8" fmla="*/ 0 w 2268187"/>
                <a:gd name="connsiteY8" fmla="*/ 1235034 h 1858489"/>
                <a:gd name="connsiteX9" fmla="*/ 5938 w 2268187"/>
                <a:gd name="connsiteY9" fmla="*/ 1009403 h 1858489"/>
                <a:gd name="connsiteX10" fmla="*/ 53439 w 2268187"/>
                <a:gd name="connsiteY10" fmla="*/ 771896 h 1858489"/>
                <a:gd name="connsiteX11" fmla="*/ 59377 w 2268187"/>
                <a:gd name="connsiteY11" fmla="*/ 724395 h 1858489"/>
                <a:gd name="connsiteX12" fmla="*/ 11875 w 2268187"/>
                <a:gd name="connsiteY12" fmla="*/ 659081 h 1858489"/>
                <a:gd name="connsiteX13" fmla="*/ 23751 w 2268187"/>
                <a:gd name="connsiteY13" fmla="*/ 581891 h 1858489"/>
                <a:gd name="connsiteX14" fmla="*/ 35626 w 2268187"/>
                <a:gd name="connsiteY14" fmla="*/ 504701 h 1858489"/>
                <a:gd name="connsiteX15" fmla="*/ 83127 w 2268187"/>
                <a:gd name="connsiteY15" fmla="*/ 463138 h 1858489"/>
                <a:gd name="connsiteX16" fmla="*/ 279070 w 2268187"/>
                <a:gd name="connsiteY16" fmla="*/ 255320 h 1858489"/>
                <a:gd name="connsiteX17" fmla="*/ 279070 w 2268187"/>
                <a:gd name="connsiteY17" fmla="*/ 213756 h 1858489"/>
                <a:gd name="connsiteX18" fmla="*/ 403761 w 2268187"/>
                <a:gd name="connsiteY18" fmla="*/ 118753 h 1858489"/>
                <a:gd name="connsiteX19" fmla="*/ 754083 w 2268187"/>
                <a:gd name="connsiteY19" fmla="*/ 17813 h 1858489"/>
                <a:gd name="connsiteX20" fmla="*/ 813460 w 2268187"/>
                <a:gd name="connsiteY20" fmla="*/ 17813 h 1858489"/>
                <a:gd name="connsiteX21" fmla="*/ 860961 w 2268187"/>
                <a:gd name="connsiteY21" fmla="*/ 0 h 1858489"/>
                <a:gd name="connsiteX22" fmla="*/ 1240972 w 2268187"/>
                <a:gd name="connsiteY22" fmla="*/ 11876 h 1858489"/>
                <a:gd name="connsiteX23" fmla="*/ 1478478 w 2268187"/>
                <a:gd name="connsiteY23" fmla="*/ 71252 h 1858489"/>
                <a:gd name="connsiteX24" fmla="*/ 1543792 w 2268187"/>
                <a:gd name="connsiteY24" fmla="*/ 95003 h 1858489"/>
                <a:gd name="connsiteX25" fmla="*/ 1710047 w 2268187"/>
                <a:gd name="connsiteY25" fmla="*/ 142504 h 1858489"/>
                <a:gd name="connsiteX26" fmla="*/ 1793174 w 2268187"/>
                <a:gd name="connsiteY26" fmla="*/ 184068 h 1858489"/>
                <a:gd name="connsiteX27" fmla="*/ 1864426 w 2268187"/>
                <a:gd name="connsiteY27" fmla="*/ 231569 h 1858489"/>
                <a:gd name="connsiteX28" fmla="*/ 1929740 w 2268187"/>
                <a:gd name="connsiteY28" fmla="*/ 290946 h 1858489"/>
                <a:gd name="connsiteX29" fmla="*/ 2012868 w 2268187"/>
                <a:gd name="connsiteY29" fmla="*/ 344385 h 1858489"/>
                <a:gd name="connsiteX30" fmla="*/ 2155372 w 2268187"/>
                <a:gd name="connsiteY30" fmla="*/ 415637 h 1858489"/>
                <a:gd name="connsiteX31" fmla="*/ 2232561 w 2268187"/>
                <a:gd name="connsiteY31" fmla="*/ 492826 h 1858489"/>
                <a:gd name="connsiteX32" fmla="*/ 2268187 w 2268187"/>
                <a:gd name="connsiteY32" fmla="*/ 617517 h 1858489"/>
                <a:gd name="connsiteX33" fmla="*/ 2256312 w 2268187"/>
                <a:gd name="connsiteY33" fmla="*/ 777834 h 1858489"/>
                <a:gd name="connsiteX34" fmla="*/ 2250374 w 2268187"/>
                <a:gd name="connsiteY34" fmla="*/ 926276 h 1858489"/>
                <a:gd name="connsiteX35" fmla="*/ 2250374 w 2268187"/>
                <a:gd name="connsiteY35" fmla="*/ 926276 h 1858489"/>
                <a:gd name="connsiteX36" fmla="*/ 2232561 w 2268187"/>
                <a:gd name="connsiteY36" fmla="*/ 991590 h 1858489"/>
                <a:gd name="connsiteX37" fmla="*/ 2196935 w 2268187"/>
                <a:gd name="connsiteY37" fmla="*/ 1033153 h 1858489"/>
                <a:gd name="connsiteX38" fmla="*/ 2155372 w 2268187"/>
                <a:gd name="connsiteY38" fmla="*/ 1110343 h 1858489"/>
                <a:gd name="connsiteX39" fmla="*/ 2143496 w 2268187"/>
                <a:gd name="connsiteY39" fmla="*/ 1157844 h 1858489"/>
                <a:gd name="connsiteX40" fmla="*/ 2167247 w 2268187"/>
                <a:gd name="connsiteY40" fmla="*/ 1235034 h 1858489"/>
                <a:gd name="connsiteX41" fmla="*/ 2167247 w 2268187"/>
                <a:gd name="connsiteY41" fmla="*/ 1359725 h 1858489"/>
                <a:gd name="connsiteX42" fmla="*/ 2131621 w 2268187"/>
                <a:gd name="connsiteY42" fmla="*/ 1460665 h 1858489"/>
                <a:gd name="connsiteX43" fmla="*/ 2090057 w 2268187"/>
                <a:gd name="connsiteY43" fmla="*/ 1531917 h 1858489"/>
                <a:gd name="connsiteX44" fmla="*/ 2024743 w 2268187"/>
                <a:gd name="connsiteY44" fmla="*/ 1573481 h 1858489"/>
                <a:gd name="connsiteX45" fmla="*/ 1935678 w 2268187"/>
                <a:gd name="connsiteY45" fmla="*/ 1858489 h 1858489"/>
                <a:gd name="connsiteX46" fmla="*/ 1834738 w 2268187"/>
                <a:gd name="connsiteY46" fmla="*/ 1840676 h 1858489"/>
                <a:gd name="connsiteX47" fmla="*/ 1900052 w 2268187"/>
                <a:gd name="connsiteY47" fmla="*/ 1686296 h 1858489"/>
                <a:gd name="connsiteX48" fmla="*/ 1911927 w 2268187"/>
                <a:gd name="connsiteY48" fmla="*/ 1555668 h 1858489"/>
                <a:gd name="connsiteX49" fmla="*/ 1911927 w 2268187"/>
                <a:gd name="connsiteY49" fmla="*/ 1454727 h 1858489"/>
                <a:gd name="connsiteX50" fmla="*/ 1923803 w 2268187"/>
                <a:gd name="connsiteY50" fmla="*/ 1359725 h 1858489"/>
                <a:gd name="connsiteX51" fmla="*/ 1989117 w 2268187"/>
                <a:gd name="connsiteY51" fmla="*/ 1252847 h 1858489"/>
                <a:gd name="connsiteX52" fmla="*/ 1983179 w 2268187"/>
                <a:gd name="connsiteY52" fmla="*/ 1199408 h 1858489"/>
                <a:gd name="connsiteX53" fmla="*/ 1995055 w 2268187"/>
                <a:gd name="connsiteY53" fmla="*/ 1104405 h 1858489"/>
                <a:gd name="connsiteX54" fmla="*/ 2048494 w 2268187"/>
                <a:gd name="connsiteY54" fmla="*/ 950026 h 1858489"/>
                <a:gd name="connsiteX55" fmla="*/ 2119746 w 2268187"/>
                <a:gd name="connsiteY55" fmla="*/ 908463 h 1858489"/>
                <a:gd name="connsiteX56" fmla="*/ 2119746 w 2268187"/>
                <a:gd name="connsiteY56" fmla="*/ 908463 h 1858489"/>
                <a:gd name="connsiteX57" fmla="*/ 2137559 w 2268187"/>
                <a:gd name="connsiteY57" fmla="*/ 783772 h 1858489"/>
                <a:gd name="connsiteX58" fmla="*/ 1828800 w 2268187"/>
                <a:gd name="connsiteY58" fmla="*/ 380011 h 1858489"/>
                <a:gd name="connsiteX59" fmla="*/ 1389413 w 2268187"/>
                <a:gd name="connsiteY59" fmla="*/ 195943 h 1858489"/>
                <a:gd name="connsiteX60" fmla="*/ 973777 w 2268187"/>
                <a:gd name="connsiteY60" fmla="*/ 154379 h 1858489"/>
                <a:gd name="connsiteX61" fmla="*/ 807522 w 2268187"/>
                <a:gd name="connsiteY61" fmla="*/ 154379 h 1858489"/>
                <a:gd name="connsiteX62" fmla="*/ 605642 w 2268187"/>
                <a:gd name="connsiteY62" fmla="*/ 195943 h 1858489"/>
                <a:gd name="connsiteX63" fmla="*/ 451263 w 2268187"/>
                <a:gd name="connsiteY63" fmla="*/ 279070 h 1858489"/>
                <a:gd name="connsiteX64" fmla="*/ 380011 w 2268187"/>
                <a:gd name="connsiteY64" fmla="*/ 344385 h 1858489"/>
                <a:gd name="connsiteX65" fmla="*/ 380011 w 2268187"/>
                <a:gd name="connsiteY65" fmla="*/ 344385 h 1858489"/>
                <a:gd name="connsiteX66" fmla="*/ 338447 w 2268187"/>
                <a:gd name="connsiteY66" fmla="*/ 332509 h 1858489"/>
                <a:gd name="connsiteX67" fmla="*/ 249382 w 2268187"/>
                <a:gd name="connsiteY67" fmla="*/ 421574 h 1858489"/>
                <a:gd name="connsiteX68" fmla="*/ 195943 w 2268187"/>
                <a:gd name="connsiteY68" fmla="*/ 475013 h 1858489"/>
                <a:gd name="connsiteX69" fmla="*/ 207818 w 2268187"/>
                <a:gd name="connsiteY69" fmla="*/ 552203 h 1858489"/>
                <a:gd name="connsiteX70" fmla="*/ 255320 w 2268187"/>
                <a:gd name="connsiteY70" fmla="*/ 623455 h 1858489"/>
                <a:gd name="connsiteX71" fmla="*/ 237507 w 2268187"/>
                <a:gd name="connsiteY71" fmla="*/ 688769 h 1858489"/>
                <a:gd name="connsiteX72" fmla="*/ 201881 w 2268187"/>
                <a:gd name="connsiteY72" fmla="*/ 754083 h 1858489"/>
                <a:gd name="connsiteX73" fmla="*/ 267195 w 2268187"/>
                <a:gd name="connsiteY73" fmla="*/ 742208 h 1858489"/>
                <a:gd name="connsiteX74" fmla="*/ 267195 w 2268187"/>
                <a:gd name="connsiteY74" fmla="*/ 742208 h 1858489"/>
                <a:gd name="connsiteX75" fmla="*/ 267195 w 2268187"/>
                <a:gd name="connsiteY75" fmla="*/ 742208 h 1858489"/>
                <a:gd name="connsiteX76" fmla="*/ 380011 w 2268187"/>
                <a:gd name="connsiteY76" fmla="*/ 670956 h 1858489"/>
                <a:gd name="connsiteX77" fmla="*/ 421574 w 2268187"/>
                <a:gd name="connsiteY77" fmla="*/ 688769 h 1858489"/>
                <a:gd name="connsiteX78" fmla="*/ 445325 w 2268187"/>
                <a:gd name="connsiteY78" fmla="*/ 765959 h 1858489"/>
                <a:gd name="connsiteX79" fmla="*/ 475013 w 2268187"/>
                <a:gd name="connsiteY79" fmla="*/ 872837 h 1858489"/>
                <a:gd name="connsiteX80" fmla="*/ 510639 w 2268187"/>
                <a:gd name="connsiteY80" fmla="*/ 961901 h 1858489"/>
                <a:gd name="connsiteX81" fmla="*/ 528452 w 2268187"/>
                <a:gd name="connsiteY81" fmla="*/ 1039091 h 1858489"/>
                <a:gd name="connsiteX82" fmla="*/ 540327 w 2268187"/>
                <a:gd name="connsiteY82" fmla="*/ 1092530 h 1858489"/>
                <a:gd name="connsiteX83" fmla="*/ 540327 w 2268187"/>
                <a:gd name="connsiteY83" fmla="*/ 1270660 h 1858489"/>
                <a:gd name="connsiteX84" fmla="*/ 510639 w 2268187"/>
                <a:gd name="connsiteY84" fmla="*/ 1365663 h 1858489"/>
                <a:gd name="connsiteX85" fmla="*/ 504701 w 2268187"/>
                <a:gd name="connsiteY85" fmla="*/ 1525979 h 1858489"/>
                <a:gd name="connsiteX86" fmla="*/ 480951 w 2268187"/>
                <a:gd name="connsiteY86" fmla="*/ 1626920 h 1858489"/>
                <a:gd name="connsiteX87" fmla="*/ 439387 w 2268187"/>
                <a:gd name="connsiteY87" fmla="*/ 1704109 h 1858489"/>
                <a:gd name="connsiteX0" fmla="*/ 439387 w 2268187"/>
                <a:gd name="connsiteY0" fmla="*/ 1704109 h 1858489"/>
                <a:gd name="connsiteX1" fmla="*/ 368135 w 2268187"/>
                <a:gd name="connsiteY1" fmla="*/ 1715985 h 1858489"/>
                <a:gd name="connsiteX2" fmla="*/ 302821 w 2268187"/>
                <a:gd name="connsiteY2" fmla="*/ 1715985 h 1858489"/>
                <a:gd name="connsiteX3" fmla="*/ 255320 w 2268187"/>
                <a:gd name="connsiteY3" fmla="*/ 1662546 h 1858489"/>
                <a:gd name="connsiteX4" fmla="*/ 190005 w 2268187"/>
                <a:gd name="connsiteY4" fmla="*/ 1668483 h 1858489"/>
                <a:gd name="connsiteX5" fmla="*/ 83127 w 2268187"/>
                <a:gd name="connsiteY5" fmla="*/ 1662546 h 1858489"/>
                <a:gd name="connsiteX6" fmla="*/ 65314 w 2268187"/>
                <a:gd name="connsiteY6" fmla="*/ 1573481 h 1858489"/>
                <a:gd name="connsiteX7" fmla="*/ 47501 w 2268187"/>
                <a:gd name="connsiteY7" fmla="*/ 1300348 h 1858489"/>
                <a:gd name="connsiteX8" fmla="*/ 0 w 2268187"/>
                <a:gd name="connsiteY8" fmla="*/ 1235034 h 1858489"/>
                <a:gd name="connsiteX9" fmla="*/ 5938 w 2268187"/>
                <a:gd name="connsiteY9" fmla="*/ 1009403 h 1858489"/>
                <a:gd name="connsiteX10" fmla="*/ 53439 w 2268187"/>
                <a:gd name="connsiteY10" fmla="*/ 771896 h 1858489"/>
                <a:gd name="connsiteX11" fmla="*/ 59377 w 2268187"/>
                <a:gd name="connsiteY11" fmla="*/ 724395 h 1858489"/>
                <a:gd name="connsiteX12" fmla="*/ 11875 w 2268187"/>
                <a:gd name="connsiteY12" fmla="*/ 659081 h 1858489"/>
                <a:gd name="connsiteX13" fmla="*/ 5938 w 2268187"/>
                <a:gd name="connsiteY13" fmla="*/ 570015 h 1858489"/>
                <a:gd name="connsiteX14" fmla="*/ 35626 w 2268187"/>
                <a:gd name="connsiteY14" fmla="*/ 504701 h 1858489"/>
                <a:gd name="connsiteX15" fmla="*/ 83127 w 2268187"/>
                <a:gd name="connsiteY15" fmla="*/ 463138 h 1858489"/>
                <a:gd name="connsiteX16" fmla="*/ 279070 w 2268187"/>
                <a:gd name="connsiteY16" fmla="*/ 255320 h 1858489"/>
                <a:gd name="connsiteX17" fmla="*/ 279070 w 2268187"/>
                <a:gd name="connsiteY17" fmla="*/ 213756 h 1858489"/>
                <a:gd name="connsiteX18" fmla="*/ 403761 w 2268187"/>
                <a:gd name="connsiteY18" fmla="*/ 118753 h 1858489"/>
                <a:gd name="connsiteX19" fmla="*/ 754083 w 2268187"/>
                <a:gd name="connsiteY19" fmla="*/ 17813 h 1858489"/>
                <a:gd name="connsiteX20" fmla="*/ 813460 w 2268187"/>
                <a:gd name="connsiteY20" fmla="*/ 17813 h 1858489"/>
                <a:gd name="connsiteX21" fmla="*/ 860961 w 2268187"/>
                <a:gd name="connsiteY21" fmla="*/ 0 h 1858489"/>
                <a:gd name="connsiteX22" fmla="*/ 1240972 w 2268187"/>
                <a:gd name="connsiteY22" fmla="*/ 11876 h 1858489"/>
                <a:gd name="connsiteX23" fmla="*/ 1478478 w 2268187"/>
                <a:gd name="connsiteY23" fmla="*/ 71252 h 1858489"/>
                <a:gd name="connsiteX24" fmla="*/ 1543792 w 2268187"/>
                <a:gd name="connsiteY24" fmla="*/ 95003 h 1858489"/>
                <a:gd name="connsiteX25" fmla="*/ 1710047 w 2268187"/>
                <a:gd name="connsiteY25" fmla="*/ 142504 h 1858489"/>
                <a:gd name="connsiteX26" fmla="*/ 1793174 w 2268187"/>
                <a:gd name="connsiteY26" fmla="*/ 184068 h 1858489"/>
                <a:gd name="connsiteX27" fmla="*/ 1864426 w 2268187"/>
                <a:gd name="connsiteY27" fmla="*/ 231569 h 1858489"/>
                <a:gd name="connsiteX28" fmla="*/ 1929740 w 2268187"/>
                <a:gd name="connsiteY28" fmla="*/ 290946 h 1858489"/>
                <a:gd name="connsiteX29" fmla="*/ 2012868 w 2268187"/>
                <a:gd name="connsiteY29" fmla="*/ 344385 h 1858489"/>
                <a:gd name="connsiteX30" fmla="*/ 2155372 w 2268187"/>
                <a:gd name="connsiteY30" fmla="*/ 415637 h 1858489"/>
                <a:gd name="connsiteX31" fmla="*/ 2232561 w 2268187"/>
                <a:gd name="connsiteY31" fmla="*/ 492826 h 1858489"/>
                <a:gd name="connsiteX32" fmla="*/ 2268187 w 2268187"/>
                <a:gd name="connsiteY32" fmla="*/ 617517 h 1858489"/>
                <a:gd name="connsiteX33" fmla="*/ 2256312 w 2268187"/>
                <a:gd name="connsiteY33" fmla="*/ 777834 h 1858489"/>
                <a:gd name="connsiteX34" fmla="*/ 2250374 w 2268187"/>
                <a:gd name="connsiteY34" fmla="*/ 926276 h 1858489"/>
                <a:gd name="connsiteX35" fmla="*/ 2250374 w 2268187"/>
                <a:gd name="connsiteY35" fmla="*/ 926276 h 1858489"/>
                <a:gd name="connsiteX36" fmla="*/ 2232561 w 2268187"/>
                <a:gd name="connsiteY36" fmla="*/ 991590 h 1858489"/>
                <a:gd name="connsiteX37" fmla="*/ 2196935 w 2268187"/>
                <a:gd name="connsiteY37" fmla="*/ 1033153 h 1858489"/>
                <a:gd name="connsiteX38" fmla="*/ 2155372 w 2268187"/>
                <a:gd name="connsiteY38" fmla="*/ 1110343 h 1858489"/>
                <a:gd name="connsiteX39" fmla="*/ 2143496 w 2268187"/>
                <a:gd name="connsiteY39" fmla="*/ 1157844 h 1858489"/>
                <a:gd name="connsiteX40" fmla="*/ 2167247 w 2268187"/>
                <a:gd name="connsiteY40" fmla="*/ 1235034 h 1858489"/>
                <a:gd name="connsiteX41" fmla="*/ 2167247 w 2268187"/>
                <a:gd name="connsiteY41" fmla="*/ 1359725 h 1858489"/>
                <a:gd name="connsiteX42" fmla="*/ 2131621 w 2268187"/>
                <a:gd name="connsiteY42" fmla="*/ 1460665 h 1858489"/>
                <a:gd name="connsiteX43" fmla="*/ 2090057 w 2268187"/>
                <a:gd name="connsiteY43" fmla="*/ 1531917 h 1858489"/>
                <a:gd name="connsiteX44" fmla="*/ 2024743 w 2268187"/>
                <a:gd name="connsiteY44" fmla="*/ 1573481 h 1858489"/>
                <a:gd name="connsiteX45" fmla="*/ 1935678 w 2268187"/>
                <a:gd name="connsiteY45" fmla="*/ 1858489 h 1858489"/>
                <a:gd name="connsiteX46" fmla="*/ 1834738 w 2268187"/>
                <a:gd name="connsiteY46" fmla="*/ 1840676 h 1858489"/>
                <a:gd name="connsiteX47" fmla="*/ 1900052 w 2268187"/>
                <a:gd name="connsiteY47" fmla="*/ 1686296 h 1858489"/>
                <a:gd name="connsiteX48" fmla="*/ 1911927 w 2268187"/>
                <a:gd name="connsiteY48" fmla="*/ 1555668 h 1858489"/>
                <a:gd name="connsiteX49" fmla="*/ 1911927 w 2268187"/>
                <a:gd name="connsiteY49" fmla="*/ 1454727 h 1858489"/>
                <a:gd name="connsiteX50" fmla="*/ 1923803 w 2268187"/>
                <a:gd name="connsiteY50" fmla="*/ 1359725 h 1858489"/>
                <a:gd name="connsiteX51" fmla="*/ 1989117 w 2268187"/>
                <a:gd name="connsiteY51" fmla="*/ 1252847 h 1858489"/>
                <a:gd name="connsiteX52" fmla="*/ 1983179 w 2268187"/>
                <a:gd name="connsiteY52" fmla="*/ 1199408 h 1858489"/>
                <a:gd name="connsiteX53" fmla="*/ 1995055 w 2268187"/>
                <a:gd name="connsiteY53" fmla="*/ 1104405 h 1858489"/>
                <a:gd name="connsiteX54" fmla="*/ 2048494 w 2268187"/>
                <a:gd name="connsiteY54" fmla="*/ 950026 h 1858489"/>
                <a:gd name="connsiteX55" fmla="*/ 2119746 w 2268187"/>
                <a:gd name="connsiteY55" fmla="*/ 908463 h 1858489"/>
                <a:gd name="connsiteX56" fmla="*/ 2119746 w 2268187"/>
                <a:gd name="connsiteY56" fmla="*/ 908463 h 1858489"/>
                <a:gd name="connsiteX57" fmla="*/ 2137559 w 2268187"/>
                <a:gd name="connsiteY57" fmla="*/ 783772 h 1858489"/>
                <a:gd name="connsiteX58" fmla="*/ 1828800 w 2268187"/>
                <a:gd name="connsiteY58" fmla="*/ 380011 h 1858489"/>
                <a:gd name="connsiteX59" fmla="*/ 1389413 w 2268187"/>
                <a:gd name="connsiteY59" fmla="*/ 195943 h 1858489"/>
                <a:gd name="connsiteX60" fmla="*/ 973777 w 2268187"/>
                <a:gd name="connsiteY60" fmla="*/ 154379 h 1858489"/>
                <a:gd name="connsiteX61" fmla="*/ 807522 w 2268187"/>
                <a:gd name="connsiteY61" fmla="*/ 154379 h 1858489"/>
                <a:gd name="connsiteX62" fmla="*/ 605642 w 2268187"/>
                <a:gd name="connsiteY62" fmla="*/ 195943 h 1858489"/>
                <a:gd name="connsiteX63" fmla="*/ 451263 w 2268187"/>
                <a:gd name="connsiteY63" fmla="*/ 279070 h 1858489"/>
                <a:gd name="connsiteX64" fmla="*/ 380011 w 2268187"/>
                <a:gd name="connsiteY64" fmla="*/ 344385 h 1858489"/>
                <a:gd name="connsiteX65" fmla="*/ 380011 w 2268187"/>
                <a:gd name="connsiteY65" fmla="*/ 344385 h 1858489"/>
                <a:gd name="connsiteX66" fmla="*/ 338447 w 2268187"/>
                <a:gd name="connsiteY66" fmla="*/ 332509 h 1858489"/>
                <a:gd name="connsiteX67" fmla="*/ 249382 w 2268187"/>
                <a:gd name="connsiteY67" fmla="*/ 421574 h 1858489"/>
                <a:gd name="connsiteX68" fmla="*/ 195943 w 2268187"/>
                <a:gd name="connsiteY68" fmla="*/ 475013 h 1858489"/>
                <a:gd name="connsiteX69" fmla="*/ 207818 w 2268187"/>
                <a:gd name="connsiteY69" fmla="*/ 552203 h 1858489"/>
                <a:gd name="connsiteX70" fmla="*/ 255320 w 2268187"/>
                <a:gd name="connsiteY70" fmla="*/ 623455 h 1858489"/>
                <a:gd name="connsiteX71" fmla="*/ 237507 w 2268187"/>
                <a:gd name="connsiteY71" fmla="*/ 688769 h 1858489"/>
                <a:gd name="connsiteX72" fmla="*/ 201881 w 2268187"/>
                <a:gd name="connsiteY72" fmla="*/ 754083 h 1858489"/>
                <a:gd name="connsiteX73" fmla="*/ 267195 w 2268187"/>
                <a:gd name="connsiteY73" fmla="*/ 742208 h 1858489"/>
                <a:gd name="connsiteX74" fmla="*/ 267195 w 2268187"/>
                <a:gd name="connsiteY74" fmla="*/ 742208 h 1858489"/>
                <a:gd name="connsiteX75" fmla="*/ 267195 w 2268187"/>
                <a:gd name="connsiteY75" fmla="*/ 742208 h 1858489"/>
                <a:gd name="connsiteX76" fmla="*/ 380011 w 2268187"/>
                <a:gd name="connsiteY76" fmla="*/ 670956 h 1858489"/>
                <a:gd name="connsiteX77" fmla="*/ 421574 w 2268187"/>
                <a:gd name="connsiteY77" fmla="*/ 688769 h 1858489"/>
                <a:gd name="connsiteX78" fmla="*/ 445325 w 2268187"/>
                <a:gd name="connsiteY78" fmla="*/ 765959 h 1858489"/>
                <a:gd name="connsiteX79" fmla="*/ 475013 w 2268187"/>
                <a:gd name="connsiteY79" fmla="*/ 872837 h 1858489"/>
                <a:gd name="connsiteX80" fmla="*/ 510639 w 2268187"/>
                <a:gd name="connsiteY80" fmla="*/ 961901 h 1858489"/>
                <a:gd name="connsiteX81" fmla="*/ 528452 w 2268187"/>
                <a:gd name="connsiteY81" fmla="*/ 1039091 h 1858489"/>
                <a:gd name="connsiteX82" fmla="*/ 540327 w 2268187"/>
                <a:gd name="connsiteY82" fmla="*/ 1092530 h 1858489"/>
                <a:gd name="connsiteX83" fmla="*/ 540327 w 2268187"/>
                <a:gd name="connsiteY83" fmla="*/ 1270660 h 1858489"/>
                <a:gd name="connsiteX84" fmla="*/ 510639 w 2268187"/>
                <a:gd name="connsiteY84" fmla="*/ 1365663 h 1858489"/>
                <a:gd name="connsiteX85" fmla="*/ 504701 w 2268187"/>
                <a:gd name="connsiteY85" fmla="*/ 1525979 h 1858489"/>
                <a:gd name="connsiteX86" fmla="*/ 480951 w 2268187"/>
                <a:gd name="connsiteY86" fmla="*/ 1626920 h 1858489"/>
                <a:gd name="connsiteX87" fmla="*/ 439387 w 2268187"/>
                <a:gd name="connsiteY87" fmla="*/ 1704109 h 1858489"/>
                <a:gd name="connsiteX0" fmla="*/ 439387 w 2268187"/>
                <a:gd name="connsiteY0" fmla="*/ 1704109 h 1858489"/>
                <a:gd name="connsiteX1" fmla="*/ 368135 w 2268187"/>
                <a:gd name="connsiteY1" fmla="*/ 1715985 h 1858489"/>
                <a:gd name="connsiteX2" fmla="*/ 302821 w 2268187"/>
                <a:gd name="connsiteY2" fmla="*/ 1715985 h 1858489"/>
                <a:gd name="connsiteX3" fmla="*/ 255320 w 2268187"/>
                <a:gd name="connsiteY3" fmla="*/ 1662546 h 1858489"/>
                <a:gd name="connsiteX4" fmla="*/ 190005 w 2268187"/>
                <a:gd name="connsiteY4" fmla="*/ 1668483 h 1858489"/>
                <a:gd name="connsiteX5" fmla="*/ 83127 w 2268187"/>
                <a:gd name="connsiteY5" fmla="*/ 1662546 h 1858489"/>
                <a:gd name="connsiteX6" fmla="*/ 65314 w 2268187"/>
                <a:gd name="connsiteY6" fmla="*/ 1573481 h 1858489"/>
                <a:gd name="connsiteX7" fmla="*/ 47501 w 2268187"/>
                <a:gd name="connsiteY7" fmla="*/ 1300348 h 1858489"/>
                <a:gd name="connsiteX8" fmla="*/ 0 w 2268187"/>
                <a:gd name="connsiteY8" fmla="*/ 1235034 h 1858489"/>
                <a:gd name="connsiteX9" fmla="*/ 5938 w 2268187"/>
                <a:gd name="connsiteY9" fmla="*/ 1009403 h 1858489"/>
                <a:gd name="connsiteX10" fmla="*/ 53439 w 2268187"/>
                <a:gd name="connsiteY10" fmla="*/ 771896 h 1858489"/>
                <a:gd name="connsiteX11" fmla="*/ 59377 w 2268187"/>
                <a:gd name="connsiteY11" fmla="*/ 724395 h 1858489"/>
                <a:gd name="connsiteX12" fmla="*/ 11875 w 2268187"/>
                <a:gd name="connsiteY12" fmla="*/ 659081 h 1858489"/>
                <a:gd name="connsiteX13" fmla="*/ 5938 w 2268187"/>
                <a:gd name="connsiteY13" fmla="*/ 570015 h 1858489"/>
                <a:gd name="connsiteX14" fmla="*/ 35626 w 2268187"/>
                <a:gd name="connsiteY14" fmla="*/ 504701 h 1858489"/>
                <a:gd name="connsiteX15" fmla="*/ 83127 w 2268187"/>
                <a:gd name="connsiteY15" fmla="*/ 463138 h 1858489"/>
                <a:gd name="connsiteX16" fmla="*/ 225631 w 2268187"/>
                <a:gd name="connsiteY16" fmla="*/ 285008 h 1858489"/>
                <a:gd name="connsiteX17" fmla="*/ 279070 w 2268187"/>
                <a:gd name="connsiteY17" fmla="*/ 255320 h 1858489"/>
                <a:gd name="connsiteX18" fmla="*/ 279070 w 2268187"/>
                <a:gd name="connsiteY18" fmla="*/ 213756 h 1858489"/>
                <a:gd name="connsiteX19" fmla="*/ 403761 w 2268187"/>
                <a:gd name="connsiteY19" fmla="*/ 118753 h 1858489"/>
                <a:gd name="connsiteX20" fmla="*/ 754083 w 2268187"/>
                <a:gd name="connsiteY20" fmla="*/ 17813 h 1858489"/>
                <a:gd name="connsiteX21" fmla="*/ 813460 w 2268187"/>
                <a:gd name="connsiteY21" fmla="*/ 17813 h 1858489"/>
                <a:gd name="connsiteX22" fmla="*/ 860961 w 2268187"/>
                <a:gd name="connsiteY22" fmla="*/ 0 h 1858489"/>
                <a:gd name="connsiteX23" fmla="*/ 1240972 w 2268187"/>
                <a:gd name="connsiteY23" fmla="*/ 11876 h 1858489"/>
                <a:gd name="connsiteX24" fmla="*/ 1478478 w 2268187"/>
                <a:gd name="connsiteY24" fmla="*/ 71252 h 1858489"/>
                <a:gd name="connsiteX25" fmla="*/ 1543792 w 2268187"/>
                <a:gd name="connsiteY25" fmla="*/ 95003 h 1858489"/>
                <a:gd name="connsiteX26" fmla="*/ 1710047 w 2268187"/>
                <a:gd name="connsiteY26" fmla="*/ 142504 h 1858489"/>
                <a:gd name="connsiteX27" fmla="*/ 1793174 w 2268187"/>
                <a:gd name="connsiteY27" fmla="*/ 184068 h 1858489"/>
                <a:gd name="connsiteX28" fmla="*/ 1864426 w 2268187"/>
                <a:gd name="connsiteY28" fmla="*/ 231569 h 1858489"/>
                <a:gd name="connsiteX29" fmla="*/ 1929740 w 2268187"/>
                <a:gd name="connsiteY29" fmla="*/ 290946 h 1858489"/>
                <a:gd name="connsiteX30" fmla="*/ 2012868 w 2268187"/>
                <a:gd name="connsiteY30" fmla="*/ 344385 h 1858489"/>
                <a:gd name="connsiteX31" fmla="*/ 2155372 w 2268187"/>
                <a:gd name="connsiteY31" fmla="*/ 415637 h 1858489"/>
                <a:gd name="connsiteX32" fmla="*/ 2232561 w 2268187"/>
                <a:gd name="connsiteY32" fmla="*/ 492826 h 1858489"/>
                <a:gd name="connsiteX33" fmla="*/ 2268187 w 2268187"/>
                <a:gd name="connsiteY33" fmla="*/ 617517 h 1858489"/>
                <a:gd name="connsiteX34" fmla="*/ 2256312 w 2268187"/>
                <a:gd name="connsiteY34" fmla="*/ 777834 h 1858489"/>
                <a:gd name="connsiteX35" fmla="*/ 2250374 w 2268187"/>
                <a:gd name="connsiteY35" fmla="*/ 926276 h 1858489"/>
                <a:gd name="connsiteX36" fmla="*/ 2250374 w 2268187"/>
                <a:gd name="connsiteY36" fmla="*/ 926276 h 1858489"/>
                <a:gd name="connsiteX37" fmla="*/ 2232561 w 2268187"/>
                <a:gd name="connsiteY37" fmla="*/ 991590 h 1858489"/>
                <a:gd name="connsiteX38" fmla="*/ 2196935 w 2268187"/>
                <a:gd name="connsiteY38" fmla="*/ 1033153 h 1858489"/>
                <a:gd name="connsiteX39" fmla="*/ 2155372 w 2268187"/>
                <a:gd name="connsiteY39" fmla="*/ 1110343 h 1858489"/>
                <a:gd name="connsiteX40" fmla="*/ 2143496 w 2268187"/>
                <a:gd name="connsiteY40" fmla="*/ 1157844 h 1858489"/>
                <a:gd name="connsiteX41" fmla="*/ 2167247 w 2268187"/>
                <a:gd name="connsiteY41" fmla="*/ 1235034 h 1858489"/>
                <a:gd name="connsiteX42" fmla="*/ 2167247 w 2268187"/>
                <a:gd name="connsiteY42" fmla="*/ 1359725 h 1858489"/>
                <a:gd name="connsiteX43" fmla="*/ 2131621 w 2268187"/>
                <a:gd name="connsiteY43" fmla="*/ 1460665 h 1858489"/>
                <a:gd name="connsiteX44" fmla="*/ 2090057 w 2268187"/>
                <a:gd name="connsiteY44" fmla="*/ 1531917 h 1858489"/>
                <a:gd name="connsiteX45" fmla="*/ 2024743 w 2268187"/>
                <a:gd name="connsiteY45" fmla="*/ 1573481 h 1858489"/>
                <a:gd name="connsiteX46" fmla="*/ 1935678 w 2268187"/>
                <a:gd name="connsiteY46" fmla="*/ 1858489 h 1858489"/>
                <a:gd name="connsiteX47" fmla="*/ 1834738 w 2268187"/>
                <a:gd name="connsiteY47" fmla="*/ 1840676 h 1858489"/>
                <a:gd name="connsiteX48" fmla="*/ 1900052 w 2268187"/>
                <a:gd name="connsiteY48" fmla="*/ 1686296 h 1858489"/>
                <a:gd name="connsiteX49" fmla="*/ 1911927 w 2268187"/>
                <a:gd name="connsiteY49" fmla="*/ 1555668 h 1858489"/>
                <a:gd name="connsiteX50" fmla="*/ 1911927 w 2268187"/>
                <a:gd name="connsiteY50" fmla="*/ 1454727 h 1858489"/>
                <a:gd name="connsiteX51" fmla="*/ 1923803 w 2268187"/>
                <a:gd name="connsiteY51" fmla="*/ 1359725 h 1858489"/>
                <a:gd name="connsiteX52" fmla="*/ 1989117 w 2268187"/>
                <a:gd name="connsiteY52" fmla="*/ 1252847 h 1858489"/>
                <a:gd name="connsiteX53" fmla="*/ 1983179 w 2268187"/>
                <a:gd name="connsiteY53" fmla="*/ 1199408 h 1858489"/>
                <a:gd name="connsiteX54" fmla="*/ 1995055 w 2268187"/>
                <a:gd name="connsiteY54" fmla="*/ 1104405 h 1858489"/>
                <a:gd name="connsiteX55" fmla="*/ 2048494 w 2268187"/>
                <a:gd name="connsiteY55" fmla="*/ 950026 h 1858489"/>
                <a:gd name="connsiteX56" fmla="*/ 2119746 w 2268187"/>
                <a:gd name="connsiteY56" fmla="*/ 908463 h 1858489"/>
                <a:gd name="connsiteX57" fmla="*/ 2119746 w 2268187"/>
                <a:gd name="connsiteY57" fmla="*/ 908463 h 1858489"/>
                <a:gd name="connsiteX58" fmla="*/ 2137559 w 2268187"/>
                <a:gd name="connsiteY58" fmla="*/ 783772 h 1858489"/>
                <a:gd name="connsiteX59" fmla="*/ 1828800 w 2268187"/>
                <a:gd name="connsiteY59" fmla="*/ 380011 h 1858489"/>
                <a:gd name="connsiteX60" fmla="*/ 1389413 w 2268187"/>
                <a:gd name="connsiteY60" fmla="*/ 195943 h 1858489"/>
                <a:gd name="connsiteX61" fmla="*/ 973777 w 2268187"/>
                <a:gd name="connsiteY61" fmla="*/ 154379 h 1858489"/>
                <a:gd name="connsiteX62" fmla="*/ 807522 w 2268187"/>
                <a:gd name="connsiteY62" fmla="*/ 154379 h 1858489"/>
                <a:gd name="connsiteX63" fmla="*/ 605642 w 2268187"/>
                <a:gd name="connsiteY63" fmla="*/ 195943 h 1858489"/>
                <a:gd name="connsiteX64" fmla="*/ 451263 w 2268187"/>
                <a:gd name="connsiteY64" fmla="*/ 279070 h 1858489"/>
                <a:gd name="connsiteX65" fmla="*/ 380011 w 2268187"/>
                <a:gd name="connsiteY65" fmla="*/ 344385 h 1858489"/>
                <a:gd name="connsiteX66" fmla="*/ 380011 w 2268187"/>
                <a:gd name="connsiteY66" fmla="*/ 344385 h 1858489"/>
                <a:gd name="connsiteX67" fmla="*/ 338447 w 2268187"/>
                <a:gd name="connsiteY67" fmla="*/ 332509 h 1858489"/>
                <a:gd name="connsiteX68" fmla="*/ 249382 w 2268187"/>
                <a:gd name="connsiteY68" fmla="*/ 421574 h 1858489"/>
                <a:gd name="connsiteX69" fmla="*/ 195943 w 2268187"/>
                <a:gd name="connsiteY69" fmla="*/ 475013 h 1858489"/>
                <a:gd name="connsiteX70" fmla="*/ 207818 w 2268187"/>
                <a:gd name="connsiteY70" fmla="*/ 552203 h 1858489"/>
                <a:gd name="connsiteX71" fmla="*/ 255320 w 2268187"/>
                <a:gd name="connsiteY71" fmla="*/ 623455 h 1858489"/>
                <a:gd name="connsiteX72" fmla="*/ 237507 w 2268187"/>
                <a:gd name="connsiteY72" fmla="*/ 688769 h 1858489"/>
                <a:gd name="connsiteX73" fmla="*/ 201881 w 2268187"/>
                <a:gd name="connsiteY73" fmla="*/ 754083 h 1858489"/>
                <a:gd name="connsiteX74" fmla="*/ 267195 w 2268187"/>
                <a:gd name="connsiteY74" fmla="*/ 742208 h 1858489"/>
                <a:gd name="connsiteX75" fmla="*/ 267195 w 2268187"/>
                <a:gd name="connsiteY75" fmla="*/ 742208 h 1858489"/>
                <a:gd name="connsiteX76" fmla="*/ 267195 w 2268187"/>
                <a:gd name="connsiteY76" fmla="*/ 742208 h 1858489"/>
                <a:gd name="connsiteX77" fmla="*/ 380011 w 2268187"/>
                <a:gd name="connsiteY77" fmla="*/ 670956 h 1858489"/>
                <a:gd name="connsiteX78" fmla="*/ 421574 w 2268187"/>
                <a:gd name="connsiteY78" fmla="*/ 688769 h 1858489"/>
                <a:gd name="connsiteX79" fmla="*/ 445325 w 2268187"/>
                <a:gd name="connsiteY79" fmla="*/ 765959 h 1858489"/>
                <a:gd name="connsiteX80" fmla="*/ 475013 w 2268187"/>
                <a:gd name="connsiteY80" fmla="*/ 872837 h 1858489"/>
                <a:gd name="connsiteX81" fmla="*/ 510639 w 2268187"/>
                <a:gd name="connsiteY81" fmla="*/ 961901 h 1858489"/>
                <a:gd name="connsiteX82" fmla="*/ 528452 w 2268187"/>
                <a:gd name="connsiteY82" fmla="*/ 1039091 h 1858489"/>
                <a:gd name="connsiteX83" fmla="*/ 540327 w 2268187"/>
                <a:gd name="connsiteY83" fmla="*/ 1092530 h 1858489"/>
                <a:gd name="connsiteX84" fmla="*/ 540327 w 2268187"/>
                <a:gd name="connsiteY84" fmla="*/ 1270660 h 1858489"/>
                <a:gd name="connsiteX85" fmla="*/ 510639 w 2268187"/>
                <a:gd name="connsiteY85" fmla="*/ 1365663 h 1858489"/>
                <a:gd name="connsiteX86" fmla="*/ 504701 w 2268187"/>
                <a:gd name="connsiteY86" fmla="*/ 1525979 h 1858489"/>
                <a:gd name="connsiteX87" fmla="*/ 480951 w 2268187"/>
                <a:gd name="connsiteY87" fmla="*/ 1626920 h 1858489"/>
                <a:gd name="connsiteX88" fmla="*/ 439387 w 2268187"/>
                <a:gd name="connsiteY88" fmla="*/ 1704109 h 1858489"/>
                <a:gd name="connsiteX0" fmla="*/ 439387 w 2268187"/>
                <a:gd name="connsiteY0" fmla="*/ 1704109 h 1858489"/>
                <a:gd name="connsiteX1" fmla="*/ 368135 w 2268187"/>
                <a:gd name="connsiteY1" fmla="*/ 1715985 h 1858489"/>
                <a:gd name="connsiteX2" fmla="*/ 302821 w 2268187"/>
                <a:gd name="connsiteY2" fmla="*/ 1715985 h 1858489"/>
                <a:gd name="connsiteX3" fmla="*/ 255320 w 2268187"/>
                <a:gd name="connsiteY3" fmla="*/ 1662546 h 1858489"/>
                <a:gd name="connsiteX4" fmla="*/ 190005 w 2268187"/>
                <a:gd name="connsiteY4" fmla="*/ 1668483 h 1858489"/>
                <a:gd name="connsiteX5" fmla="*/ 83127 w 2268187"/>
                <a:gd name="connsiteY5" fmla="*/ 1662546 h 1858489"/>
                <a:gd name="connsiteX6" fmla="*/ 65314 w 2268187"/>
                <a:gd name="connsiteY6" fmla="*/ 1573481 h 1858489"/>
                <a:gd name="connsiteX7" fmla="*/ 47501 w 2268187"/>
                <a:gd name="connsiteY7" fmla="*/ 1300348 h 1858489"/>
                <a:gd name="connsiteX8" fmla="*/ 0 w 2268187"/>
                <a:gd name="connsiteY8" fmla="*/ 1235034 h 1858489"/>
                <a:gd name="connsiteX9" fmla="*/ 5938 w 2268187"/>
                <a:gd name="connsiteY9" fmla="*/ 1009403 h 1858489"/>
                <a:gd name="connsiteX10" fmla="*/ 53439 w 2268187"/>
                <a:gd name="connsiteY10" fmla="*/ 771896 h 1858489"/>
                <a:gd name="connsiteX11" fmla="*/ 59377 w 2268187"/>
                <a:gd name="connsiteY11" fmla="*/ 724395 h 1858489"/>
                <a:gd name="connsiteX12" fmla="*/ 11875 w 2268187"/>
                <a:gd name="connsiteY12" fmla="*/ 659081 h 1858489"/>
                <a:gd name="connsiteX13" fmla="*/ 5938 w 2268187"/>
                <a:gd name="connsiteY13" fmla="*/ 570015 h 1858489"/>
                <a:gd name="connsiteX14" fmla="*/ 35626 w 2268187"/>
                <a:gd name="connsiteY14" fmla="*/ 504701 h 1858489"/>
                <a:gd name="connsiteX15" fmla="*/ 83127 w 2268187"/>
                <a:gd name="connsiteY15" fmla="*/ 463138 h 1858489"/>
                <a:gd name="connsiteX16" fmla="*/ 225631 w 2268187"/>
                <a:gd name="connsiteY16" fmla="*/ 285008 h 1858489"/>
                <a:gd name="connsiteX17" fmla="*/ 255319 w 2268187"/>
                <a:gd name="connsiteY17" fmla="*/ 249383 h 1858489"/>
                <a:gd name="connsiteX18" fmla="*/ 279070 w 2268187"/>
                <a:gd name="connsiteY18" fmla="*/ 213756 h 1858489"/>
                <a:gd name="connsiteX19" fmla="*/ 403761 w 2268187"/>
                <a:gd name="connsiteY19" fmla="*/ 118753 h 1858489"/>
                <a:gd name="connsiteX20" fmla="*/ 754083 w 2268187"/>
                <a:gd name="connsiteY20" fmla="*/ 17813 h 1858489"/>
                <a:gd name="connsiteX21" fmla="*/ 813460 w 2268187"/>
                <a:gd name="connsiteY21" fmla="*/ 17813 h 1858489"/>
                <a:gd name="connsiteX22" fmla="*/ 860961 w 2268187"/>
                <a:gd name="connsiteY22" fmla="*/ 0 h 1858489"/>
                <a:gd name="connsiteX23" fmla="*/ 1240972 w 2268187"/>
                <a:gd name="connsiteY23" fmla="*/ 11876 h 1858489"/>
                <a:gd name="connsiteX24" fmla="*/ 1478478 w 2268187"/>
                <a:gd name="connsiteY24" fmla="*/ 71252 h 1858489"/>
                <a:gd name="connsiteX25" fmla="*/ 1543792 w 2268187"/>
                <a:gd name="connsiteY25" fmla="*/ 95003 h 1858489"/>
                <a:gd name="connsiteX26" fmla="*/ 1710047 w 2268187"/>
                <a:gd name="connsiteY26" fmla="*/ 142504 h 1858489"/>
                <a:gd name="connsiteX27" fmla="*/ 1793174 w 2268187"/>
                <a:gd name="connsiteY27" fmla="*/ 184068 h 1858489"/>
                <a:gd name="connsiteX28" fmla="*/ 1864426 w 2268187"/>
                <a:gd name="connsiteY28" fmla="*/ 231569 h 1858489"/>
                <a:gd name="connsiteX29" fmla="*/ 1929740 w 2268187"/>
                <a:gd name="connsiteY29" fmla="*/ 290946 h 1858489"/>
                <a:gd name="connsiteX30" fmla="*/ 2012868 w 2268187"/>
                <a:gd name="connsiteY30" fmla="*/ 344385 h 1858489"/>
                <a:gd name="connsiteX31" fmla="*/ 2155372 w 2268187"/>
                <a:gd name="connsiteY31" fmla="*/ 415637 h 1858489"/>
                <a:gd name="connsiteX32" fmla="*/ 2232561 w 2268187"/>
                <a:gd name="connsiteY32" fmla="*/ 492826 h 1858489"/>
                <a:gd name="connsiteX33" fmla="*/ 2268187 w 2268187"/>
                <a:gd name="connsiteY33" fmla="*/ 617517 h 1858489"/>
                <a:gd name="connsiteX34" fmla="*/ 2256312 w 2268187"/>
                <a:gd name="connsiteY34" fmla="*/ 777834 h 1858489"/>
                <a:gd name="connsiteX35" fmla="*/ 2250374 w 2268187"/>
                <a:gd name="connsiteY35" fmla="*/ 926276 h 1858489"/>
                <a:gd name="connsiteX36" fmla="*/ 2250374 w 2268187"/>
                <a:gd name="connsiteY36" fmla="*/ 926276 h 1858489"/>
                <a:gd name="connsiteX37" fmla="*/ 2232561 w 2268187"/>
                <a:gd name="connsiteY37" fmla="*/ 991590 h 1858489"/>
                <a:gd name="connsiteX38" fmla="*/ 2196935 w 2268187"/>
                <a:gd name="connsiteY38" fmla="*/ 1033153 h 1858489"/>
                <a:gd name="connsiteX39" fmla="*/ 2155372 w 2268187"/>
                <a:gd name="connsiteY39" fmla="*/ 1110343 h 1858489"/>
                <a:gd name="connsiteX40" fmla="*/ 2143496 w 2268187"/>
                <a:gd name="connsiteY40" fmla="*/ 1157844 h 1858489"/>
                <a:gd name="connsiteX41" fmla="*/ 2167247 w 2268187"/>
                <a:gd name="connsiteY41" fmla="*/ 1235034 h 1858489"/>
                <a:gd name="connsiteX42" fmla="*/ 2167247 w 2268187"/>
                <a:gd name="connsiteY42" fmla="*/ 1359725 h 1858489"/>
                <a:gd name="connsiteX43" fmla="*/ 2131621 w 2268187"/>
                <a:gd name="connsiteY43" fmla="*/ 1460665 h 1858489"/>
                <a:gd name="connsiteX44" fmla="*/ 2090057 w 2268187"/>
                <a:gd name="connsiteY44" fmla="*/ 1531917 h 1858489"/>
                <a:gd name="connsiteX45" fmla="*/ 2024743 w 2268187"/>
                <a:gd name="connsiteY45" fmla="*/ 1573481 h 1858489"/>
                <a:gd name="connsiteX46" fmla="*/ 1935678 w 2268187"/>
                <a:gd name="connsiteY46" fmla="*/ 1858489 h 1858489"/>
                <a:gd name="connsiteX47" fmla="*/ 1834738 w 2268187"/>
                <a:gd name="connsiteY47" fmla="*/ 1840676 h 1858489"/>
                <a:gd name="connsiteX48" fmla="*/ 1900052 w 2268187"/>
                <a:gd name="connsiteY48" fmla="*/ 1686296 h 1858489"/>
                <a:gd name="connsiteX49" fmla="*/ 1911927 w 2268187"/>
                <a:gd name="connsiteY49" fmla="*/ 1555668 h 1858489"/>
                <a:gd name="connsiteX50" fmla="*/ 1911927 w 2268187"/>
                <a:gd name="connsiteY50" fmla="*/ 1454727 h 1858489"/>
                <a:gd name="connsiteX51" fmla="*/ 1923803 w 2268187"/>
                <a:gd name="connsiteY51" fmla="*/ 1359725 h 1858489"/>
                <a:gd name="connsiteX52" fmla="*/ 1989117 w 2268187"/>
                <a:gd name="connsiteY52" fmla="*/ 1252847 h 1858489"/>
                <a:gd name="connsiteX53" fmla="*/ 1983179 w 2268187"/>
                <a:gd name="connsiteY53" fmla="*/ 1199408 h 1858489"/>
                <a:gd name="connsiteX54" fmla="*/ 1995055 w 2268187"/>
                <a:gd name="connsiteY54" fmla="*/ 1104405 h 1858489"/>
                <a:gd name="connsiteX55" fmla="*/ 2048494 w 2268187"/>
                <a:gd name="connsiteY55" fmla="*/ 950026 h 1858489"/>
                <a:gd name="connsiteX56" fmla="*/ 2119746 w 2268187"/>
                <a:gd name="connsiteY56" fmla="*/ 908463 h 1858489"/>
                <a:gd name="connsiteX57" fmla="*/ 2119746 w 2268187"/>
                <a:gd name="connsiteY57" fmla="*/ 908463 h 1858489"/>
                <a:gd name="connsiteX58" fmla="*/ 2137559 w 2268187"/>
                <a:gd name="connsiteY58" fmla="*/ 783772 h 1858489"/>
                <a:gd name="connsiteX59" fmla="*/ 1828800 w 2268187"/>
                <a:gd name="connsiteY59" fmla="*/ 380011 h 1858489"/>
                <a:gd name="connsiteX60" fmla="*/ 1389413 w 2268187"/>
                <a:gd name="connsiteY60" fmla="*/ 195943 h 1858489"/>
                <a:gd name="connsiteX61" fmla="*/ 973777 w 2268187"/>
                <a:gd name="connsiteY61" fmla="*/ 154379 h 1858489"/>
                <a:gd name="connsiteX62" fmla="*/ 807522 w 2268187"/>
                <a:gd name="connsiteY62" fmla="*/ 154379 h 1858489"/>
                <a:gd name="connsiteX63" fmla="*/ 605642 w 2268187"/>
                <a:gd name="connsiteY63" fmla="*/ 195943 h 1858489"/>
                <a:gd name="connsiteX64" fmla="*/ 451263 w 2268187"/>
                <a:gd name="connsiteY64" fmla="*/ 279070 h 1858489"/>
                <a:gd name="connsiteX65" fmla="*/ 380011 w 2268187"/>
                <a:gd name="connsiteY65" fmla="*/ 344385 h 1858489"/>
                <a:gd name="connsiteX66" fmla="*/ 380011 w 2268187"/>
                <a:gd name="connsiteY66" fmla="*/ 344385 h 1858489"/>
                <a:gd name="connsiteX67" fmla="*/ 338447 w 2268187"/>
                <a:gd name="connsiteY67" fmla="*/ 332509 h 1858489"/>
                <a:gd name="connsiteX68" fmla="*/ 249382 w 2268187"/>
                <a:gd name="connsiteY68" fmla="*/ 421574 h 1858489"/>
                <a:gd name="connsiteX69" fmla="*/ 195943 w 2268187"/>
                <a:gd name="connsiteY69" fmla="*/ 475013 h 1858489"/>
                <a:gd name="connsiteX70" fmla="*/ 207818 w 2268187"/>
                <a:gd name="connsiteY70" fmla="*/ 552203 h 1858489"/>
                <a:gd name="connsiteX71" fmla="*/ 255320 w 2268187"/>
                <a:gd name="connsiteY71" fmla="*/ 623455 h 1858489"/>
                <a:gd name="connsiteX72" fmla="*/ 237507 w 2268187"/>
                <a:gd name="connsiteY72" fmla="*/ 688769 h 1858489"/>
                <a:gd name="connsiteX73" fmla="*/ 201881 w 2268187"/>
                <a:gd name="connsiteY73" fmla="*/ 754083 h 1858489"/>
                <a:gd name="connsiteX74" fmla="*/ 267195 w 2268187"/>
                <a:gd name="connsiteY74" fmla="*/ 742208 h 1858489"/>
                <a:gd name="connsiteX75" fmla="*/ 267195 w 2268187"/>
                <a:gd name="connsiteY75" fmla="*/ 742208 h 1858489"/>
                <a:gd name="connsiteX76" fmla="*/ 267195 w 2268187"/>
                <a:gd name="connsiteY76" fmla="*/ 742208 h 1858489"/>
                <a:gd name="connsiteX77" fmla="*/ 380011 w 2268187"/>
                <a:gd name="connsiteY77" fmla="*/ 670956 h 1858489"/>
                <a:gd name="connsiteX78" fmla="*/ 421574 w 2268187"/>
                <a:gd name="connsiteY78" fmla="*/ 688769 h 1858489"/>
                <a:gd name="connsiteX79" fmla="*/ 445325 w 2268187"/>
                <a:gd name="connsiteY79" fmla="*/ 765959 h 1858489"/>
                <a:gd name="connsiteX80" fmla="*/ 475013 w 2268187"/>
                <a:gd name="connsiteY80" fmla="*/ 872837 h 1858489"/>
                <a:gd name="connsiteX81" fmla="*/ 510639 w 2268187"/>
                <a:gd name="connsiteY81" fmla="*/ 961901 h 1858489"/>
                <a:gd name="connsiteX82" fmla="*/ 528452 w 2268187"/>
                <a:gd name="connsiteY82" fmla="*/ 1039091 h 1858489"/>
                <a:gd name="connsiteX83" fmla="*/ 540327 w 2268187"/>
                <a:gd name="connsiteY83" fmla="*/ 1092530 h 1858489"/>
                <a:gd name="connsiteX84" fmla="*/ 540327 w 2268187"/>
                <a:gd name="connsiteY84" fmla="*/ 1270660 h 1858489"/>
                <a:gd name="connsiteX85" fmla="*/ 510639 w 2268187"/>
                <a:gd name="connsiteY85" fmla="*/ 1365663 h 1858489"/>
                <a:gd name="connsiteX86" fmla="*/ 504701 w 2268187"/>
                <a:gd name="connsiteY86" fmla="*/ 1525979 h 1858489"/>
                <a:gd name="connsiteX87" fmla="*/ 480951 w 2268187"/>
                <a:gd name="connsiteY87" fmla="*/ 1626920 h 1858489"/>
                <a:gd name="connsiteX88" fmla="*/ 439387 w 2268187"/>
                <a:gd name="connsiteY88" fmla="*/ 1704109 h 1858489"/>
                <a:gd name="connsiteX0" fmla="*/ 439387 w 2268187"/>
                <a:gd name="connsiteY0" fmla="*/ 1704109 h 1858489"/>
                <a:gd name="connsiteX1" fmla="*/ 368135 w 2268187"/>
                <a:gd name="connsiteY1" fmla="*/ 1715985 h 1858489"/>
                <a:gd name="connsiteX2" fmla="*/ 302821 w 2268187"/>
                <a:gd name="connsiteY2" fmla="*/ 1715985 h 1858489"/>
                <a:gd name="connsiteX3" fmla="*/ 255320 w 2268187"/>
                <a:gd name="connsiteY3" fmla="*/ 1662546 h 1858489"/>
                <a:gd name="connsiteX4" fmla="*/ 190005 w 2268187"/>
                <a:gd name="connsiteY4" fmla="*/ 1668483 h 1858489"/>
                <a:gd name="connsiteX5" fmla="*/ 83127 w 2268187"/>
                <a:gd name="connsiteY5" fmla="*/ 1662546 h 1858489"/>
                <a:gd name="connsiteX6" fmla="*/ 65314 w 2268187"/>
                <a:gd name="connsiteY6" fmla="*/ 1573481 h 1858489"/>
                <a:gd name="connsiteX7" fmla="*/ 47501 w 2268187"/>
                <a:gd name="connsiteY7" fmla="*/ 1300348 h 1858489"/>
                <a:gd name="connsiteX8" fmla="*/ 0 w 2268187"/>
                <a:gd name="connsiteY8" fmla="*/ 1235034 h 1858489"/>
                <a:gd name="connsiteX9" fmla="*/ 5938 w 2268187"/>
                <a:gd name="connsiteY9" fmla="*/ 1009403 h 1858489"/>
                <a:gd name="connsiteX10" fmla="*/ 53439 w 2268187"/>
                <a:gd name="connsiteY10" fmla="*/ 771896 h 1858489"/>
                <a:gd name="connsiteX11" fmla="*/ 59377 w 2268187"/>
                <a:gd name="connsiteY11" fmla="*/ 724395 h 1858489"/>
                <a:gd name="connsiteX12" fmla="*/ 11875 w 2268187"/>
                <a:gd name="connsiteY12" fmla="*/ 659081 h 1858489"/>
                <a:gd name="connsiteX13" fmla="*/ 5938 w 2268187"/>
                <a:gd name="connsiteY13" fmla="*/ 570015 h 1858489"/>
                <a:gd name="connsiteX14" fmla="*/ 35626 w 2268187"/>
                <a:gd name="connsiteY14" fmla="*/ 504701 h 1858489"/>
                <a:gd name="connsiteX15" fmla="*/ 83127 w 2268187"/>
                <a:gd name="connsiteY15" fmla="*/ 463138 h 1858489"/>
                <a:gd name="connsiteX16" fmla="*/ 225631 w 2268187"/>
                <a:gd name="connsiteY16" fmla="*/ 285008 h 1858489"/>
                <a:gd name="connsiteX17" fmla="*/ 255319 w 2268187"/>
                <a:gd name="connsiteY17" fmla="*/ 249383 h 1858489"/>
                <a:gd name="connsiteX18" fmla="*/ 255320 w 2268187"/>
                <a:gd name="connsiteY18" fmla="*/ 219694 h 1858489"/>
                <a:gd name="connsiteX19" fmla="*/ 403761 w 2268187"/>
                <a:gd name="connsiteY19" fmla="*/ 118753 h 1858489"/>
                <a:gd name="connsiteX20" fmla="*/ 754083 w 2268187"/>
                <a:gd name="connsiteY20" fmla="*/ 17813 h 1858489"/>
                <a:gd name="connsiteX21" fmla="*/ 813460 w 2268187"/>
                <a:gd name="connsiteY21" fmla="*/ 17813 h 1858489"/>
                <a:gd name="connsiteX22" fmla="*/ 860961 w 2268187"/>
                <a:gd name="connsiteY22" fmla="*/ 0 h 1858489"/>
                <a:gd name="connsiteX23" fmla="*/ 1240972 w 2268187"/>
                <a:gd name="connsiteY23" fmla="*/ 11876 h 1858489"/>
                <a:gd name="connsiteX24" fmla="*/ 1478478 w 2268187"/>
                <a:gd name="connsiteY24" fmla="*/ 71252 h 1858489"/>
                <a:gd name="connsiteX25" fmla="*/ 1543792 w 2268187"/>
                <a:gd name="connsiteY25" fmla="*/ 95003 h 1858489"/>
                <a:gd name="connsiteX26" fmla="*/ 1710047 w 2268187"/>
                <a:gd name="connsiteY26" fmla="*/ 142504 h 1858489"/>
                <a:gd name="connsiteX27" fmla="*/ 1793174 w 2268187"/>
                <a:gd name="connsiteY27" fmla="*/ 184068 h 1858489"/>
                <a:gd name="connsiteX28" fmla="*/ 1864426 w 2268187"/>
                <a:gd name="connsiteY28" fmla="*/ 231569 h 1858489"/>
                <a:gd name="connsiteX29" fmla="*/ 1929740 w 2268187"/>
                <a:gd name="connsiteY29" fmla="*/ 290946 h 1858489"/>
                <a:gd name="connsiteX30" fmla="*/ 2012868 w 2268187"/>
                <a:gd name="connsiteY30" fmla="*/ 344385 h 1858489"/>
                <a:gd name="connsiteX31" fmla="*/ 2155372 w 2268187"/>
                <a:gd name="connsiteY31" fmla="*/ 415637 h 1858489"/>
                <a:gd name="connsiteX32" fmla="*/ 2232561 w 2268187"/>
                <a:gd name="connsiteY32" fmla="*/ 492826 h 1858489"/>
                <a:gd name="connsiteX33" fmla="*/ 2268187 w 2268187"/>
                <a:gd name="connsiteY33" fmla="*/ 617517 h 1858489"/>
                <a:gd name="connsiteX34" fmla="*/ 2256312 w 2268187"/>
                <a:gd name="connsiteY34" fmla="*/ 777834 h 1858489"/>
                <a:gd name="connsiteX35" fmla="*/ 2250374 w 2268187"/>
                <a:gd name="connsiteY35" fmla="*/ 926276 h 1858489"/>
                <a:gd name="connsiteX36" fmla="*/ 2250374 w 2268187"/>
                <a:gd name="connsiteY36" fmla="*/ 926276 h 1858489"/>
                <a:gd name="connsiteX37" fmla="*/ 2232561 w 2268187"/>
                <a:gd name="connsiteY37" fmla="*/ 991590 h 1858489"/>
                <a:gd name="connsiteX38" fmla="*/ 2196935 w 2268187"/>
                <a:gd name="connsiteY38" fmla="*/ 1033153 h 1858489"/>
                <a:gd name="connsiteX39" fmla="*/ 2155372 w 2268187"/>
                <a:gd name="connsiteY39" fmla="*/ 1110343 h 1858489"/>
                <a:gd name="connsiteX40" fmla="*/ 2143496 w 2268187"/>
                <a:gd name="connsiteY40" fmla="*/ 1157844 h 1858489"/>
                <a:gd name="connsiteX41" fmla="*/ 2167247 w 2268187"/>
                <a:gd name="connsiteY41" fmla="*/ 1235034 h 1858489"/>
                <a:gd name="connsiteX42" fmla="*/ 2167247 w 2268187"/>
                <a:gd name="connsiteY42" fmla="*/ 1359725 h 1858489"/>
                <a:gd name="connsiteX43" fmla="*/ 2131621 w 2268187"/>
                <a:gd name="connsiteY43" fmla="*/ 1460665 h 1858489"/>
                <a:gd name="connsiteX44" fmla="*/ 2090057 w 2268187"/>
                <a:gd name="connsiteY44" fmla="*/ 1531917 h 1858489"/>
                <a:gd name="connsiteX45" fmla="*/ 2024743 w 2268187"/>
                <a:gd name="connsiteY45" fmla="*/ 1573481 h 1858489"/>
                <a:gd name="connsiteX46" fmla="*/ 1935678 w 2268187"/>
                <a:gd name="connsiteY46" fmla="*/ 1858489 h 1858489"/>
                <a:gd name="connsiteX47" fmla="*/ 1834738 w 2268187"/>
                <a:gd name="connsiteY47" fmla="*/ 1840676 h 1858489"/>
                <a:gd name="connsiteX48" fmla="*/ 1900052 w 2268187"/>
                <a:gd name="connsiteY48" fmla="*/ 1686296 h 1858489"/>
                <a:gd name="connsiteX49" fmla="*/ 1911927 w 2268187"/>
                <a:gd name="connsiteY49" fmla="*/ 1555668 h 1858489"/>
                <a:gd name="connsiteX50" fmla="*/ 1911927 w 2268187"/>
                <a:gd name="connsiteY50" fmla="*/ 1454727 h 1858489"/>
                <a:gd name="connsiteX51" fmla="*/ 1923803 w 2268187"/>
                <a:gd name="connsiteY51" fmla="*/ 1359725 h 1858489"/>
                <a:gd name="connsiteX52" fmla="*/ 1989117 w 2268187"/>
                <a:gd name="connsiteY52" fmla="*/ 1252847 h 1858489"/>
                <a:gd name="connsiteX53" fmla="*/ 1983179 w 2268187"/>
                <a:gd name="connsiteY53" fmla="*/ 1199408 h 1858489"/>
                <a:gd name="connsiteX54" fmla="*/ 1995055 w 2268187"/>
                <a:gd name="connsiteY54" fmla="*/ 1104405 h 1858489"/>
                <a:gd name="connsiteX55" fmla="*/ 2048494 w 2268187"/>
                <a:gd name="connsiteY55" fmla="*/ 950026 h 1858489"/>
                <a:gd name="connsiteX56" fmla="*/ 2119746 w 2268187"/>
                <a:gd name="connsiteY56" fmla="*/ 908463 h 1858489"/>
                <a:gd name="connsiteX57" fmla="*/ 2119746 w 2268187"/>
                <a:gd name="connsiteY57" fmla="*/ 908463 h 1858489"/>
                <a:gd name="connsiteX58" fmla="*/ 2137559 w 2268187"/>
                <a:gd name="connsiteY58" fmla="*/ 783772 h 1858489"/>
                <a:gd name="connsiteX59" fmla="*/ 1828800 w 2268187"/>
                <a:gd name="connsiteY59" fmla="*/ 380011 h 1858489"/>
                <a:gd name="connsiteX60" fmla="*/ 1389413 w 2268187"/>
                <a:gd name="connsiteY60" fmla="*/ 195943 h 1858489"/>
                <a:gd name="connsiteX61" fmla="*/ 973777 w 2268187"/>
                <a:gd name="connsiteY61" fmla="*/ 154379 h 1858489"/>
                <a:gd name="connsiteX62" fmla="*/ 807522 w 2268187"/>
                <a:gd name="connsiteY62" fmla="*/ 154379 h 1858489"/>
                <a:gd name="connsiteX63" fmla="*/ 605642 w 2268187"/>
                <a:gd name="connsiteY63" fmla="*/ 195943 h 1858489"/>
                <a:gd name="connsiteX64" fmla="*/ 451263 w 2268187"/>
                <a:gd name="connsiteY64" fmla="*/ 279070 h 1858489"/>
                <a:gd name="connsiteX65" fmla="*/ 380011 w 2268187"/>
                <a:gd name="connsiteY65" fmla="*/ 344385 h 1858489"/>
                <a:gd name="connsiteX66" fmla="*/ 380011 w 2268187"/>
                <a:gd name="connsiteY66" fmla="*/ 344385 h 1858489"/>
                <a:gd name="connsiteX67" fmla="*/ 338447 w 2268187"/>
                <a:gd name="connsiteY67" fmla="*/ 332509 h 1858489"/>
                <a:gd name="connsiteX68" fmla="*/ 249382 w 2268187"/>
                <a:gd name="connsiteY68" fmla="*/ 421574 h 1858489"/>
                <a:gd name="connsiteX69" fmla="*/ 195943 w 2268187"/>
                <a:gd name="connsiteY69" fmla="*/ 475013 h 1858489"/>
                <a:gd name="connsiteX70" fmla="*/ 207818 w 2268187"/>
                <a:gd name="connsiteY70" fmla="*/ 552203 h 1858489"/>
                <a:gd name="connsiteX71" fmla="*/ 255320 w 2268187"/>
                <a:gd name="connsiteY71" fmla="*/ 623455 h 1858489"/>
                <a:gd name="connsiteX72" fmla="*/ 237507 w 2268187"/>
                <a:gd name="connsiteY72" fmla="*/ 688769 h 1858489"/>
                <a:gd name="connsiteX73" fmla="*/ 201881 w 2268187"/>
                <a:gd name="connsiteY73" fmla="*/ 754083 h 1858489"/>
                <a:gd name="connsiteX74" fmla="*/ 267195 w 2268187"/>
                <a:gd name="connsiteY74" fmla="*/ 742208 h 1858489"/>
                <a:gd name="connsiteX75" fmla="*/ 267195 w 2268187"/>
                <a:gd name="connsiteY75" fmla="*/ 742208 h 1858489"/>
                <a:gd name="connsiteX76" fmla="*/ 267195 w 2268187"/>
                <a:gd name="connsiteY76" fmla="*/ 742208 h 1858489"/>
                <a:gd name="connsiteX77" fmla="*/ 380011 w 2268187"/>
                <a:gd name="connsiteY77" fmla="*/ 670956 h 1858489"/>
                <a:gd name="connsiteX78" fmla="*/ 421574 w 2268187"/>
                <a:gd name="connsiteY78" fmla="*/ 688769 h 1858489"/>
                <a:gd name="connsiteX79" fmla="*/ 445325 w 2268187"/>
                <a:gd name="connsiteY79" fmla="*/ 765959 h 1858489"/>
                <a:gd name="connsiteX80" fmla="*/ 475013 w 2268187"/>
                <a:gd name="connsiteY80" fmla="*/ 872837 h 1858489"/>
                <a:gd name="connsiteX81" fmla="*/ 510639 w 2268187"/>
                <a:gd name="connsiteY81" fmla="*/ 961901 h 1858489"/>
                <a:gd name="connsiteX82" fmla="*/ 528452 w 2268187"/>
                <a:gd name="connsiteY82" fmla="*/ 1039091 h 1858489"/>
                <a:gd name="connsiteX83" fmla="*/ 540327 w 2268187"/>
                <a:gd name="connsiteY83" fmla="*/ 1092530 h 1858489"/>
                <a:gd name="connsiteX84" fmla="*/ 540327 w 2268187"/>
                <a:gd name="connsiteY84" fmla="*/ 1270660 h 1858489"/>
                <a:gd name="connsiteX85" fmla="*/ 510639 w 2268187"/>
                <a:gd name="connsiteY85" fmla="*/ 1365663 h 1858489"/>
                <a:gd name="connsiteX86" fmla="*/ 504701 w 2268187"/>
                <a:gd name="connsiteY86" fmla="*/ 1525979 h 1858489"/>
                <a:gd name="connsiteX87" fmla="*/ 480951 w 2268187"/>
                <a:gd name="connsiteY87" fmla="*/ 1626920 h 1858489"/>
                <a:gd name="connsiteX88" fmla="*/ 439387 w 2268187"/>
                <a:gd name="connsiteY88" fmla="*/ 1704109 h 1858489"/>
                <a:gd name="connsiteX0" fmla="*/ 439387 w 2268187"/>
                <a:gd name="connsiteY0" fmla="*/ 1704109 h 1858489"/>
                <a:gd name="connsiteX1" fmla="*/ 368135 w 2268187"/>
                <a:gd name="connsiteY1" fmla="*/ 1715985 h 1858489"/>
                <a:gd name="connsiteX2" fmla="*/ 302821 w 2268187"/>
                <a:gd name="connsiteY2" fmla="*/ 1715985 h 1858489"/>
                <a:gd name="connsiteX3" fmla="*/ 255320 w 2268187"/>
                <a:gd name="connsiteY3" fmla="*/ 1662546 h 1858489"/>
                <a:gd name="connsiteX4" fmla="*/ 190005 w 2268187"/>
                <a:gd name="connsiteY4" fmla="*/ 1668483 h 1858489"/>
                <a:gd name="connsiteX5" fmla="*/ 83127 w 2268187"/>
                <a:gd name="connsiteY5" fmla="*/ 1662546 h 1858489"/>
                <a:gd name="connsiteX6" fmla="*/ 65314 w 2268187"/>
                <a:gd name="connsiteY6" fmla="*/ 1573481 h 1858489"/>
                <a:gd name="connsiteX7" fmla="*/ 47501 w 2268187"/>
                <a:gd name="connsiteY7" fmla="*/ 1300348 h 1858489"/>
                <a:gd name="connsiteX8" fmla="*/ 0 w 2268187"/>
                <a:gd name="connsiteY8" fmla="*/ 1235034 h 1858489"/>
                <a:gd name="connsiteX9" fmla="*/ 5938 w 2268187"/>
                <a:gd name="connsiteY9" fmla="*/ 1009403 h 1858489"/>
                <a:gd name="connsiteX10" fmla="*/ 53439 w 2268187"/>
                <a:gd name="connsiteY10" fmla="*/ 771896 h 1858489"/>
                <a:gd name="connsiteX11" fmla="*/ 59377 w 2268187"/>
                <a:gd name="connsiteY11" fmla="*/ 724395 h 1858489"/>
                <a:gd name="connsiteX12" fmla="*/ 11875 w 2268187"/>
                <a:gd name="connsiteY12" fmla="*/ 659081 h 1858489"/>
                <a:gd name="connsiteX13" fmla="*/ 5938 w 2268187"/>
                <a:gd name="connsiteY13" fmla="*/ 570015 h 1858489"/>
                <a:gd name="connsiteX14" fmla="*/ 35626 w 2268187"/>
                <a:gd name="connsiteY14" fmla="*/ 504701 h 1858489"/>
                <a:gd name="connsiteX15" fmla="*/ 83127 w 2268187"/>
                <a:gd name="connsiteY15" fmla="*/ 445325 h 1858489"/>
                <a:gd name="connsiteX16" fmla="*/ 225631 w 2268187"/>
                <a:gd name="connsiteY16" fmla="*/ 285008 h 1858489"/>
                <a:gd name="connsiteX17" fmla="*/ 255319 w 2268187"/>
                <a:gd name="connsiteY17" fmla="*/ 249383 h 1858489"/>
                <a:gd name="connsiteX18" fmla="*/ 255320 w 2268187"/>
                <a:gd name="connsiteY18" fmla="*/ 219694 h 1858489"/>
                <a:gd name="connsiteX19" fmla="*/ 403761 w 2268187"/>
                <a:gd name="connsiteY19" fmla="*/ 118753 h 1858489"/>
                <a:gd name="connsiteX20" fmla="*/ 754083 w 2268187"/>
                <a:gd name="connsiteY20" fmla="*/ 17813 h 1858489"/>
                <a:gd name="connsiteX21" fmla="*/ 813460 w 2268187"/>
                <a:gd name="connsiteY21" fmla="*/ 17813 h 1858489"/>
                <a:gd name="connsiteX22" fmla="*/ 860961 w 2268187"/>
                <a:gd name="connsiteY22" fmla="*/ 0 h 1858489"/>
                <a:gd name="connsiteX23" fmla="*/ 1240972 w 2268187"/>
                <a:gd name="connsiteY23" fmla="*/ 11876 h 1858489"/>
                <a:gd name="connsiteX24" fmla="*/ 1478478 w 2268187"/>
                <a:gd name="connsiteY24" fmla="*/ 71252 h 1858489"/>
                <a:gd name="connsiteX25" fmla="*/ 1543792 w 2268187"/>
                <a:gd name="connsiteY25" fmla="*/ 95003 h 1858489"/>
                <a:gd name="connsiteX26" fmla="*/ 1710047 w 2268187"/>
                <a:gd name="connsiteY26" fmla="*/ 142504 h 1858489"/>
                <a:gd name="connsiteX27" fmla="*/ 1793174 w 2268187"/>
                <a:gd name="connsiteY27" fmla="*/ 184068 h 1858489"/>
                <a:gd name="connsiteX28" fmla="*/ 1864426 w 2268187"/>
                <a:gd name="connsiteY28" fmla="*/ 231569 h 1858489"/>
                <a:gd name="connsiteX29" fmla="*/ 1929740 w 2268187"/>
                <a:gd name="connsiteY29" fmla="*/ 290946 h 1858489"/>
                <a:gd name="connsiteX30" fmla="*/ 2012868 w 2268187"/>
                <a:gd name="connsiteY30" fmla="*/ 344385 h 1858489"/>
                <a:gd name="connsiteX31" fmla="*/ 2155372 w 2268187"/>
                <a:gd name="connsiteY31" fmla="*/ 415637 h 1858489"/>
                <a:gd name="connsiteX32" fmla="*/ 2232561 w 2268187"/>
                <a:gd name="connsiteY32" fmla="*/ 492826 h 1858489"/>
                <a:gd name="connsiteX33" fmla="*/ 2268187 w 2268187"/>
                <a:gd name="connsiteY33" fmla="*/ 617517 h 1858489"/>
                <a:gd name="connsiteX34" fmla="*/ 2256312 w 2268187"/>
                <a:gd name="connsiteY34" fmla="*/ 777834 h 1858489"/>
                <a:gd name="connsiteX35" fmla="*/ 2250374 w 2268187"/>
                <a:gd name="connsiteY35" fmla="*/ 926276 h 1858489"/>
                <a:gd name="connsiteX36" fmla="*/ 2250374 w 2268187"/>
                <a:gd name="connsiteY36" fmla="*/ 926276 h 1858489"/>
                <a:gd name="connsiteX37" fmla="*/ 2232561 w 2268187"/>
                <a:gd name="connsiteY37" fmla="*/ 991590 h 1858489"/>
                <a:gd name="connsiteX38" fmla="*/ 2196935 w 2268187"/>
                <a:gd name="connsiteY38" fmla="*/ 1033153 h 1858489"/>
                <a:gd name="connsiteX39" fmla="*/ 2155372 w 2268187"/>
                <a:gd name="connsiteY39" fmla="*/ 1110343 h 1858489"/>
                <a:gd name="connsiteX40" fmla="*/ 2143496 w 2268187"/>
                <a:gd name="connsiteY40" fmla="*/ 1157844 h 1858489"/>
                <a:gd name="connsiteX41" fmla="*/ 2167247 w 2268187"/>
                <a:gd name="connsiteY41" fmla="*/ 1235034 h 1858489"/>
                <a:gd name="connsiteX42" fmla="*/ 2167247 w 2268187"/>
                <a:gd name="connsiteY42" fmla="*/ 1359725 h 1858489"/>
                <a:gd name="connsiteX43" fmla="*/ 2131621 w 2268187"/>
                <a:gd name="connsiteY43" fmla="*/ 1460665 h 1858489"/>
                <a:gd name="connsiteX44" fmla="*/ 2090057 w 2268187"/>
                <a:gd name="connsiteY44" fmla="*/ 1531917 h 1858489"/>
                <a:gd name="connsiteX45" fmla="*/ 2024743 w 2268187"/>
                <a:gd name="connsiteY45" fmla="*/ 1573481 h 1858489"/>
                <a:gd name="connsiteX46" fmla="*/ 1935678 w 2268187"/>
                <a:gd name="connsiteY46" fmla="*/ 1858489 h 1858489"/>
                <a:gd name="connsiteX47" fmla="*/ 1834738 w 2268187"/>
                <a:gd name="connsiteY47" fmla="*/ 1840676 h 1858489"/>
                <a:gd name="connsiteX48" fmla="*/ 1900052 w 2268187"/>
                <a:gd name="connsiteY48" fmla="*/ 1686296 h 1858489"/>
                <a:gd name="connsiteX49" fmla="*/ 1911927 w 2268187"/>
                <a:gd name="connsiteY49" fmla="*/ 1555668 h 1858489"/>
                <a:gd name="connsiteX50" fmla="*/ 1911927 w 2268187"/>
                <a:gd name="connsiteY50" fmla="*/ 1454727 h 1858489"/>
                <a:gd name="connsiteX51" fmla="*/ 1923803 w 2268187"/>
                <a:gd name="connsiteY51" fmla="*/ 1359725 h 1858489"/>
                <a:gd name="connsiteX52" fmla="*/ 1989117 w 2268187"/>
                <a:gd name="connsiteY52" fmla="*/ 1252847 h 1858489"/>
                <a:gd name="connsiteX53" fmla="*/ 1983179 w 2268187"/>
                <a:gd name="connsiteY53" fmla="*/ 1199408 h 1858489"/>
                <a:gd name="connsiteX54" fmla="*/ 1995055 w 2268187"/>
                <a:gd name="connsiteY54" fmla="*/ 1104405 h 1858489"/>
                <a:gd name="connsiteX55" fmla="*/ 2048494 w 2268187"/>
                <a:gd name="connsiteY55" fmla="*/ 950026 h 1858489"/>
                <a:gd name="connsiteX56" fmla="*/ 2119746 w 2268187"/>
                <a:gd name="connsiteY56" fmla="*/ 908463 h 1858489"/>
                <a:gd name="connsiteX57" fmla="*/ 2119746 w 2268187"/>
                <a:gd name="connsiteY57" fmla="*/ 908463 h 1858489"/>
                <a:gd name="connsiteX58" fmla="*/ 2137559 w 2268187"/>
                <a:gd name="connsiteY58" fmla="*/ 783772 h 1858489"/>
                <a:gd name="connsiteX59" fmla="*/ 1828800 w 2268187"/>
                <a:gd name="connsiteY59" fmla="*/ 380011 h 1858489"/>
                <a:gd name="connsiteX60" fmla="*/ 1389413 w 2268187"/>
                <a:gd name="connsiteY60" fmla="*/ 195943 h 1858489"/>
                <a:gd name="connsiteX61" fmla="*/ 973777 w 2268187"/>
                <a:gd name="connsiteY61" fmla="*/ 154379 h 1858489"/>
                <a:gd name="connsiteX62" fmla="*/ 807522 w 2268187"/>
                <a:gd name="connsiteY62" fmla="*/ 154379 h 1858489"/>
                <a:gd name="connsiteX63" fmla="*/ 605642 w 2268187"/>
                <a:gd name="connsiteY63" fmla="*/ 195943 h 1858489"/>
                <a:gd name="connsiteX64" fmla="*/ 451263 w 2268187"/>
                <a:gd name="connsiteY64" fmla="*/ 279070 h 1858489"/>
                <a:gd name="connsiteX65" fmla="*/ 380011 w 2268187"/>
                <a:gd name="connsiteY65" fmla="*/ 344385 h 1858489"/>
                <a:gd name="connsiteX66" fmla="*/ 380011 w 2268187"/>
                <a:gd name="connsiteY66" fmla="*/ 344385 h 1858489"/>
                <a:gd name="connsiteX67" fmla="*/ 338447 w 2268187"/>
                <a:gd name="connsiteY67" fmla="*/ 332509 h 1858489"/>
                <a:gd name="connsiteX68" fmla="*/ 249382 w 2268187"/>
                <a:gd name="connsiteY68" fmla="*/ 421574 h 1858489"/>
                <a:gd name="connsiteX69" fmla="*/ 195943 w 2268187"/>
                <a:gd name="connsiteY69" fmla="*/ 475013 h 1858489"/>
                <a:gd name="connsiteX70" fmla="*/ 207818 w 2268187"/>
                <a:gd name="connsiteY70" fmla="*/ 552203 h 1858489"/>
                <a:gd name="connsiteX71" fmla="*/ 255320 w 2268187"/>
                <a:gd name="connsiteY71" fmla="*/ 623455 h 1858489"/>
                <a:gd name="connsiteX72" fmla="*/ 237507 w 2268187"/>
                <a:gd name="connsiteY72" fmla="*/ 688769 h 1858489"/>
                <a:gd name="connsiteX73" fmla="*/ 201881 w 2268187"/>
                <a:gd name="connsiteY73" fmla="*/ 754083 h 1858489"/>
                <a:gd name="connsiteX74" fmla="*/ 267195 w 2268187"/>
                <a:gd name="connsiteY74" fmla="*/ 742208 h 1858489"/>
                <a:gd name="connsiteX75" fmla="*/ 267195 w 2268187"/>
                <a:gd name="connsiteY75" fmla="*/ 742208 h 1858489"/>
                <a:gd name="connsiteX76" fmla="*/ 267195 w 2268187"/>
                <a:gd name="connsiteY76" fmla="*/ 742208 h 1858489"/>
                <a:gd name="connsiteX77" fmla="*/ 380011 w 2268187"/>
                <a:gd name="connsiteY77" fmla="*/ 670956 h 1858489"/>
                <a:gd name="connsiteX78" fmla="*/ 421574 w 2268187"/>
                <a:gd name="connsiteY78" fmla="*/ 688769 h 1858489"/>
                <a:gd name="connsiteX79" fmla="*/ 445325 w 2268187"/>
                <a:gd name="connsiteY79" fmla="*/ 765959 h 1858489"/>
                <a:gd name="connsiteX80" fmla="*/ 475013 w 2268187"/>
                <a:gd name="connsiteY80" fmla="*/ 872837 h 1858489"/>
                <a:gd name="connsiteX81" fmla="*/ 510639 w 2268187"/>
                <a:gd name="connsiteY81" fmla="*/ 961901 h 1858489"/>
                <a:gd name="connsiteX82" fmla="*/ 528452 w 2268187"/>
                <a:gd name="connsiteY82" fmla="*/ 1039091 h 1858489"/>
                <a:gd name="connsiteX83" fmla="*/ 540327 w 2268187"/>
                <a:gd name="connsiteY83" fmla="*/ 1092530 h 1858489"/>
                <a:gd name="connsiteX84" fmla="*/ 540327 w 2268187"/>
                <a:gd name="connsiteY84" fmla="*/ 1270660 h 1858489"/>
                <a:gd name="connsiteX85" fmla="*/ 510639 w 2268187"/>
                <a:gd name="connsiteY85" fmla="*/ 1365663 h 1858489"/>
                <a:gd name="connsiteX86" fmla="*/ 504701 w 2268187"/>
                <a:gd name="connsiteY86" fmla="*/ 1525979 h 1858489"/>
                <a:gd name="connsiteX87" fmla="*/ 480951 w 2268187"/>
                <a:gd name="connsiteY87" fmla="*/ 1626920 h 1858489"/>
                <a:gd name="connsiteX88" fmla="*/ 439387 w 2268187"/>
                <a:gd name="connsiteY88" fmla="*/ 1704109 h 1858489"/>
                <a:gd name="connsiteX0" fmla="*/ 463137 w 2268187"/>
                <a:gd name="connsiteY0" fmla="*/ 1710047 h 1858489"/>
                <a:gd name="connsiteX1" fmla="*/ 368135 w 2268187"/>
                <a:gd name="connsiteY1" fmla="*/ 1715985 h 1858489"/>
                <a:gd name="connsiteX2" fmla="*/ 302821 w 2268187"/>
                <a:gd name="connsiteY2" fmla="*/ 1715985 h 1858489"/>
                <a:gd name="connsiteX3" fmla="*/ 255320 w 2268187"/>
                <a:gd name="connsiteY3" fmla="*/ 1662546 h 1858489"/>
                <a:gd name="connsiteX4" fmla="*/ 190005 w 2268187"/>
                <a:gd name="connsiteY4" fmla="*/ 1668483 h 1858489"/>
                <a:gd name="connsiteX5" fmla="*/ 83127 w 2268187"/>
                <a:gd name="connsiteY5" fmla="*/ 1662546 h 1858489"/>
                <a:gd name="connsiteX6" fmla="*/ 65314 w 2268187"/>
                <a:gd name="connsiteY6" fmla="*/ 1573481 h 1858489"/>
                <a:gd name="connsiteX7" fmla="*/ 47501 w 2268187"/>
                <a:gd name="connsiteY7" fmla="*/ 1300348 h 1858489"/>
                <a:gd name="connsiteX8" fmla="*/ 0 w 2268187"/>
                <a:gd name="connsiteY8" fmla="*/ 1235034 h 1858489"/>
                <a:gd name="connsiteX9" fmla="*/ 5938 w 2268187"/>
                <a:gd name="connsiteY9" fmla="*/ 1009403 h 1858489"/>
                <a:gd name="connsiteX10" fmla="*/ 53439 w 2268187"/>
                <a:gd name="connsiteY10" fmla="*/ 771896 h 1858489"/>
                <a:gd name="connsiteX11" fmla="*/ 59377 w 2268187"/>
                <a:gd name="connsiteY11" fmla="*/ 724395 h 1858489"/>
                <a:gd name="connsiteX12" fmla="*/ 11875 w 2268187"/>
                <a:gd name="connsiteY12" fmla="*/ 659081 h 1858489"/>
                <a:gd name="connsiteX13" fmla="*/ 5938 w 2268187"/>
                <a:gd name="connsiteY13" fmla="*/ 570015 h 1858489"/>
                <a:gd name="connsiteX14" fmla="*/ 35626 w 2268187"/>
                <a:gd name="connsiteY14" fmla="*/ 504701 h 1858489"/>
                <a:gd name="connsiteX15" fmla="*/ 83127 w 2268187"/>
                <a:gd name="connsiteY15" fmla="*/ 445325 h 1858489"/>
                <a:gd name="connsiteX16" fmla="*/ 225631 w 2268187"/>
                <a:gd name="connsiteY16" fmla="*/ 285008 h 1858489"/>
                <a:gd name="connsiteX17" fmla="*/ 255319 w 2268187"/>
                <a:gd name="connsiteY17" fmla="*/ 249383 h 1858489"/>
                <a:gd name="connsiteX18" fmla="*/ 255320 w 2268187"/>
                <a:gd name="connsiteY18" fmla="*/ 219694 h 1858489"/>
                <a:gd name="connsiteX19" fmla="*/ 403761 w 2268187"/>
                <a:gd name="connsiteY19" fmla="*/ 118753 h 1858489"/>
                <a:gd name="connsiteX20" fmla="*/ 754083 w 2268187"/>
                <a:gd name="connsiteY20" fmla="*/ 17813 h 1858489"/>
                <a:gd name="connsiteX21" fmla="*/ 813460 w 2268187"/>
                <a:gd name="connsiteY21" fmla="*/ 17813 h 1858489"/>
                <a:gd name="connsiteX22" fmla="*/ 860961 w 2268187"/>
                <a:gd name="connsiteY22" fmla="*/ 0 h 1858489"/>
                <a:gd name="connsiteX23" fmla="*/ 1240972 w 2268187"/>
                <a:gd name="connsiteY23" fmla="*/ 11876 h 1858489"/>
                <a:gd name="connsiteX24" fmla="*/ 1478478 w 2268187"/>
                <a:gd name="connsiteY24" fmla="*/ 71252 h 1858489"/>
                <a:gd name="connsiteX25" fmla="*/ 1543792 w 2268187"/>
                <a:gd name="connsiteY25" fmla="*/ 95003 h 1858489"/>
                <a:gd name="connsiteX26" fmla="*/ 1710047 w 2268187"/>
                <a:gd name="connsiteY26" fmla="*/ 142504 h 1858489"/>
                <a:gd name="connsiteX27" fmla="*/ 1793174 w 2268187"/>
                <a:gd name="connsiteY27" fmla="*/ 184068 h 1858489"/>
                <a:gd name="connsiteX28" fmla="*/ 1864426 w 2268187"/>
                <a:gd name="connsiteY28" fmla="*/ 231569 h 1858489"/>
                <a:gd name="connsiteX29" fmla="*/ 1929740 w 2268187"/>
                <a:gd name="connsiteY29" fmla="*/ 290946 h 1858489"/>
                <a:gd name="connsiteX30" fmla="*/ 2012868 w 2268187"/>
                <a:gd name="connsiteY30" fmla="*/ 344385 h 1858489"/>
                <a:gd name="connsiteX31" fmla="*/ 2155372 w 2268187"/>
                <a:gd name="connsiteY31" fmla="*/ 415637 h 1858489"/>
                <a:gd name="connsiteX32" fmla="*/ 2232561 w 2268187"/>
                <a:gd name="connsiteY32" fmla="*/ 492826 h 1858489"/>
                <a:gd name="connsiteX33" fmla="*/ 2268187 w 2268187"/>
                <a:gd name="connsiteY33" fmla="*/ 617517 h 1858489"/>
                <a:gd name="connsiteX34" fmla="*/ 2256312 w 2268187"/>
                <a:gd name="connsiteY34" fmla="*/ 777834 h 1858489"/>
                <a:gd name="connsiteX35" fmla="*/ 2250374 w 2268187"/>
                <a:gd name="connsiteY35" fmla="*/ 926276 h 1858489"/>
                <a:gd name="connsiteX36" fmla="*/ 2250374 w 2268187"/>
                <a:gd name="connsiteY36" fmla="*/ 926276 h 1858489"/>
                <a:gd name="connsiteX37" fmla="*/ 2232561 w 2268187"/>
                <a:gd name="connsiteY37" fmla="*/ 991590 h 1858489"/>
                <a:gd name="connsiteX38" fmla="*/ 2196935 w 2268187"/>
                <a:gd name="connsiteY38" fmla="*/ 1033153 h 1858489"/>
                <a:gd name="connsiteX39" fmla="*/ 2155372 w 2268187"/>
                <a:gd name="connsiteY39" fmla="*/ 1110343 h 1858489"/>
                <a:gd name="connsiteX40" fmla="*/ 2143496 w 2268187"/>
                <a:gd name="connsiteY40" fmla="*/ 1157844 h 1858489"/>
                <a:gd name="connsiteX41" fmla="*/ 2167247 w 2268187"/>
                <a:gd name="connsiteY41" fmla="*/ 1235034 h 1858489"/>
                <a:gd name="connsiteX42" fmla="*/ 2167247 w 2268187"/>
                <a:gd name="connsiteY42" fmla="*/ 1359725 h 1858489"/>
                <a:gd name="connsiteX43" fmla="*/ 2131621 w 2268187"/>
                <a:gd name="connsiteY43" fmla="*/ 1460665 h 1858489"/>
                <a:gd name="connsiteX44" fmla="*/ 2090057 w 2268187"/>
                <a:gd name="connsiteY44" fmla="*/ 1531917 h 1858489"/>
                <a:gd name="connsiteX45" fmla="*/ 2024743 w 2268187"/>
                <a:gd name="connsiteY45" fmla="*/ 1573481 h 1858489"/>
                <a:gd name="connsiteX46" fmla="*/ 1935678 w 2268187"/>
                <a:gd name="connsiteY46" fmla="*/ 1858489 h 1858489"/>
                <a:gd name="connsiteX47" fmla="*/ 1834738 w 2268187"/>
                <a:gd name="connsiteY47" fmla="*/ 1840676 h 1858489"/>
                <a:gd name="connsiteX48" fmla="*/ 1900052 w 2268187"/>
                <a:gd name="connsiteY48" fmla="*/ 1686296 h 1858489"/>
                <a:gd name="connsiteX49" fmla="*/ 1911927 w 2268187"/>
                <a:gd name="connsiteY49" fmla="*/ 1555668 h 1858489"/>
                <a:gd name="connsiteX50" fmla="*/ 1911927 w 2268187"/>
                <a:gd name="connsiteY50" fmla="*/ 1454727 h 1858489"/>
                <a:gd name="connsiteX51" fmla="*/ 1923803 w 2268187"/>
                <a:gd name="connsiteY51" fmla="*/ 1359725 h 1858489"/>
                <a:gd name="connsiteX52" fmla="*/ 1989117 w 2268187"/>
                <a:gd name="connsiteY52" fmla="*/ 1252847 h 1858489"/>
                <a:gd name="connsiteX53" fmla="*/ 1983179 w 2268187"/>
                <a:gd name="connsiteY53" fmla="*/ 1199408 h 1858489"/>
                <a:gd name="connsiteX54" fmla="*/ 1995055 w 2268187"/>
                <a:gd name="connsiteY54" fmla="*/ 1104405 h 1858489"/>
                <a:gd name="connsiteX55" fmla="*/ 2048494 w 2268187"/>
                <a:gd name="connsiteY55" fmla="*/ 950026 h 1858489"/>
                <a:gd name="connsiteX56" fmla="*/ 2119746 w 2268187"/>
                <a:gd name="connsiteY56" fmla="*/ 908463 h 1858489"/>
                <a:gd name="connsiteX57" fmla="*/ 2119746 w 2268187"/>
                <a:gd name="connsiteY57" fmla="*/ 908463 h 1858489"/>
                <a:gd name="connsiteX58" fmla="*/ 2137559 w 2268187"/>
                <a:gd name="connsiteY58" fmla="*/ 783772 h 1858489"/>
                <a:gd name="connsiteX59" fmla="*/ 1828800 w 2268187"/>
                <a:gd name="connsiteY59" fmla="*/ 380011 h 1858489"/>
                <a:gd name="connsiteX60" fmla="*/ 1389413 w 2268187"/>
                <a:gd name="connsiteY60" fmla="*/ 195943 h 1858489"/>
                <a:gd name="connsiteX61" fmla="*/ 973777 w 2268187"/>
                <a:gd name="connsiteY61" fmla="*/ 154379 h 1858489"/>
                <a:gd name="connsiteX62" fmla="*/ 807522 w 2268187"/>
                <a:gd name="connsiteY62" fmla="*/ 154379 h 1858489"/>
                <a:gd name="connsiteX63" fmla="*/ 605642 w 2268187"/>
                <a:gd name="connsiteY63" fmla="*/ 195943 h 1858489"/>
                <a:gd name="connsiteX64" fmla="*/ 451263 w 2268187"/>
                <a:gd name="connsiteY64" fmla="*/ 279070 h 1858489"/>
                <a:gd name="connsiteX65" fmla="*/ 380011 w 2268187"/>
                <a:gd name="connsiteY65" fmla="*/ 344385 h 1858489"/>
                <a:gd name="connsiteX66" fmla="*/ 380011 w 2268187"/>
                <a:gd name="connsiteY66" fmla="*/ 344385 h 1858489"/>
                <a:gd name="connsiteX67" fmla="*/ 338447 w 2268187"/>
                <a:gd name="connsiteY67" fmla="*/ 332509 h 1858489"/>
                <a:gd name="connsiteX68" fmla="*/ 249382 w 2268187"/>
                <a:gd name="connsiteY68" fmla="*/ 421574 h 1858489"/>
                <a:gd name="connsiteX69" fmla="*/ 195943 w 2268187"/>
                <a:gd name="connsiteY69" fmla="*/ 475013 h 1858489"/>
                <a:gd name="connsiteX70" fmla="*/ 207818 w 2268187"/>
                <a:gd name="connsiteY70" fmla="*/ 552203 h 1858489"/>
                <a:gd name="connsiteX71" fmla="*/ 255320 w 2268187"/>
                <a:gd name="connsiteY71" fmla="*/ 623455 h 1858489"/>
                <a:gd name="connsiteX72" fmla="*/ 237507 w 2268187"/>
                <a:gd name="connsiteY72" fmla="*/ 688769 h 1858489"/>
                <a:gd name="connsiteX73" fmla="*/ 201881 w 2268187"/>
                <a:gd name="connsiteY73" fmla="*/ 754083 h 1858489"/>
                <a:gd name="connsiteX74" fmla="*/ 267195 w 2268187"/>
                <a:gd name="connsiteY74" fmla="*/ 742208 h 1858489"/>
                <a:gd name="connsiteX75" fmla="*/ 267195 w 2268187"/>
                <a:gd name="connsiteY75" fmla="*/ 742208 h 1858489"/>
                <a:gd name="connsiteX76" fmla="*/ 267195 w 2268187"/>
                <a:gd name="connsiteY76" fmla="*/ 742208 h 1858489"/>
                <a:gd name="connsiteX77" fmla="*/ 380011 w 2268187"/>
                <a:gd name="connsiteY77" fmla="*/ 670956 h 1858489"/>
                <a:gd name="connsiteX78" fmla="*/ 421574 w 2268187"/>
                <a:gd name="connsiteY78" fmla="*/ 688769 h 1858489"/>
                <a:gd name="connsiteX79" fmla="*/ 445325 w 2268187"/>
                <a:gd name="connsiteY79" fmla="*/ 765959 h 1858489"/>
                <a:gd name="connsiteX80" fmla="*/ 475013 w 2268187"/>
                <a:gd name="connsiteY80" fmla="*/ 872837 h 1858489"/>
                <a:gd name="connsiteX81" fmla="*/ 510639 w 2268187"/>
                <a:gd name="connsiteY81" fmla="*/ 961901 h 1858489"/>
                <a:gd name="connsiteX82" fmla="*/ 528452 w 2268187"/>
                <a:gd name="connsiteY82" fmla="*/ 1039091 h 1858489"/>
                <a:gd name="connsiteX83" fmla="*/ 540327 w 2268187"/>
                <a:gd name="connsiteY83" fmla="*/ 1092530 h 1858489"/>
                <a:gd name="connsiteX84" fmla="*/ 540327 w 2268187"/>
                <a:gd name="connsiteY84" fmla="*/ 1270660 h 1858489"/>
                <a:gd name="connsiteX85" fmla="*/ 510639 w 2268187"/>
                <a:gd name="connsiteY85" fmla="*/ 1365663 h 1858489"/>
                <a:gd name="connsiteX86" fmla="*/ 504701 w 2268187"/>
                <a:gd name="connsiteY86" fmla="*/ 1525979 h 1858489"/>
                <a:gd name="connsiteX87" fmla="*/ 480951 w 2268187"/>
                <a:gd name="connsiteY87" fmla="*/ 1626920 h 1858489"/>
                <a:gd name="connsiteX88" fmla="*/ 463137 w 2268187"/>
                <a:gd name="connsiteY88" fmla="*/ 1710047 h 1858489"/>
                <a:gd name="connsiteX0" fmla="*/ 480950 w 2268187"/>
                <a:gd name="connsiteY0" fmla="*/ 1710047 h 1858489"/>
                <a:gd name="connsiteX1" fmla="*/ 368135 w 2268187"/>
                <a:gd name="connsiteY1" fmla="*/ 1715985 h 1858489"/>
                <a:gd name="connsiteX2" fmla="*/ 302821 w 2268187"/>
                <a:gd name="connsiteY2" fmla="*/ 1715985 h 1858489"/>
                <a:gd name="connsiteX3" fmla="*/ 255320 w 2268187"/>
                <a:gd name="connsiteY3" fmla="*/ 1662546 h 1858489"/>
                <a:gd name="connsiteX4" fmla="*/ 190005 w 2268187"/>
                <a:gd name="connsiteY4" fmla="*/ 1668483 h 1858489"/>
                <a:gd name="connsiteX5" fmla="*/ 83127 w 2268187"/>
                <a:gd name="connsiteY5" fmla="*/ 1662546 h 1858489"/>
                <a:gd name="connsiteX6" fmla="*/ 65314 w 2268187"/>
                <a:gd name="connsiteY6" fmla="*/ 1573481 h 1858489"/>
                <a:gd name="connsiteX7" fmla="*/ 47501 w 2268187"/>
                <a:gd name="connsiteY7" fmla="*/ 1300348 h 1858489"/>
                <a:gd name="connsiteX8" fmla="*/ 0 w 2268187"/>
                <a:gd name="connsiteY8" fmla="*/ 1235034 h 1858489"/>
                <a:gd name="connsiteX9" fmla="*/ 5938 w 2268187"/>
                <a:gd name="connsiteY9" fmla="*/ 1009403 h 1858489"/>
                <a:gd name="connsiteX10" fmla="*/ 53439 w 2268187"/>
                <a:gd name="connsiteY10" fmla="*/ 771896 h 1858489"/>
                <a:gd name="connsiteX11" fmla="*/ 59377 w 2268187"/>
                <a:gd name="connsiteY11" fmla="*/ 724395 h 1858489"/>
                <a:gd name="connsiteX12" fmla="*/ 11875 w 2268187"/>
                <a:gd name="connsiteY12" fmla="*/ 659081 h 1858489"/>
                <a:gd name="connsiteX13" fmla="*/ 5938 w 2268187"/>
                <a:gd name="connsiteY13" fmla="*/ 570015 h 1858489"/>
                <a:gd name="connsiteX14" fmla="*/ 35626 w 2268187"/>
                <a:gd name="connsiteY14" fmla="*/ 504701 h 1858489"/>
                <a:gd name="connsiteX15" fmla="*/ 83127 w 2268187"/>
                <a:gd name="connsiteY15" fmla="*/ 445325 h 1858489"/>
                <a:gd name="connsiteX16" fmla="*/ 225631 w 2268187"/>
                <a:gd name="connsiteY16" fmla="*/ 285008 h 1858489"/>
                <a:gd name="connsiteX17" fmla="*/ 255319 w 2268187"/>
                <a:gd name="connsiteY17" fmla="*/ 249383 h 1858489"/>
                <a:gd name="connsiteX18" fmla="*/ 255320 w 2268187"/>
                <a:gd name="connsiteY18" fmla="*/ 219694 h 1858489"/>
                <a:gd name="connsiteX19" fmla="*/ 403761 w 2268187"/>
                <a:gd name="connsiteY19" fmla="*/ 118753 h 1858489"/>
                <a:gd name="connsiteX20" fmla="*/ 754083 w 2268187"/>
                <a:gd name="connsiteY20" fmla="*/ 17813 h 1858489"/>
                <a:gd name="connsiteX21" fmla="*/ 813460 w 2268187"/>
                <a:gd name="connsiteY21" fmla="*/ 17813 h 1858489"/>
                <a:gd name="connsiteX22" fmla="*/ 860961 w 2268187"/>
                <a:gd name="connsiteY22" fmla="*/ 0 h 1858489"/>
                <a:gd name="connsiteX23" fmla="*/ 1240972 w 2268187"/>
                <a:gd name="connsiteY23" fmla="*/ 11876 h 1858489"/>
                <a:gd name="connsiteX24" fmla="*/ 1478478 w 2268187"/>
                <a:gd name="connsiteY24" fmla="*/ 71252 h 1858489"/>
                <a:gd name="connsiteX25" fmla="*/ 1543792 w 2268187"/>
                <a:gd name="connsiteY25" fmla="*/ 95003 h 1858489"/>
                <a:gd name="connsiteX26" fmla="*/ 1710047 w 2268187"/>
                <a:gd name="connsiteY26" fmla="*/ 142504 h 1858489"/>
                <a:gd name="connsiteX27" fmla="*/ 1793174 w 2268187"/>
                <a:gd name="connsiteY27" fmla="*/ 184068 h 1858489"/>
                <a:gd name="connsiteX28" fmla="*/ 1864426 w 2268187"/>
                <a:gd name="connsiteY28" fmla="*/ 231569 h 1858489"/>
                <a:gd name="connsiteX29" fmla="*/ 1929740 w 2268187"/>
                <a:gd name="connsiteY29" fmla="*/ 290946 h 1858489"/>
                <a:gd name="connsiteX30" fmla="*/ 2012868 w 2268187"/>
                <a:gd name="connsiteY30" fmla="*/ 344385 h 1858489"/>
                <a:gd name="connsiteX31" fmla="*/ 2155372 w 2268187"/>
                <a:gd name="connsiteY31" fmla="*/ 415637 h 1858489"/>
                <a:gd name="connsiteX32" fmla="*/ 2232561 w 2268187"/>
                <a:gd name="connsiteY32" fmla="*/ 492826 h 1858489"/>
                <a:gd name="connsiteX33" fmla="*/ 2268187 w 2268187"/>
                <a:gd name="connsiteY33" fmla="*/ 617517 h 1858489"/>
                <a:gd name="connsiteX34" fmla="*/ 2256312 w 2268187"/>
                <a:gd name="connsiteY34" fmla="*/ 777834 h 1858489"/>
                <a:gd name="connsiteX35" fmla="*/ 2250374 w 2268187"/>
                <a:gd name="connsiteY35" fmla="*/ 926276 h 1858489"/>
                <a:gd name="connsiteX36" fmla="*/ 2250374 w 2268187"/>
                <a:gd name="connsiteY36" fmla="*/ 926276 h 1858489"/>
                <a:gd name="connsiteX37" fmla="*/ 2232561 w 2268187"/>
                <a:gd name="connsiteY37" fmla="*/ 991590 h 1858489"/>
                <a:gd name="connsiteX38" fmla="*/ 2196935 w 2268187"/>
                <a:gd name="connsiteY38" fmla="*/ 1033153 h 1858489"/>
                <a:gd name="connsiteX39" fmla="*/ 2155372 w 2268187"/>
                <a:gd name="connsiteY39" fmla="*/ 1110343 h 1858489"/>
                <a:gd name="connsiteX40" fmla="*/ 2143496 w 2268187"/>
                <a:gd name="connsiteY40" fmla="*/ 1157844 h 1858489"/>
                <a:gd name="connsiteX41" fmla="*/ 2167247 w 2268187"/>
                <a:gd name="connsiteY41" fmla="*/ 1235034 h 1858489"/>
                <a:gd name="connsiteX42" fmla="*/ 2167247 w 2268187"/>
                <a:gd name="connsiteY42" fmla="*/ 1359725 h 1858489"/>
                <a:gd name="connsiteX43" fmla="*/ 2131621 w 2268187"/>
                <a:gd name="connsiteY43" fmla="*/ 1460665 h 1858489"/>
                <a:gd name="connsiteX44" fmla="*/ 2090057 w 2268187"/>
                <a:gd name="connsiteY44" fmla="*/ 1531917 h 1858489"/>
                <a:gd name="connsiteX45" fmla="*/ 2024743 w 2268187"/>
                <a:gd name="connsiteY45" fmla="*/ 1573481 h 1858489"/>
                <a:gd name="connsiteX46" fmla="*/ 1935678 w 2268187"/>
                <a:gd name="connsiteY46" fmla="*/ 1858489 h 1858489"/>
                <a:gd name="connsiteX47" fmla="*/ 1834738 w 2268187"/>
                <a:gd name="connsiteY47" fmla="*/ 1840676 h 1858489"/>
                <a:gd name="connsiteX48" fmla="*/ 1900052 w 2268187"/>
                <a:gd name="connsiteY48" fmla="*/ 1686296 h 1858489"/>
                <a:gd name="connsiteX49" fmla="*/ 1911927 w 2268187"/>
                <a:gd name="connsiteY49" fmla="*/ 1555668 h 1858489"/>
                <a:gd name="connsiteX50" fmla="*/ 1911927 w 2268187"/>
                <a:gd name="connsiteY50" fmla="*/ 1454727 h 1858489"/>
                <a:gd name="connsiteX51" fmla="*/ 1923803 w 2268187"/>
                <a:gd name="connsiteY51" fmla="*/ 1359725 h 1858489"/>
                <a:gd name="connsiteX52" fmla="*/ 1989117 w 2268187"/>
                <a:gd name="connsiteY52" fmla="*/ 1252847 h 1858489"/>
                <a:gd name="connsiteX53" fmla="*/ 1983179 w 2268187"/>
                <a:gd name="connsiteY53" fmla="*/ 1199408 h 1858489"/>
                <a:gd name="connsiteX54" fmla="*/ 1995055 w 2268187"/>
                <a:gd name="connsiteY54" fmla="*/ 1104405 h 1858489"/>
                <a:gd name="connsiteX55" fmla="*/ 2048494 w 2268187"/>
                <a:gd name="connsiteY55" fmla="*/ 950026 h 1858489"/>
                <a:gd name="connsiteX56" fmla="*/ 2119746 w 2268187"/>
                <a:gd name="connsiteY56" fmla="*/ 908463 h 1858489"/>
                <a:gd name="connsiteX57" fmla="*/ 2119746 w 2268187"/>
                <a:gd name="connsiteY57" fmla="*/ 908463 h 1858489"/>
                <a:gd name="connsiteX58" fmla="*/ 2137559 w 2268187"/>
                <a:gd name="connsiteY58" fmla="*/ 783772 h 1858489"/>
                <a:gd name="connsiteX59" fmla="*/ 1828800 w 2268187"/>
                <a:gd name="connsiteY59" fmla="*/ 380011 h 1858489"/>
                <a:gd name="connsiteX60" fmla="*/ 1389413 w 2268187"/>
                <a:gd name="connsiteY60" fmla="*/ 195943 h 1858489"/>
                <a:gd name="connsiteX61" fmla="*/ 973777 w 2268187"/>
                <a:gd name="connsiteY61" fmla="*/ 154379 h 1858489"/>
                <a:gd name="connsiteX62" fmla="*/ 807522 w 2268187"/>
                <a:gd name="connsiteY62" fmla="*/ 154379 h 1858489"/>
                <a:gd name="connsiteX63" fmla="*/ 605642 w 2268187"/>
                <a:gd name="connsiteY63" fmla="*/ 195943 h 1858489"/>
                <a:gd name="connsiteX64" fmla="*/ 451263 w 2268187"/>
                <a:gd name="connsiteY64" fmla="*/ 279070 h 1858489"/>
                <a:gd name="connsiteX65" fmla="*/ 380011 w 2268187"/>
                <a:gd name="connsiteY65" fmla="*/ 344385 h 1858489"/>
                <a:gd name="connsiteX66" fmla="*/ 380011 w 2268187"/>
                <a:gd name="connsiteY66" fmla="*/ 344385 h 1858489"/>
                <a:gd name="connsiteX67" fmla="*/ 338447 w 2268187"/>
                <a:gd name="connsiteY67" fmla="*/ 332509 h 1858489"/>
                <a:gd name="connsiteX68" fmla="*/ 249382 w 2268187"/>
                <a:gd name="connsiteY68" fmla="*/ 421574 h 1858489"/>
                <a:gd name="connsiteX69" fmla="*/ 195943 w 2268187"/>
                <a:gd name="connsiteY69" fmla="*/ 475013 h 1858489"/>
                <a:gd name="connsiteX70" fmla="*/ 207818 w 2268187"/>
                <a:gd name="connsiteY70" fmla="*/ 552203 h 1858489"/>
                <a:gd name="connsiteX71" fmla="*/ 255320 w 2268187"/>
                <a:gd name="connsiteY71" fmla="*/ 623455 h 1858489"/>
                <a:gd name="connsiteX72" fmla="*/ 237507 w 2268187"/>
                <a:gd name="connsiteY72" fmla="*/ 688769 h 1858489"/>
                <a:gd name="connsiteX73" fmla="*/ 201881 w 2268187"/>
                <a:gd name="connsiteY73" fmla="*/ 754083 h 1858489"/>
                <a:gd name="connsiteX74" fmla="*/ 267195 w 2268187"/>
                <a:gd name="connsiteY74" fmla="*/ 742208 h 1858489"/>
                <a:gd name="connsiteX75" fmla="*/ 267195 w 2268187"/>
                <a:gd name="connsiteY75" fmla="*/ 742208 h 1858489"/>
                <a:gd name="connsiteX76" fmla="*/ 267195 w 2268187"/>
                <a:gd name="connsiteY76" fmla="*/ 742208 h 1858489"/>
                <a:gd name="connsiteX77" fmla="*/ 380011 w 2268187"/>
                <a:gd name="connsiteY77" fmla="*/ 670956 h 1858489"/>
                <a:gd name="connsiteX78" fmla="*/ 421574 w 2268187"/>
                <a:gd name="connsiteY78" fmla="*/ 688769 h 1858489"/>
                <a:gd name="connsiteX79" fmla="*/ 445325 w 2268187"/>
                <a:gd name="connsiteY79" fmla="*/ 765959 h 1858489"/>
                <a:gd name="connsiteX80" fmla="*/ 475013 w 2268187"/>
                <a:gd name="connsiteY80" fmla="*/ 872837 h 1858489"/>
                <a:gd name="connsiteX81" fmla="*/ 510639 w 2268187"/>
                <a:gd name="connsiteY81" fmla="*/ 961901 h 1858489"/>
                <a:gd name="connsiteX82" fmla="*/ 528452 w 2268187"/>
                <a:gd name="connsiteY82" fmla="*/ 1039091 h 1858489"/>
                <a:gd name="connsiteX83" fmla="*/ 540327 w 2268187"/>
                <a:gd name="connsiteY83" fmla="*/ 1092530 h 1858489"/>
                <a:gd name="connsiteX84" fmla="*/ 540327 w 2268187"/>
                <a:gd name="connsiteY84" fmla="*/ 1270660 h 1858489"/>
                <a:gd name="connsiteX85" fmla="*/ 510639 w 2268187"/>
                <a:gd name="connsiteY85" fmla="*/ 1365663 h 1858489"/>
                <a:gd name="connsiteX86" fmla="*/ 504701 w 2268187"/>
                <a:gd name="connsiteY86" fmla="*/ 1525979 h 1858489"/>
                <a:gd name="connsiteX87" fmla="*/ 480951 w 2268187"/>
                <a:gd name="connsiteY87" fmla="*/ 1626920 h 1858489"/>
                <a:gd name="connsiteX88" fmla="*/ 480950 w 2268187"/>
                <a:gd name="connsiteY88" fmla="*/ 1710047 h 1858489"/>
                <a:gd name="connsiteX0" fmla="*/ 480950 w 2268187"/>
                <a:gd name="connsiteY0" fmla="*/ 1710047 h 1858489"/>
                <a:gd name="connsiteX1" fmla="*/ 368135 w 2268187"/>
                <a:gd name="connsiteY1" fmla="*/ 1715985 h 1858489"/>
                <a:gd name="connsiteX2" fmla="*/ 302821 w 2268187"/>
                <a:gd name="connsiteY2" fmla="*/ 1715985 h 1858489"/>
                <a:gd name="connsiteX3" fmla="*/ 255320 w 2268187"/>
                <a:gd name="connsiteY3" fmla="*/ 1662546 h 1858489"/>
                <a:gd name="connsiteX4" fmla="*/ 190005 w 2268187"/>
                <a:gd name="connsiteY4" fmla="*/ 1668483 h 1858489"/>
                <a:gd name="connsiteX5" fmla="*/ 83127 w 2268187"/>
                <a:gd name="connsiteY5" fmla="*/ 1662546 h 1858489"/>
                <a:gd name="connsiteX6" fmla="*/ 65314 w 2268187"/>
                <a:gd name="connsiteY6" fmla="*/ 1573481 h 1858489"/>
                <a:gd name="connsiteX7" fmla="*/ 47501 w 2268187"/>
                <a:gd name="connsiteY7" fmla="*/ 1300348 h 1858489"/>
                <a:gd name="connsiteX8" fmla="*/ 0 w 2268187"/>
                <a:gd name="connsiteY8" fmla="*/ 1235034 h 1858489"/>
                <a:gd name="connsiteX9" fmla="*/ 5938 w 2268187"/>
                <a:gd name="connsiteY9" fmla="*/ 1009403 h 1858489"/>
                <a:gd name="connsiteX10" fmla="*/ 53439 w 2268187"/>
                <a:gd name="connsiteY10" fmla="*/ 771896 h 1858489"/>
                <a:gd name="connsiteX11" fmla="*/ 59377 w 2268187"/>
                <a:gd name="connsiteY11" fmla="*/ 724395 h 1858489"/>
                <a:gd name="connsiteX12" fmla="*/ 11875 w 2268187"/>
                <a:gd name="connsiteY12" fmla="*/ 659081 h 1858489"/>
                <a:gd name="connsiteX13" fmla="*/ 5938 w 2268187"/>
                <a:gd name="connsiteY13" fmla="*/ 570015 h 1858489"/>
                <a:gd name="connsiteX14" fmla="*/ 35626 w 2268187"/>
                <a:gd name="connsiteY14" fmla="*/ 504701 h 1858489"/>
                <a:gd name="connsiteX15" fmla="*/ 83127 w 2268187"/>
                <a:gd name="connsiteY15" fmla="*/ 445325 h 1858489"/>
                <a:gd name="connsiteX16" fmla="*/ 225631 w 2268187"/>
                <a:gd name="connsiteY16" fmla="*/ 285008 h 1858489"/>
                <a:gd name="connsiteX17" fmla="*/ 255319 w 2268187"/>
                <a:gd name="connsiteY17" fmla="*/ 249383 h 1858489"/>
                <a:gd name="connsiteX18" fmla="*/ 255320 w 2268187"/>
                <a:gd name="connsiteY18" fmla="*/ 219694 h 1858489"/>
                <a:gd name="connsiteX19" fmla="*/ 403761 w 2268187"/>
                <a:gd name="connsiteY19" fmla="*/ 118753 h 1858489"/>
                <a:gd name="connsiteX20" fmla="*/ 570016 w 2268187"/>
                <a:gd name="connsiteY20" fmla="*/ 47501 h 1858489"/>
                <a:gd name="connsiteX21" fmla="*/ 754083 w 2268187"/>
                <a:gd name="connsiteY21" fmla="*/ 17813 h 1858489"/>
                <a:gd name="connsiteX22" fmla="*/ 813460 w 2268187"/>
                <a:gd name="connsiteY22" fmla="*/ 17813 h 1858489"/>
                <a:gd name="connsiteX23" fmla="*/ 860961 w 2268187"/>
                <a:gd name="connsiteY23" fmla="*/ 0 h 1858489"/>
                <a:gd name="connsiteX24" fmla="*/ 1240972 w 2268187"/>
                <a:gd name="connsiteY24" fmla="*/ 11876 h 1858489"/>
                <a:gd name="connsiteX25" fmla="*/ 1478478 w 2268187"/>
                <a:gd name="connsiteY25" fmla="*/ 71252 h 1858489"/>
                <a:gd name="connsiteX26" fmla="*/ 1543792 w 2268187"/>
                <a:gd name="connsiteY26" fmla="*/ 95003 h 1858489"/>
                <a:gd name="connsiteX27" fmla="*/ 1710047 w 2268187"/>
                <a:gd name="connsiteY27" fmla="*/ 142504 h 1858489"/>
                <a:gd name="connsiteX28" fmla="*/ 1793174 w 2268187"/>
                <a:gd name="connsiteY28" fmla="*/ 184068 h 1858489"/>
                <a:gd name="connsiteX29" fmla="*/ 1864426 w 2268187"/>
                <a:gd name="connsiteY29" fmla="*/ 231569 h 1858489"/>
                <a:gd name="connsiteX30" fmla="*/ 1929740 w 2268187"/>
                <a:gd name="connsiteY30" fmla="*/ 290946 h 1858489"/>
                <a:gd name="connsiteX31" fmla="*/ 2012868 w 2268187"/>
                <a:gd name="connsiteY31" fmla="*/ 344385 h 1858489"/>
                <a:gd name="connsiteX32" fmla="*/ 2155372 w 2268187"/>
                <a:gd name="connsiteY32" fmla="*/ 415637 h 1858489"/>
                <a:gd name="connsiteX33" fmla="*/ 2232561 w 2268187"/>
                <a:gd name="connsiteY33" fmla="*/ 492826 h 1858489"/>
                <a:gd name="connsiteX34" fmla="*/ 2268187 w 2268187"/>
                <a:gd name="connsiteY34" fmla="*/ 617517 h 1858489"/>
                <a:gd name="connsiteX35" fmla="*/ 2256312 w 2268187"/>
                <a:gd name="connsiteY35" fmla="*/ 777834 h 1858489"/>
                <a:gd name="connsiteX36" fmla="*/ 2250374 w 2268187"/>
                <a:gd name="connsiteY36" fmla="*/ 926276 h 1858489"/>
                <a:gd name="connsiteX37" fmla="*/ 2250374 w 2268187"/>
                <a:gd name="connsiteY37" fmla="*/ 926276 h 1858489"/>
                <a:gd name="connsiteX38" fmla="*/ 2232561 w 2268187"/>
                <a:gd name="connsiteY38" fmla="*/ 991590 h 1858489"/>
                <a:gd name="connsiteX39" fmla="*/ 2196935 w 2268187"/>
                <a:gd name="connsiteY39" fmla="*/ 1033153 h 1858489"/>
                <a:gd name="connsiteX40" fmla="*/ 2155372 w 2268187"/>
                <a:gd name="connsiteY40" fmla="*/ 1110343 h 1858489"/>
                <a:gd name="connsiteX41" fmla="*/ 2143496 w 2268187"/>
                <a:gd name="connsiteY41" fmla="*/ 1157844 h 1858489"/>
                <a:gd name="connsiteX42" fmla="*/ 2167247 w 2268187"/>
                <a:gd name="connsiteY42" fmla="*/ 1235034 h 1858489"/>
                <a:gd name="connsiteX43" fmla="*/ 2167247 w 2268187"/>
                <a:gd name="connsiteY43" fmla="*/ 1359725 h 1858489"/>
                <a:gd name="connsiteX44" fmla="*/ 2131621 w 2268187"/>
                <a:gd name="connsiteY44" fmla="*/ 1460665 h 1858489"/>
                <a:gd name="connsiteX45" fmla="*/ 2090057 w 2268187"/>
                <a:gd name="connsiteY45" fmla="*/ 1531917 h 1858489"/>
                <a:gd name="connsiteX46" fmla="*/ 2024743 w 2268187"/>
                <a:gd name="connsiteY46" fmla="*/ 1573481 h 1858489"/>
                <a:gd name="connsiteX47" fmla="*/ 1935678 w 2268187"/>
                <a:gd name="connsiteY47" fmla="*/ 1858489 h 1858489"/>
                <a:gd name="connsiteX48" fmla="*/ 1834738 w 2268187"/>
                <a:gd name="connsiteY48" fmla="*/ 1840676 h 1858489"/>
                <a:gd name="connsiteX49" fmla="*/ 1900052 w 2268187"/>
                <a:gd name="connsiteY49" fmla="*/ 1686296 h 1858489"/>
                <a:gd name="connsiteX50" fmla="*/ 1911927 w 2268187"/>
                <a:gd name="connsiteY50" fmla="*/ 1555668 h 1858489"/>
                <a:gd name="connsiteX51" fmla="*/ 1911927 w 2268187"/>
                <a:gd name="connsiteY51" fmla="*/ 1454727 h 1858489"/>
                <a:gd name="connsiteX52" fmla="*/ 1923803 w 2268187"/>
                <a:gd name="connsiteY52" fmla="*/ 1359725 h 1858489"/>
                <a:gd name="connsiteX53" fmla="*/ 1989117 w 2268187"/>
                <a:gd name="connsiteY53" fmla="*/ 1252847 h 1858489"/>
                <a:gd name="connsiteX54" fmla="*/ 1983179 w 2268187"/>
                <a:gd name="connsiteY54" fmla="*/ 1199408 h 1858489"/>
                <a:gd name="connsiteX55" fmla="*/ 1995055 w 2268187"/>
                <a:gd name="connsiteY55" fmla="*/ 1104405 h 1858489"/>
                <a:gd name="connsiteX56" fmla="*/ 2048494 w 2268187"/>
                <a:gd name="connsiteY56" fmla="*/ 950026 h 1858489"/>
                <a:gd name="connsiteX57" fmla="*/ 2119746 w 2268187"/>
                <a:gd name="connsiteY57" fmla="*/ 908463 h 1858489"/>
                <a:gd name="connsiteX58" fmla="*/ 2119746 w 2268187"/>
                <a:gd name="connsiteY58" fmla="*/ 908463 h 1858489"/>
                <a:gd name="connsiteX59" fmla="*/ 2137559 w 2268187"/>
                <a:gd name="connsiteY59" fmla="*/ 783772 h 1858489"/>
                <a:gd name="connsiteX60" fmla="*/ 1828800 w 2268187"/>
                <a:gd name="connsiteY60" fmla="*/ 380011 h 1858489"/>
                <a:gd name="connsiteX61" fmla="*/ 1389413 w 2268187"/>
                <a:gd name="connsiteY61" fmla="*/ 195943 h 1858489"/>
                <a:gd name="connsiteX62" fmla="*/ 973777 w 2268187"/>
                <a:gd name="connsiteY62" fmla="*/ 154379 h 1858489"/>
                <a:gd name="connsiteX63" fmla="*/ 807522 w 2268187"/>
                <a:gd name="connsiteY63" fmla="*/ 154379 h 1858489"/>
                <a:gd name="connsiteX64" fmla="*/ 605642 w 2268187"/>
                <a:gd name="connsiteY64" fmla="*/ 195943 h 1858489"/>
                <a:gd name="connsiteX65" fmla="*/ 451263 w 2268187"/>
                <a:gd name="connsiteY65" fmla="*/ 279070 h 1858489"/>
                <a:gd name="connsiteX66" fmla="*/ 380011 w 2268187"/>
                <a:gd name="connsiteY66" fmla="*/ 344385 h 1858489"/>
                <a:gd name="connsiteX67" fmla="*/ 380011 w 2268187"/>
                <a:gd name="connsiteY67" fmla="*/ 344385 h 1858489"/>
                <a:gd name="connsiteX68" fmla="*/ 338447 w 2268187"/>
                <a:gd name="connsiteY68" fmla="*/ 332509 h 1858489"/>
                <a:gd name="connsiteX69" fmla="*/ 249382 w 2268187"/>
                <a:gd name="connsiteY69" fmla="*/ 421574 h 1858489"/>
                <a:gd name="connsiteX70" fmla="*/ 195943 w 2268187"/>
                <a:gd name="connsiteY70" fmla="*/ 475013 h 1858489"/>
                <a:gd name="connsiteX71" fmla="*/ 207818 w 2268187"/>
                <a:gd name="connsiteY71" fmla="*/ 552203 h 1858489"/>
                <a:gd name="connsiteX72" fmla="*/ 255320 w 2268187"/>
                <a:gd name="connsiteY72" fmla="*/ 623455 h 1858489"/>
                <a:gd name="connsiteX73" fmla="*/ 237507 w 2268187"/>
                <a:gd name="connsiteY73" fmla="*/ 688769 h 1858489"/>
                <a:gd name="connsiteX74" fmla="*/ 201881 w 2268187"/>
                <a:gd name="connsiteY74" fmla="*/ 754083 h 1858489"/>
                <a:gd name="connsiteX75" fmla="*/ 267195 w 2268187"/>
                <a:gd name="connsiteY75" fmla="*/ 742208 h 1858489"/>
                <a:gd name="connsiteX76" fmla="*/ 267195 w 2268187"/>
                <a:gd name="connsiteY76" fmla="*/ 742208 h 1858489"/>
                <a:gd name="connsiteX77" fmla="*/ 267195 w 2268187"/>
                <a:gd name="connsiteY77" fmla="*/ 742208 h 1858489"/>
                <a:gd name="connsiteX78" fmla="*/ 380011 w 2268187"/>
                <a:gd name="connsiteY78" fmla="*/ 670956 h 1858489"/>
                <a:gd name="connsiteX79" fmla="*/ 421574 w 2268187"/>
                <a:gd name="connsiteY79" fmla="*/ 688769 h 1858489"/>
                <a:gd name="connsiteX80" fmla="*/ 445325 w 2268187"/>
                <a:gd name="connsiteY80" fmla="*/ 765959 h 1858489"/>
                <a:gd name="connsiteX81" fmla="*/ 475013 w 2268187"/>
                <a:gd name="connsiteY81" fmla="*/ 872837 h 1858489"/>
                <a:gd name="connsiteX82" fmla="*/ 510639 w 2268187"/>
                <a:gd name="connsiteY82" fmla="*/ 961901 h 1858489"/>
                <a:gd name="connsiteX83" fmla="*/ 528452 w 2268187"/>
                <a:gd name="connsiteY83" fmla="*/ 1039091 h 1858489"/>
                <a:gd name="connsiteX84" fmla="*/ 540327 w 2268187"/>
                <a:gd name="connsiteY84" fmla="*/ 1092530 h 1858489"/>
                <a:gd name="connsiteX85" fmla="*/ 540327 w 2268187"/>
                <a:gd name="connsiteY85" fmla="*/ 1270660 h 1858489"/>
                <a:gd name="connsiteX86" fmla="*/ 510639 w 2268187"/>
                <a:gd name="connsiteY86" fmla="*/ 1365663 h 1858489"/>
                <a:gd name="connsiteX87" fmla="*/ 504701 w 2268187"/>
                <a:gd name="connsiteY87" fmla="*/ 1525979 h 1858489"/>
                <a:gd name="connsiteX88" fmla="*/ 480951 w 2268187"/>
                <a:gd name="connsiteY88" fmla="*/ 1626920 h 1858489"/>
                <a:gd name="connsiteX89" fmla="*/ 480950 w 2268187"/>
                <a:gd name="connsiteY89" fmla="*/ 1710047 h 1858489"/>
                <a:gd name="connsiteX0" fmla="*/ 480950 w 2268187"/>
                <a:gd name="connsiteY0" fmla="*/ 1710047 h 1858489"/>
                <a:gd name="connsiteX1" fmla="*/ 368135 w 2268187"/>
                <a:gd name="connsiteY1" fmla="*/ 1715985 h 1858489"/>
                <a:gd name="connsiteX2" fmla="*/ 302821 w 2268187"/>
                <a:gd name="connsiteY2" fmla="*/ 1715985 h 1858489"/>
                <a:gd name="connsiteX3" fmla="*/ 255320 w 2268187"/>
                <a:gd name="connsiteY3" fmla="*/ 1662546 h 1858489"/>
                <a:gd name="connsiteX4" fmla="*/ 190005 w 2268187"/>
                <a:gd name="connsiteY4" fmla="*/ 1668483 h 1858489"/>
                <a:gd name="connsiteX5" fmla="*/ 83127 w 2268187"/>
                <a:gd name="connsiteY5" fmla="*/ 1662546 h 1858489"/>
                <a:gd name="connsiteX6" fmla="*/ 65314 w 2268187"/>
                <a:gd name="connsiteY6" fmla="*/ 1573481 h 1858489"/>
                <a:gd name="connsiteX7" fmla="*/ 47501 w 2268187"/>
                <a:gd name="connsiteY7" fmla="*/ 1300348 h 1858489"/>
                <a:gd name="connsiteX8" fmla="*/ 0 w 2268187"/>
                <a:gd name="connsiteY8" fmla="*/ 1235034 h 1858489"/>
                <a:gd name="connsiteX9" fmla="*/ 5938 w 2268187"/>
                <a:gd name="connsiteY9" fmla="*/ 1009403 h 1858489"/>
                <a:gd name="connsiteX10" fmla="*/ 53439 w 2268187"/>
                <a:gd name="connsiteY10" fmla="*/ 771896 h 1858489"/>
                <a:gd name="connsiteX11" fmla="*/ 59377 w 2268187"/>
                <a:gd name="connsiteY11" fmla="*/ 724395 h 1858489"/>
                <a:gd name="connsiteX12" fmla="*/ 11875 w 2268187"/>
                <a:gd name="connsiteY12" fmla="*/ 659081 h 1858489"/>
                <a:gd name="connsiteX13" fmla="*/ 5938 w 2268187"/>
                <a:gd name="connsiteY13" fmla="*/ 570015 h 1858489"/>
                <a:gd name="connsiteX14" fmla="*/ 35626 w 2268187"/>
                <a:gd name="connsiteY14" fmla="*/ 504701 h 1858489"/>
                <a:gd name="connsiteX15" fmla="*/ 83127 w 2268187"/>
                <a:gd name="connsiteY15" fmla="*/ 445325 h 1858489"/>
                <a:gd name="connsiteX16" fmla="*/ 225631 w 2268187"/>
                <a:gd name="connsiteY16" fmla="*/ 285008 h 1858489"/>
                <a:gd name="connsiteX17" fmla="*/ 255319 w 2268187"/>
                <a:gd name="connsiteY17" fmla="*/ 249383 h 1858489"/>
                <a:gd name="connsiteX18" fmla="*/ 255320 w 2268187"/>
                <a:gd name="connsiteY18" fmla="*/ 219694 h 1858489"/>
                <a:gd name="connsiteX19" fmla="*/ 403761 w 2268187"/>
                <a:gd name="connsiteY19" fmla="*/ 118753 h 1858489"/>
                <a:gd name="connsiteX20" fmla="*/ 570016 w 2268187"/>
                <a:gd name="connsiteY20" fmla="*/ 47501 h 1858489"/>
                <a:gd name="connsiteX21" fmla="*/ 754083 w 2268187"/>
                <a:gd name="connsiteY21" fmla="*/ 17813 h 1858489"/>
                <a:gd name="connsiteX22" fmla="*/ 813460 w 2268187"/>
                <a:gd name="connsiteY22" fmla="*/ 17813 h 1858489"/>
                <a:gd name="connsiteX23" fmla="*/ 860961 w 2268187"/>
                <a:gd name="connsiteY23" fmla="*/ 0 h 1858489"/>
                <a:gd name="connsiteX24" fmla="*/ 1240972 w 2268187"/>
                <a:gd name="connsiteY24" fmla="*/ 11876 h 1858489"/>
                <a:gd name="connsiteX25" fmla="*/ 1478478 w 2268187"/>
                <a:gd name="connsiteY25" fmla="*/ 71252 h 1858489"/>
                <a:gd name="connsiteX26" fmla="*/ 1543792 w 2268187"/>
                <a:gd name="connsiteY26" fmla="*/ 95003 h 1858489"/>
                <a:gd name="connsiteX27" fmla="*/ 1710047 w 2268187"/>
                <a:gd name="connsiteY27" fmla="*/ 142504 h 1858489"/>
                <a:gd name="connsiteX28" fmla="*/ 1793174 w 2268187"/>
                <a:gd name="connsiteY28" fmla="*/ 184068 h 1858489"/>
                <a:gd name="connsiteX29" fmla="*/ 1864426 w 2268187"/>
                <a:gd name="connsiteY29" fmla="*/ 231569 h 1858489"/>
                <a:gd name="connsiteX30" fmla="*/ 1929740 w 2268187"/>
                <a:gd name="connsiteY30" fmla="*/ 290946 h 1858489"/>
                <a:gd name="connsiteX31" fmla="*/ 2012868 w 2268187"/>
                <a:gd name="connsiteY31" fmla="*/ 344385 h 1858489"/>
                <a:gd name="connsiteX32" fmla="*/ 2155372 w 2268187"/>
                <a:gd name="connsiteY32" fmla="*/ 415637 h 1858489"/>
                <a:gd name="connsiteX33" fmla="*/ 2232561 w 2268187"/>
                <a:gd name="connsiteY33" fmla="*/ 492826 h 1858489"/>
                <a:gd name="connsiteX34" fmla="*/ 2268187 w 2268187"/>
                <a:gd name="connsiteY34" fmla="*/ 617517 h 1858489"/>
                <a:gd name="connsiteX35" fmla="*/ 2256312 w 2268187"/>
                <a:gd name="connsiteY35" fmla="*/ 777834 h 1858489"/>
                <a:gd name="connsiteX36" fmla="*/ 2250374 w 2268187"/>
                <a:gd name="connsiteY36" fmla="*/ 926276 h 1858489"/>
                <a:gd name="connsiteX37" fmla="*/ 2250374 w 2268187"/>
                <a:gd name="connsiteY37" fmla="*/ 926276 h 1858489"/>
                <a:gd name="connsiteX38" fmla="*/ 2232561 w 2268187"/>
                <a:gd name="connsiteY38" fmla="*/ 991590 h 1858489"/>
                <a:gd name="connsiteX39" fmla="*/ 2196935 w 2268187"/>
                <a:gd name="connsiteY39" fmla="*/ 1033153 h 1858489"/>
                <a:gd name="connsiteX40" fmla="*/ 2155372 w 2268187"/>
                <a:gd name="connsiteY40" fmla="*/ 1110343 h 1858489"/>
                <a:gd name="connsiteX41" fmla="*/ 2143496 w 2268187"/>
                <a:gd name="connsiteY41" fmla="*/ 1157844 h 1858489"/>
                <a:gd name="connsiteX42" fmla="*/ 2167247 w 2268187"/>
                <a:gd name="connsiteY42" fmla="*/ 1235034 h 1858489"/>
                <a:gd name="connsiteX43" fmla="*/ 2167247 w 2268187"/>
                <a:gd name="connsiteY43" fmla="*/ 1359725 h 1858489"/>
                <a:gd name="connsiteX44" fmla="*/ 2131621 w 2268187"/>
                <a:gd name="connsiteY44" fmla="*/ 1460665 h 1858489"/>
                <a:gd name="connsiteX45" fmla="*/ 2090057 w 2268187"/>
                <a:gd name="connsiteY45" fmla="*/ 1531917 h 1858489"/>
                <a:gd name="connsiteX46" fmla="*/ 2024743 w 2268187"/>
                <a:gd name="connsiteY46" fmla="*/ 1573481 h 1858489"/>
                <a:gd name="connsiteX47" fmla="*/ 1935678 w 2268187"/>
                <a:gd name="connsiteY47" fmla="*/ 1858489 h 1858489"/>
                <a:gd name="connsiteX48" fmla="*/ 1834738 w 2268187"/>
                <a:gd name="connsiteY48" fmla="*/ 1840676 h 1858489"/>
                <a:gd name="connsiteX49" fmla="*/ 1876302 w 2268187"/>
                <a:gd name="connsiteY49" fmla="*/ 1686296 h 1858489"/>
                <a:gd name="connsiteX50" fmla="*/ 1911927 w 2268187"/>
                <a:gd name="connsiteY50" fmla="*/ 1555668 h 1858489"/>
                <a:gd name="connsiteX51" fmla="*/ 1911927 w 2268187"/>
                <a:gd name="connsiteY51" fmla="*/ 1454727 h 1858489"/>
                <a:gd name="connsiteX52" fmla="*/ 1923803 w 2268187"/>
                <a:gd name="connsiteY52" fmla="*/ 1359725 h 1858489"/>
                <a:gd name="connsiteX53" fmla="*/ 1989117 w 2268187"/>
                <a:gd name="connsiteY53" fmla="*/ 1252847 h 1858489"/>
                <a:gd name="connsiteX54" fmla="*/ 1983179 w 2268187"/>
                <a:gd name="connsiteY54" fmla="*/ 1199408 h 1858489"/>
                <a:gd name="connsiteX55" fmla="*/ 1995055 w 2268187"/>
                <a:gd name="connsiteY55" fmla="*/ 1104405 h 1858489"/>
                <a:gd name="connsiteX56" fmla="*/ 2048494 w 2268187"/>
                <a:gd name="connsiteY56" fmla="*/ 950026 h 1858489"/>
                <a:gd name="connsiteX57" fmla="*/ 2119746 w 2268187"/>
                <a:gd name="connsiteY57" fmla="*/ 908463 h 1858489"/>
                <a:gd name="connsiteX58" fmla="*/ 2119746 w 2268187"/>
                <a:gd name="connsiteY58" fmla="*/ 908463 h 1858489"/>
                <a:gd name="connsiteX59" fmla="*/ 2137559 w 2268187"/>
                <a:gd name="connsiteY59" fmla="*/ 783772 h 1858489"/>
                <a:gd name="connsiteX60" fmla="*/ 1828800 w 2268187"/>
                <a:gd name="connsiteY60" fmla="*/ 380011 h 1858489"/>
                <a:gd name="connsiteX61" fmla="*/ 1389413 w 2268187"/>
                <a:gd name="connsiteY61" fmla="*/ 195943 h 1858489"/>
                <a:gd name="connsiteX62" fmla="*/ 973777 w 2268187"/>
                <a:gd name="connsiteY62" fmla="*/ 154379 h 1858489"/>
                <a:gd name="connsiteX63" fmla="*/ 807522 w 2268187"/>
                <a:gd name="connsiteY63" fmla="*/ 154379 h 1858489"/>
                <a:gd name="connsiteX64" fmla="*/ 605642 w 2268187"/>
                <a:gd name="connsiteY64" fmla="*/ 195943 h 1858489"/>
                <a:gd name="connsiteX65" fmla="*/ 451263 w 2268187"/>
                <a:gd name="connsiteY65" fmla="*/ 279070 h 1858489"/>
                <a:gd name="connsiteX66" fmla="*/ 380011 w 2268187"/>
                <a:gd name="connsiteY66" fmla="*/ 344385 h 1858489"/>
                <a:gd name="connsiteX67" fmla="*/ 380011 w 2268187"/>
                <a:gd name="connsiteY67" fmla="*/ 344385 h 1858489"/>
                <a:gd name="connsiteX68" fmla="*/ 338447 w 2268187"/>
                <a:gd name="connsiteY68" fmla="*/ 332509 h 1858489"/>
                <a:gd name="connsiteX69" fmla="*/ 249382 w 2268187"/>
                <a:gd name="connsiteY69" fmla="*/ 421574 h 1858489"/>
                <a:gd name="connsiteX70" fmla="*/ 195943 w 2268187"/>
                <a:gd name="connsiteY70" fmla="*/ 475013 h 1858489"/>
                <a:gd name="connsiteX71" fmla="*/ 207818 w 2268187"/>
                <a:gd name="connsiteY71" fmla="*/ 552203 h 1858489"/>
                <a:gd name="connsiteX72" fmla="*/ 255320 w 2268187"/>
                <a:gd name="connsiteY72" fmla="*/ 623455 h 1858489"/>
                <a:gd name="connsiteX73" fmla="*/ 237507 w 2268187"/>
                <a:gd name="connsiteY73" fmla="*/ 688769 h 1858489"/>
                <a:gd name="connsiteX74" fmla="*/ 201881 w 2268187"/>
                <a:gd name="connsiteY74" fmla="*/ 754083 h 1858489"/>
                <a:gd name="connsiteX75" fmla="*/ 267195 w 2268187"/>
                <a:gd name="connsiteY75" fmla="*/ 742208 h 1858489"/>
                <a:gd name="connsiteX76" fmla="*/ 267195 w 2268187"/>
                <a:gd name="connsiteY76" fmla="*/ 742208 h 1858489"/>
                <a:gd name="connsiteX77" fmla="*/ 267195 w 2268187"/>
                <a:gd name="connsiteY77" fmla="*/ 742208 h 1858489"/>
                <a:gd name="connsiteX78" fmla="*/ 380011 w 2268187"/>
                <a:gd name="connsiteY78" fmla="*/ 670956 h 1858489"/>
                <a:gd name="connsiteX79" fmla="*/ 421574 w 2268187"/>
                <a:gd name="connsiteY79" fmla="*/ 688769 h 1858489"/>
                <a:gd name="connsiteX80" fmla="*/ 445325 w 2268187"/>
                <a:gd name="connsiteY80" fmla="*/ 765959 h 1858489"/>
                <a:gd name="connsiteX81" fmla="*/ 475013 w 2268187"/>
                <a:gd name="connsiteY81" fmla="*/ 872837 h 1858489"/>
                <a:gd name="connsiteX82" fmla="*/ 510639 w 2268187"/>
                <a:gd name="connsiteY82" fmla="*/ 961901 h 1858489"/>
                <a:gd name="connsiteX83" fmla="*/ 528452 w 2268187"/>
                <a:gd name="connsiteY83" fmla="*/ 1039091 h 1858489"/>
                <a:gd name="connsiteX84" fmla="*/ 540327 w 2268187"/>
                <a:gd name="connsiteY84" fmla="*/ 1092530 h 1858489"/>
                <a:gd name="connsiteX85" fmla="*/ 540327 w 2268187"/>
                <a:gd name="connsiteY85" fmla="*/ 1270660 h 1858489"/>
                <a:gd name="connsiteX86" fmla="*/ 510639 w 2268187"/>
                <a:gd name="connsiteY86" fmla="*/ 1365663 h 1858489"/>
                <a:gd name="connsiteX87" fmla="*/ 504701 w 2268187"/>
                <a:gd name="connsiteY87" fmla="*/ 1525979 h 1858489"/>
                <a:gd name="connsiteX88" fmla="*/ 480951 w 2268187"/>
                <a:gd name="connsiteY88" fmla="*/ 1626920 h 1858489"/>
                <a:gd name="connsiteX89" fmla="*/ 480950 w 2268187"/>
                <a:gd name="connsiteY89" fmla="*/ 1710047 h 1858489"/>
                <a:gd name="connsiteX0" fmla="*/ 480950 w 2268187"/>
                <a:gd name="connsiteY0" fmla="*/ 1710047 h 1858489"/>
                <a:gd name="connsiteX1" fmla="*/ 368135 w 2268187"/>
                <a:gd name="connsiteY1" fmla="*/ 1715985 h 1858489"/>
                <a:gd name="connsiteX2" fmla="*/ 302821 w 2268187"/>
                <a:gd name="connsiteY2" fmla="*/ 1715985 h 1858489"/>
                <a:gd name="connsiteX3" fmla="*/ 255320 w 2268187"/>
                <a:gd name="connsiteY3" fmla="*/ 1662546 h 1858489"/>
                <a:gd name="connsiteX4" fmla="*/ 190005 w 2268187"/>
                <a:gd name="connsiteY4" fmla="*/ 1668483 h 1858489"/>
                <a:gd name="connsiteX5" fmla="*/ 83127 w 2268187"/>
                <a:gd name="connsiteY5" fmla="*/ 1662546 h 1858489"/>
                <a:gd name="connsiteX6" fmla="*/ 65314 w 2268187"/>
                <a:gd name="connsiteY6" fmla="*/ 1573481 h 1858489"/>
                <a:gd name="connsiteX7" fmla="*/ 47501 w 2268187"/>
                <a:gd name="connsiteY7" fmla="*/ 1300348 h 1858489"/>
                <a:gd name="connsiteX8" fmla="*/ 0 w 2268187"/>
                <a:gd name="connsiteY8" fmla="*/ 1235034 h 1858489"/>
                <a:gd name="connsiteX9" fmla="*/ 5938 w 2268187"/>
                <a:gd name="connsiteY9" fmla="*/ 1009403 h 1858489"/>
                <a:gd name="connsiteX10" fmla="*/ 53439 w 2268187"/>
                <a:gd name="connsiteY10" fmla="*/ 771896 h 1858489"/>
                <a:gd name="connsiteX11" fmla="*/ 59377 w 2268187"/>
                <a:gd name="connsiteY11" fmla="*/ 724395 h 1858489"/>
                <a:gd name="connsiteX12" fmla="*/ 11875 w 2268187"/>
                <a:gd name="connsiteY12" fmla="*/ 659081 h 1858489"/>
                <a:gd name="connsiteX13" fmla="*/ 5938 w 2268187"/>
                <a:gd name="connsiteY13" fmla="*/ 570015 h 1858489"/>
                <a:gd name="connsiteX14" fmla="*/ 35626 w 2268187"/>
                <a:gd name="connsiteY14" fmla="*/ 504701 h 1858489"/>
                <a:gd name="connsiteX15" fmla="*/ 83127 w 2268187"/>
                <a:gd name="connsiteY15" fmla="*/ 445325 h 1858489"/>
                <a:gd name="connsiteX16" fmla="*/ 225631 w 2268187"/>
                <a:gd name="connsiteY16" fmla="*/ 285008 h 1858489"/>
                <a:gd name="connsiteX17" fmla="*/ 255319 w 2268187"/>
                <a:gd name="connsiteY17" fmla="*/ 249383 h 1858489"/>
                <a:gd name="connsiteX18" fmla="*/ 255320 w 2268187"/>
                <a:gd name="connsiteY18" fmla="*/ 219694 h 1858489"/>
                <a:gd name="connsiteX19" fmla="*/ 403761 w 2268187"/>
                <a:gd name="connsiteY19" fmla="*/ 118753 h 1858489"/>
                <a:gd name="connsiteX20" fmla="*/ 570016 w 2268187"/>
                <a:gd name="connsiteY20" fmla="*/ 47501 h 1858489"/>
                <a:gd name="connsiteX21" fmla="*/ 754083 w 2268187"/>
                <a:gd name="connsiteY21" fmla="*/ 17813 h 1858489"/>
                <a:gd name="connsiteX22" fmla="*/ 813460 w 2268187"/>
                <a:gd name="connsiteY22" fmla="*/ 17813 h 1858489"/>
                <a:gd name="connsiteX23" fmla="*/ 860961 w 2268187"/>
                <a:gd name="connsiteY23" fmla="*/ 0 h 1858489"/>
                <a:gd name="connsiteX24" fmla="*/ 1240972 w 2268187"/>
                <a:gd name="connsiteY24" fmla="*/ 11876 h 1858489"/>
                <a:gd name="connsiteX25" fmla="*/ 1478478 w 2268187"/>
                <a:gd name="connsiteY25" fmla="*/ 71252 h 1858489"/>
                <a:gd name="connsiteX26" fmla="*/ 1543792 w 2268187"/>
                <a:gd name="connsiteY26" fmla="*/ 95003 h 1858489"/>
                <a:gd name="connsiteX27" fmla="*/ 1710047 w 2268187"/>
                <a:gd name="connsiteY27" fmla="*/ 142504 h 1858489"/>
                <a:gd name="connsiteX28" fmla="*/ 1793174 w 2268187"/>
                <a:gd name="connsiteY28" fmla="*/ 184068 h 1858489"/>
                <a:gd name="connsiteX29" fmla="*/ 1864426 w 2268187"/>
                <a:gd name="connsiteY29" fmla="*/ 231569 h 1858489"/>
                <a:gd name="connsiteX30" fmla="*/ 1929740 w 2268187"/>
                <a:gd name="connsiteY30" fmla="*/ 290946 h 1858489"/>
                <a:gd name="connsiteX31" fmla="*/ 2012868 w 2268187"/>
                <a:gd name="connsiteY31" fmla="*/ 344385 h 1858489"/>
                <a:gd name="connsiteX32" fmla="*/ 2155372 w 2268187"/>
                <a:gd name="connsiteY32" fmla="*/ 415637 h 1858489"/>
                <a:gd name="connsiteX33" fmla="*/ 2232561 w 2268187"/>
                <a:gd name="connsiteY33" fmla="*/ 492826 h 1858489"/>
                <a:gd name="connsiteX34" fmla="*/ 2268187 w 2268187"/>
                <a:gd name="connsiteY34" fmla="*/ 617517 h 1858489"/>
                <a:gd name="connsiteX35" fmla="*/ 2256312 w 2268187"/>
                <a:gd name="connsiteY35" fmla="*/ 777834 h 1858489"/>
                <a:gd name="connsiteX36" fmla="*/ 2250374 w 2268187"/>
                <a:gd name="connsiteY36" fmla="*/ 926276 h 1858489"/>
                <a:gd name="connsiteX37" fmla="*/ 2250374 w 2268187"/>
                <a:gd name="connsiteY37" fmla="*/ 926276 h 1858489"/>
                <a:gd name="connsiteX38" fmla="*/ 2232561 w 2268187"/>
                <a:gd name="connsiteY38" fmla="*/ 991590 h 1858489"/>
                <a:gd name="connsiteX39" fmla="*/ 2196935 w 2268187"/>
                <a:gd name="connsiteY39" fmla="*/ 1033153 h 1858489"/>
                <a:gd name="connsiteX40" fmla="*/ 2155372 w 2268187"/>
                <a:gd name="connsiteY40" fmla="*/ 1110343 h 1858489"/>
                <a:gd name="connsiteX41" fmla="*/ 2143496 w 2268187"/>
                <a:gd name="connsiteY41" fmla="*/ 1157844 h 1858489"/>
                <a:gd name="connsiteX42" fmla="*/ 2167247 w 2268187"/>
                <a:gd name="connsiteY42" fmla="*/ 1235034 h 1858489"/>
                <a:gd name="connsiteX43" fmla="*/ 2167247 w 2268187"/>
                <a:gd name="connsiteY43" fmla="*/ 1359725 h 1858489"/>
                <a:gd name="connsiteX44" fmla="*/ 2131621 w 2268187"/>
                <a:gd name="connsiteY44" fmla="*/ 1460665 h 1858489"/>
                <a:gd name="connsiteX45" fmla="*/ 2090057 w 2268187"/>
                <a:gd name="connsiteY45" fmla="*/ 1531917 h 1858489"/>
                <a:gd name="connsiteX46" fmla="*/ 2024743 w 2268187"/>
                <a:gd name="connsiteY46" fmla="*/ 1573481 h 1858489"/>
                <a:gd name="connsiteX47" fmla="*/ 1935678 w 2268187"/>
                <a:gd name="connsiteY47" fmla="*/ 1858489 h 1858489"/>
                <a:gd name="connsiteX48" fmla="*/ 1834738 w 2268187"/>
                <a:gd name="connsiteY48" fmla="*/ 1840676 h 1858489"/>
                <a:gd name="connsiteX49" fmla="*/ 1876302 w 2268187"/>
                <a:gd name="connsiteY49" fmla="*/ 1686296 h 1858489"/>
                <a:gd name="connsiteX50" fmla="*/ 1911927 w 2268187"/>
                <a:gd name="connsiteY50" fmla="*/ 1555668 h 1858489"/>
                <a:gd name="connsiteX51" fmla="*/ 1900051 w 2268187"/>
                <a:gd name="connsiteY51" fmla="*/ 1460665 h 1858489"/>
                <a:gd name="connsiteX52" fmla="*/ 1923803 w 2268187"/>
                <a:gd name="connsiteY52" fmla="*/ 1359725 h 1858489"/>
                <a:gd name="connsiteX53" fmla="*/ 1989117 w 2268187"/>
                <a:gd name="connsiteY53" fmla="*/ 1252847 h 1858489"/>
                <a:gd name="connsiteX54" fmla="*/ 1983179 w 2268187"/>
                <a:gd name="connsiteY54" fmla="*/ 1199408 h 1858489"/>
                <a:gd name="connsiteX55" fmla="*/ 1995055 w 2268187"/>
                <a:gd name="connsiteY55" fmla="*/ 1104405 h 1858489"/>
                <a:gd name="connsiteX56" fmla="*/ 2048494 w 2268187"/>
                <a:gd name="connsiteY56" fmla="*/ 950026 h 1858489"/>
                <a:gd name="connsiteX57" fmla="*/ 2119746 w 2268187"/>
                <a:gd name="connsiteY57" fmla="*/ 908463 h 1858489"/>
                <a:gd name="connsiteX58" fmla="*/ 2119746 w 2268187"/>
                <a:gd name="connsiteY58" fmla="*/ 908463 h 1858489"/>
                <a:gd name="connsiteX59" fmla="*/ 2137559 w 2268187"/>
                <a:gd name="connsiteY59" fmla="*/ 783772 h 1858489"/>
                <a:gd name="connsiteX60" fmla="*/ 1828800 w 2268187"/>
                <a:gd name="connsiteY60" fmla="*/ 380011 h 1858489"/>
                <a:gd name="connsiteX61" fmla="*/ 1389413 w 2268187"/>
                <a:gd name="connsiteY61" fmla="*/ 195943 h 1858489"/>
                <a:gd name="connsiteX62" fmla="*/ 973777 w 2268187"/>
                <a:gd name="connsiteY62" fmla="*/ 154379 h 1858489"/>
                <a:gd name="connsiteX63" fmla="*/ 807522 w 2268187"/>
                <a:gd name="connsiteY63" fmla="*/ 154379 h 1858489"/>
                <a:gd name="connsiteX64" fmla="*/ 605642 w 2268187"/>
                <a:gd name="connsiteY64" fmla="*/ 195943 h 1858489"/>
                <a:gd name="connsiteX65" fmla="*/ 451263 w 2268187"/>
                <a:gd name="connsiteY65" fmla="*/ 279070 h 1858489"/>
                <a:gd name="connsiteX66" fmla="*/ 380011 w 2268187"/>
                <a:gd name="connsiteY66" fmla="*/ 344385 h 1858489"/>
                <a:gd name="connsiteX67" fmla="*/ 380011 w 2268187"/>
                <a:gd name="connsiteY67" fmla="*/ 344385 h 1858489"/>
                <a:gd name="connsiteX68" fmla="*/ 338447 w 2268187"/>
                <a:gd name="connsiteY68" fmla="*/ 332509 h 1858489"/>
                <a:gd name="connsiteX69" fmla="*/ 249382 w 2268187"/>
                <a:gd name="connsiteY69" fmla="*/ 421574 h 1858489"/>
                <a:gd name="connsiteX70" fmla="*/ 195943 w 2268187"/>
                <a:gd name="connsiteY70" fmla="*/ 475013 h 1858489"/>
                <a:gd name="connsiteX71" fmla="*/ 207818 w 2268187"/>
                <a:gd name="connsiteY71" fmla="*/ 552203 h 1858489"/>
                <a:gd name="connsiteX72" fmla="*/ 255320 w 2268187"/>
                <a:gd name="connsiteY72" fmla="*/ 623455 h 1858489"/>
                <a:gd name="connsiteX73" fmla="*/ 237507 w 2268187"/>
                <a:gd name="connsiteY73" fmla="*/ 688769 h 1858489"/>
                <a:gd name="connsiteX74" fmla="*/ 201881 w 2268187"/>
                <a:gd name="connsiteY74" fmla="*/ 754083 h 1858489"/>
                <a:gd name="connsiteX75" fmla="*/ 267195 w 2268187"/>
                <a:gd name="connsiteY75" fmla="*/ 742208 h 1858489"/>
                <a:gd name="connsiteX76" fmla="*/ 267195 w 2268187"/>
                <a:gd name="connsiteY76" fmla="*/ 742208 h 1858489"/>
                <a:gd name="connsiteX77" fmla="*/ 267195 w 2268187"/>
                <a:gd name="connsiteY77" fmla="*/ 742208 h 1858489"/>
                <a:gd name="connsiteX78" fmla="*/ 380011 w 2268187"/>
                <a:gd name="connsiteY78" fmla="*/ 670956 h 1858489"/>
                <a:gd name="connsiteX79" fmla="*/ 421574 w 2268187"/>
                <a:gd name="connsiteY79" fmla="*/ 688769 h 1858489"/>
                <a:gd name="connsiteX80" fmla="*/ 445325 w 2268187"/>
                <a:gd name="connsiteY80" fmla="*/ 765959 h 1858489"/>
                <a:gd name="connsiteX81" fmla="*/ 475013 w 2268187"/>
                <a:gd name="connsiteY81" fmla="*/ 872837 h 1858489"/>
                <a:gd name="connsiteX82" fmla="*/ 510639 w 2268187"/>
                <a:gd name="connsiteY82" fmla="*/ 961901 h 1858489"/>
                <a:gd name="connsiteX83" fmla="*/ 528452 w 2268187"/>
                <a:gd name="connsiteY83" fmla="*/ 1039091 h 1858489"/>
                <a:gd name="connsiteX84" fmla="*/ 540327 w 2268187"/>
                <a:gd name="connsiteY84" fmla="*/ 1092530 h 1858489"/>
                <a:gd name="connsiteX85" fmla="*/ 540327 w 2268187"/>
                <a:gd name="connsiteY85" fmla="*/ 1270660 h 1858489"/>
                <a:gd name="connsiteX86" fmla="*/ 510639 w 2268187"/>
                <a:gd name="connsiteY86" fmla="*/ 1365663 h 1858489"/>
                <a:gd name="connsiteX87" fmla="*/ 504701 w 2268187"/>
                <a:gd name="connsiteY87" fmla="*/ 1525979 h 1858489"/>
                <a:gd name="connsiteX88" fmla="*/ 480951 w 2268187"/>
                <a:gd name="connsiteY88" fmla="*/ 1626920 h 1858489"/>
                <a:gd name="connsiteX89" fmla="*/ 480950 w 2268187"/>
                <a:gd name="connsiteY89" fmla="*/ 1710047 h 1858489"/>
                <a:gd name="connsiteX0" fmla="*/ 480950 w 2268187"/>
                <a:gd name="connsiteY0" fmla="*/ 1710047 h 1858489"/>
                <a:gd name="connsiteX1" fmla="*/ 368135 w 2268187"/>
                <a:gd name="connsiteY1" fmla="*/ 1715985 h 1858489"/>
                <a:gd name="connsiteX2" fmla="*/ 302821 w 2268187"/>
                <a:gd name="connsiteY2" fmla="*/ 1715985 h 1858489"/>
                <a:gd name="connsiteX3" fmla="*/ 255320 w 2268187"/>
                <a:gd name="connsiteY3" fmla="*/ 1662546 h 1858489"/>
                <a:gd name="connsiteX4" fmla="*/ 190005 w 2268187"/>
                <a:gd name="connsiteY4" fmla="*/ 1668483 h 1858489"/>
                <a:gd name="connsiteX5" fmla="*/ 83127 w 2268187"/>
                <a:gd name="connsiteY5" fmla="*/ 1662546 h 1858489"/>
                <a:gd name="connsiteX6" fmla="*/ 65314 w 2268187"/>
                <a:gd name="connsiteY6" fmla="*/ 1573481 h 1858489"/>
                <a:gd name="connsiteX7" fmla="*/ 47501 w 2268187"/>
                <a:gd name="connsiteY7" fmla="*/ 1300348 h 1858489"/>
                <a:gd name="connsiteX8" fmla="*/ 0 w 2268187"/>
                <a:gd name="connsiteY8" fmla="*/ 1235034 h 1858489"/>
                <a:gd name="connsiteX9" fmla="*/ 5938 w 2268187"/>
                <a:gd name="connsiteY9" fmla="*/ 1009403 h 1858489"/>
                <a:gd name="connsiteX10" fmla="*/ 53439 w 2268187"/>
                <a:gd name="connsiteY10" fmla="*/ 771896 h 1858489"/>
                <a:gd name="connsiteX11" fmla="*/ 59377 w 2268187"/>
                <a:gd name="connsiteY11" fmla="*/ 724395 h 1858489"/>
                <a:gd name="connsiteX12" fmla="*/ 11875 w 2268187"/>
                <a:gd name="connsiteY12" fmla="*/ 659081 h 1858489"/>
                <a:gd name="connsiteX13" fmla="*/ 5938 w 2268187"/>
                <a:gd name="connsiteY13" fmla="*/ 570015 h 1858489"/>
                <a:gd name="connsiteX14" fmla="*/ 35626 w 2268187"/>
                <a:gd name="connsiteY14" fmla="*/ 504701 h 1858489"/>
                <a:gd name="connsiteX15" fmla="*/ 83127 w 2268187"/>
                <a:gd name="connsiteY15" fmla="*/ 445325 h 1858489"/>
                <a:gd name="connsiteX16" fmla="*/ 225631 w 2268187"/>
                <a:gd name="connsiteY16" fmla="*/ 285008 h 1858489"/>
                <a:gd name="connsiteX17" fmla="*/ 255319 w 2268187"/>
                <a:gd name="connsiteY17" fmla="*/ 249383 h 1858489"/>
                <a:gd name="connsiteX18" fmla="*/ 255320 w 2268187"/>
                <a:gd name="connsiteY18" fmla="*/ 219694 h 1858489"/>
                <a:gd name="connsiteX19" fmla="*/ 403761 w 2268187"/>
                <a:gd name="connsiteY19" fmla="*/ 118753 h 1858489"/>
                <a:gd name="connsiteX20" fmla="*/ 570016 w 2268187"/>
                <a:gd name="connsiteY20" fmla="*/ 47501 h 1858489"/>
                <a:gd name="connsiteX21" fmla="*/ 754083 w 2268187"/>
                <a:gd name="connsiteY21" fmla="*/ 17813 h 1858489"/>
                <a:gd name="connsiteX22" fmla="*/ 813460 w 2268187"/>
                <a:gd name="connsiteY22" fmla="*/ 17813 h 1858489"/>
                <a:gd name="connsiteX23" fmla="*/ 860961 w 2268187"/>
                <a:gd name="connsiteY23" fmla="*/ 0 h 1858489"/>
                <a:gd name="connsiteX24" fmla="*/ 1240972 w 2268187"/>
                <a:gd name="connsiteY24" fmla="*/ 11876 h 1858489"/>
                <a:gd name="connsiteX25" fmla="*/ 1478478 w 2268187"/>
                <a:gd name="connsiteY25" fmla="*/ 71252 h 1858489"/>
                <a:gd name="connsiteX26" fmla="*/ 1543792 w 2268187"/>
                <a:gd name="connsiteY26" fmla="*/ 95003 h 1858489"/>
                <a:gd name="connsiteX27" fmla="*/ 1710047 w 2268187"/>
                <a:gd name="connsiteY27" fmla="*/ 142504 h 1858489"/>
                <a:gd name="connsiteX28" fmla="*/ 1793174 w 2268187"/>
                <a:gd name="connsiteY28" fmla="*/ 184068 h 1858489"/>
                <a:gd name="connsiteX29" fmla="*/ 1864426 w 2268187"/>
                <a:gd name="connsiteY29" fmla="*/ 231569 h 1858489"/>
                <a:gd name="connsiteX30" fmla="*/ 1929740 w 2268187"/>
                <a:gd name="connsiteY30" fmla="*/ 290946 h 1858489"/>
                <a:gd name="connsiteX31" fmla="*/ 2012868 w 2268187"/>
                <a:gd name="connsiteY31" fmla="*/ 344385 h 1858489"/>
                <a:gd name="connsiteX32" fmla="*/ 2155372 w 2268187"/>
                <a:gd name="connsiteY32" fmla="*/ 415637 h 1858489"/>
                <a:gd name="connsiteX33" fmla="*/ 2232561 w 2268187"/>
                <a:gd name="connsiteY33" fmla="*/ 492826 h 1858489"/>
                <a:gd name="connsiteX34" fmla="*/ 2268187 w 2268187"/>
                <a:gd name="connsiteY34" fmla="*/ 617517 h 1858489"/>
                <a:gd name="connsiteX35" fmla="*/ 2256312 w 2268187"/>
                <a:gd name="connsiteY35" fmla="*/ 777834 h 1858489"/>
                <a:gd name="connsiteX36" fmla="*/ 2250374 w 2268187"/>
                <a:gd name="connsiteY36" fmla="*/ 926276 h 1858489"/>
                <a:gd name="connsiteX37" fmla="*/ 2250374 w 2268187"/>
                <a:gd name="connsiteY37" fmla="*/ 926276 h 1858489"/>
                <a:gd name="connsiteX38" fmla="*/ 2232561 w 2268187"/>
                <a:gd name="connsiteY38" fmla="*/ 991590 h 1858489"/>
                <a:gd name="connsiteX39" fmla="*/ 2196935 w 2268187"/>
                <a:gd name="connsiteY39" fmla="*/ 1033153 h 1858489"/>
                <a:gd name="connsiteX40" fmla="*/ 2155372 w 2268187"/>
                <a:gd name="connsiteY40" fmla="*/ 1110343 h 1858489"/>
                <a:gd name="connsiteX41" fmla="*/ 2143496 w 2268187"/>
                <a:gd name="connsiteY41" fmla="*/ 1157844 h 1858489"/>
                <a:gd name="connsiteX42" fmla="*/ 2167247 w 2268187"/>
                <a:gd name="connsiteY42" fmla="*/ 1235034 h 1858489"/>
                <a:gd name="connsiteX43" fmla="*/ 2167247 w 2268187"/>
                <a:gd name="connsiteY43" fmla="*/ 1359725 h 1858489"/>
                <a:gd name="connsiteX44" fmla="*/ 2131621 w 2268187"/>
                <a:gd name="connsiteY44" fmla="*/ 1460665 h 1858489"/>
                <a:gd name="connsiteX45" fmla="*/ 2090057 w 2268187"/>
                <a:gd name="connsiteY45" fmla="*/ 1531917 h 1858489"/>
                <a:gd name="connsiteX46" fmla="*/ 2024743 w 2268187"/>
                <a:gd name="connsiteY46" fmla="*/ 1573481 h 1858489"/>
                <a:gd name="connsiteX47" fmla="*/ 1935678 w 2268187"/>
                <a:gd name="connsiteY47" fmla="*/ 1858489 h 1858489"/>
                <a:gd name="connsiteX48" fmla="*/ 1834738 w 2268187"/>
                <a:gd name="connsiteY48" fmla="*/ 1840676 h 1858489"/>
                <a:gd name="connsiteX49" fmla="*/ 1876302 w 2268187"/>
                <a:gd name="connsiteY49" fmla="*/ 1686296 h 1858489"/>
                <a:gd name="connsiteX50" fmla="*/ 1911927 w 2268187"/>
                <a:gd name="connsiteY50" fmla="*/ 1555668 h 1858489"/>
                <a:gd name="connsiteX51" fmla="*/ 1900051 w 2268187"/>
                <a:gd name="connsiteY51" fmla="*/ 1460665 h 1858489"/>
                <a:gd name="connsiteX52" fmla="*/ 1923803 w 2268187"/>
                <a:gd name="connsiteY52" fmla="*/ 1359725 h 1858489"/>
                <a:gd name="connsiteX53" fmla="*/ 1989117 w 2268187"/>
                <a:gd name="connsiteY53" fmla="*/ 1252847 h 1858489"/>
                <a:gd name="connsiteX54" fmla="*/ 1983179 w 2268187"/>
                <a:gd name="connsiteY54" fmla="*/ 1199408 h 1858489"/>
                <a:gd name="connsiteX55" fmla="*/ 1995055 w 2268187"/>
                <a:gd name="connsiteY55" fmla="*/ 1104405 h 1858489"/>
                <a:gd name="connsiteX56" fmla="*/ 2048494 w 2268187"/>
                <a:gd name="connsiteY56" fmla="*/ 950026 h 1858489"/>
                <a:gd name="connsiteX57" fmla="*/ 2119746 w 2268187"/>
                <a:gd name="connsiteY57" fmla="*/ 908463 h 1858489"/>
                <a:gd name="connsiteX58" fmla="*/ 2119746 w 2268187"/>
                <a:gd name="connsiteY58" fmla="*/ 908463 h 1858489"/>
                <a:gd name="connsiteX59" fmla="*/ 2137559 w 2268187"/>
                <a:gd name="connsiteY59" fmla="*/ 783772 h 1858489"/>
                <a:gd name="connsiteX60" fmla="*/ 1828800 w 2268187"/>
                <a:gd name="connsiteY60" fmla="*/ 380011 h 1858489"/>
                <a:gd name="connsiteX61" fmla="*/ 1389413 w 2268187"/>
                <a:gd name="connsiteY61" fmla="*/ 195943 h 1858489"/>
                <a:gd name="connsiteX62" fmla="*/ 973777 w 2268187"/>
                <a:gd name="connsiteY62" fmla="*/ 154379 h 1858489"/>
                <a:gd name="connsiteX63" fmla="*/ 807522 w 2268187"/>
                <a:gd name="connsiteY63" fmla="*/ 154379 h 1858489"/>
                <a:gd name="connsiteX64" fmla="*/ 605642 w 2268187"/>
                <a:gd name="connsiteY64" fmla="*/ 195943 h 1858489"/>
                <a:gd name="connsiteX65" fmla="*/ 451263 w 2268187"/>
                <a:gd name="connsiteY65" fmla="*/ 279070 h 1858489"/>
                <a:gd name="connsiteX66" fmla="*/ 380011 w 2268187"/>
                <a:gd name="connsiteY66" fmla="*/ 344385 h 1858489"/>
                <a:gd name="connsiteX67" fmla="*/ 380011 w 2268187"/>
                <a:gd name="connsiteY67" fmla="*/ 344385 h 1858489"/>
                <a:gd name="connsiteX68" fmla="*/ 338447 w 2268187"/>
                <a:gd name="connsiteY68" fmla="*/ 332509 h 1858489"/>
                <a:gd name="connsiteX69" fmla="*/ 249382 w 2268187"/>
                <a:gd name="connsiteY69" fmla="*/ 421574 h 1858489"/>
                <a:gd name="connsiteX70" fmla="*/ 195943 w 2268187"/>
                <a:gd name="connsiteY70" fmla="*/ 475013 h 1858489"/>
                <a:gd name="connsiteX71" fmla="*/ 207818 w 2268187"/>
                <a:gd name="connsiteY71" fmla="*/ 552203 h 1858489"/>
                <a:gd name="connsiteX72" fmla="*/ 255320 w 2268187"/>
                <a:gd name="connsiteY72" fmla="*/ 623455 h 1858489"/>
                <a:gd name="connsiteX73" fmla="*/ 237507 w 2268187"/>
                <a:gd name="connsiteY73" fmla="*/ 688769 h 1858489"/>
                <a:gd name="connsiteX74" fmla="*/ 201881 w 2268187"/>
                <a:gd name="connsiteY74" fmla="*/ 754083 h 1858489"/>
                <a:gd name="connsiteX75" fmla="*/ 267195 w 2268187"/>
                <a:gd name="connsiteY75" fmla="*/ 742208 h 1858489"/>
                <a:gd name="connsiteX76" fmla="*/ 267195 w 2268187"/>
                <a:gd name="connsiteY76" fmla="*/ 742208 h 1858489"/>
                <a:gd name="connsiteX77" fmla="*/ 267195 w 2268187"/>
                <a:gd name="connsiteY77" fmla="*/ 742208 h 1858489"/>
                <a:gd name="connsiteX78" fmla="*/ 362198 w 2268187"/>
                <a:gd name="connsiteY78" fmla="*/ 670956 h 1858489"/>
                <a:gd name="connsiteX79" fmla="*/ 421574 w 2268187"/>
                <a:gd name="connsiteY79" fmla="*/ 688769 h 1858489"/>
                <a:gd name="connsiteX80" fmla="*/ 445325 w 2268187"/>
                <a:gd name="connsiteY80" fmla="*/ 765959 h 1858489"/>
                <a:gd name="connsiteX81" fmla="*/ 475013 w 2268187"/>
                <a:gd name="connsiteY81" fmla="*/ 872837 h 1858489"/>
                <a:gd name="connsiteX82" fmla="*/ 510639 w 2268187"/>
                <a:gd name="connsiteY82" fmla="*/ 961901 h 1858489"/>
                <a:gd name="connsiteX83" fmla="*/ 528452 w 2268187"/>
                <a:gd name="connsiteY83" fmla="*/ 1039091 h 1858489"/>
                <a:gd name="connsiteX84" fmla="*/ 540327 w 2268187"/>
                <a:gd name="connsiteY84" fmla="*/ 1092530 h 1858489"/>
                <a:gd name="connsiteX85" fmla="*/ 540327 w 2268187"/>
                <a:gd name="connsiteY85" fmla="*/ 1270660 h 1858489"/>
                <a:gd name="connsiteX86" fmla="*/ 510639 w 2268187"/>
                <a:gd name="connsiteY86" fmla="*/ 1365663 h 1858489"/>
                <a:gd name="connsiteX87" fmla="*/ 504701 w 2268187"/>
                <a:gd name="connsiteY87" fmla="*/ 1525979 h 1858489"/>
                <a:gd name="connsiteX88" fmla="*/ 480951 w 2268187"/>
                <a:gd name="connsiteY88" fmla="*/ 1626920 h 1858489"/>
                <a:gd name="connsiteX89" fmla="*/ 480950 w 2268187"/>
                <a:gd name="connsiteY89" fmla="*/ 1710047 h 1858489"/>
                <a:gd name="connsiteX0" fmla="*/ 480950 w 2268187"/>
                <a:gd name="connsiteY0" fmla="*/ 1710047 h 1858489"/>
                <a:gd name="connsiteX1" fmla="*/ 368135 w 2268187"/>
                <a:gd name="connsiteY1" fmla="*/ 1715985 h 1858489"/>
                <a:gd name="connsiteX2" fmla="*/ 302821 w 2268187"/>
                <a:gd name="connsiteY2" fmla="*/ 1715985 h 1858489"/>
                <a:gd name="connsiteX3" fmla="*/ 255320 w 2268187"/>
                <a:gd name="connsiteY3" fmla="*/ 1662546 h 1858489"/>
                <a:gd name="connsiteX4" fmla="*/ 190005 w 2268187"/>
                <a:gd name="connsiteY4" fmla="*/ 1668483 h 1858489"/>
                <a:gd name="connsiteX5" fmla="*/ 83127 w 2268187"/>
                <a:gd name="connsiteY5" fmla="*/ 1662546 h 1858489"/>
                <a:gd name="connsiteX6" fmla="*/ 65314 w 2268187"/>
                <a:gd name="connsiteY6" fmla="*/ 1573481 h 1858489"/>
                <a:gd name="connsiteX7" fmla="*/ 47501 w 2268187"/>
                <a:gd name="connsiteY7" fmla="*/ 1300348 h 1858489"/>
                <a:gd name="connsiteX8" fmla="*/ 0 w 2268187"/>
                <a:gd name="connsiteY8" fmla="*/ 1235034 h 1858489"/>
                <a:gd name="connsiteX9" fmla="*/ 5938 w 2268187"/>
                <a:gd name="connsiteY9" fmla="*/ 1009403 h 1858489"/>
                <a:gd name="connsiteX10" fmla="*/ 53439 w 2268187"/>
                <a:gd name="connsiteY10" fmla="*/ 771896 h 1858489"/>
                <a:gd name="connsiteX11" fmla="*/ 59377 w 2268187"/>
                <a:gd name="connsiteY11" fmla="*/ 724395 h 1858489"/>
                <a:gd name="connsiteX12" fmla="*/ 11875 w 2268187"/>
                <a:gd name="connsiteY12" fmla="*/ 659081 h 1858489"/>
                <a:gd name="connsiteX13" fmla="*/ 5938 w 2268187"/>
                <a:gd name="connsiteY13" fmla="*/ 570015 h 1858489"/>
                <a:gd name="connsiteX14" fmla="*/ 35626 w 2268187"/>
                <a:gd name="connsiteY14" fmla="*/ 504701 h 1858489"/>
                <a:gd name="connsiteX15" fmla="*/ 83127 w 2268187"/>
                <a:gd name="connsiteY15" fmla="*/ 445325 h 1858489"/>
                <a:gd name="connsiteX16" fmla="*/ 225631 w 2268187"/>
                <a:gd name="connsiteY16" fmla="*/ 285008 h 1858489"/>
                <a:gd name="connsiteX17" fmla="*/ 255319 w 2268187"/>
                <a:gd name="connsiteY17" fmla="*/ 249383 h 1858489"/>
                <a:gd name="connsiteX18" fmla="*/ 255320 w 2268187"/>
                <a:gd name="connsiteY18" fmla="*/ 219694 h 1858489"/>
                <a:gd name="connsiteX19" fmla="*/ 403761 w 2268187"/>
                <a:gd name="connsiteY19" fmla="*/ 118753 h 1858489"/>
                <a:gd name="connsiteX20" fmla="*/ 570016 w 2268187"/>
                <a:gd name="connsiteY20" fmla="*/ 47501 h 1858489"/>
                <a:gd name="connsiteX21" fmla="*/ 754083 w 2268187"/>
                <a:gd name="connsiteY21" fmla="*/ 17813 h 1858489"/>
                <a:gd name="connsiteX22" fmla="*/ 813460 w 2268187"/>
                <a:gd name="connsiteY22" fmla="*/ 17813 h 1858489"/>
                <a:gd name="connsiteX23" fmla="*/ 860961 w 2268187"/>
                <a:gd name="connsiteY23" fmla="*/ 0 h 1858489"/>
                <a:gd name="connsiteX24" fmla="*/ 1240972 w 2268187"/>
                <a:gd name="connsiteY24" fmla="*/ 11876 h 1858489"/>
                <a:gd name="connsiteX25" fmla="*/ 1478478 w 2268187"/>
                <a:gd name="connsiteY25" fmla="*/ 71252 h 1858489"/>
                <a:gd name="connsiteX26" fmla="*/ 1543792 w 2268187"/>
                <a:gd name="connsiteY26" fmla="*/ 95003 h 1858489"/>
                <a:gd name="connsiteX27" fmla="*/ 1710047 w 2268187"/>
                <a:gd name="connsiteY27" fmla="*/ 142504 h 1858489"/>
                <a:gd name="connsiteX28" fmla="*/ 1793174 w 2268187"/>
                <a:gd name="connsiteY28" fmla="*/ 184068 h 1858489"/>
                <a:gd name="connsiteX29" fmla="*/ 1864426 w 2268187"/>
                <a:gd name="connsiteY29" fmla="*/ 231569 h 1858489"/>
                <a:gd name="connsiteX30" fmla="*/ 1929740 w 2268187"/>
                <a:gd name="connsiteY30" fmla="*/ 290946 h 1858489"/>
                <a:gd name="connsiteX31" fmla="*/ 2012868 w 2268187"/>
                <a:gd name="connsiteY31" fmla="*/ 344385 h 1858489"/>
                <a:gd name="connsiteX32" fmla="*/ 2155372 w 2268187"/>
                <a:gd name="connsiteY32" fmla="*/ 415637 h 1858489"/>
                <a:gd name="connsiteX33" fmla="*/ 2232561 w 2268187"/>
                <a:gd name="connsiteY33" fmla="*/ 492826 h 1858489"/>
                <a:gd name="connsiteX34" fmla="*/ 2268187 w 2268187"/>
                <a:gd name="connsiteY34" fmla="*/ 617517 h 1858489"/>
                <a:gd name="connsiteX35" fmla="*/ 2256312 w 2268187"/>
                <a:gd name="connsiteY35" fmla="*/ 777834 h 1858489"/>
                <a:gd name="connsiteX36" fmla="*/ 2250374 w 2268187"/>
                <a:gd name="connsiteY36" fmla="*/ 926276 h 1858489"/>
                <a:gd name="connsiteX37" fmla="*/ 2250374 w 2268187"/>
                <a:gd name="connsiteY37" fmla="*/ 926276 h 1858489"/>
                <a:gd name="connsiteX38" fmla="*/ 2232561 w 2268187"/>
                <a:gd name="connsiteY38" fmla="*/ 991590 h 1858489"/>
                <a:gd name="connsiteX39" fmla="*/ 2196935 w 2268187"/>
                <a:gd name="connsiteY39" fmla="*/ 1033153 h 1858489"/>
                <a:gd name="connsiteX40" fmla="*/ 2155372 w 2268187"/>
                <a:gd name="connsiteY40" fmla="*/ 1110343 h 1858489"/>
                <a:gd name="connsiteX41" fmla="*/ 2143496 w 2268187"/>
                <a:gd name="connsiteY41" fmla="*/ 1157844 h 1858489"/>
                <a:gd name="connsiteX42" fmla="*/ 2167247 w 2268187"/>
                <a:gd name="connsiteY42" fmla="*/ 1235034 h 1858489"/>
                <a:gd name="connsiteX43" fmla="*/ 2167247 w 2268187"/>
                <a:gd name="connsiteY43" fmla="*/ 1359725 h 1858489"/>
                <a:gd name="connsiteX44" fmla="*/ 2131621 w 2268187"/>
                <a:gd name="connsiteY44" fmla="*/ 1460665 h 1858489"/>
                <a:gd name="connsiteX45" fmla="*/ 2090057 w 2268187"/>
                <a:gd name="connsiteY45" fmla="*/ 1531917 h 1858489"/>
                <a:gd name="connsiteX46" fmla="*/ 2024743 w 2268187"/>
                <a:gd name="connsiteY46" fmla="*/ 1573481 h 1858489"/>
                <a:gd name="connsiteX47" fmla="*/ 1935678 w 2268187"/>
                <a:gd name="connsiteY47" fmla="*/ 1858489 h 1858489"/>
                <a:gd name="connsiteX48" fmla="*/ 1834738 w 2268187"/>
                <a:gd name="connsiteY48" fmla="*/ 1840676 h 1858489"/>
                <a:gd name="connsiteX49" fmla="*/ 1876302 w 2268187"/>
                <a:gd name="connsiteY49" fmla="*/ 1686296 h 1858489"/>
                <a:gd name="connsiteX50" fmla="*/ 1911927 w 2268187"/>
                <a:gd name="connsiteY50" fmla="*/ 1555668 h 1858489"/>
                <a:gd name="connsiteX51" fmla="*/ 1900051 w 2268187"/>
                <a:gd name="connsiteY51" fmla="*/ 1460665 h 1858489"/>
                <a:gd name="connsiteX52" fmla="*/ 1923803 w 2268187"/>
                <a:gd name="connsiteY52" fmla="*/ 1359725 h 1858489"/>
                <a:gd name="connsiteX53" fmla="*/ 1989117 w 2268187"/>
                <a:gd name="connsiteY53" fmla="*/ 1252847 h 1858489"/>
                <a:gd name="connsiteX54" fmla="*/ 1983179 w 2268187"/>
                <a:gd name="connsiteY54" fmla="*/ 1199408 h 1858489"/>
                <a:gd name="connsiteX55" fmla="*/ 1995055 w 2268187"/>
                <a:gd name="connsiteY55" fmla="*/ 1104405 h 1858489"/>
                <a:gd name="connsiteX56" fmla="*/ 2048494 w 2268187"/>
                <a:gd name="connsiteY56" fmla="*/ 950026 h 1858489"/>
                <a:gd name="connsiteX57" fmla="*/ 2119746 w 2268187"/>
                <a:gd name="connsiteY57" fmla="*/ 908463 h 1858489"/>
                <a:gd name="connsiteX58" fmla="*/ 2119746 w 2268187"/>
                <a:gd name="connsiteY58" fmla="*/ 908463 h 1858489"/>
                <a:gd name="connsiteX59" fmla="*/ 2137559 w 2268187"/>
                <a:gd name="connsiteY59" fmla="*/ 783772 h 1858489"/>
                <a:gd name="connsiteX60" fmla="*/ 1828800 w 2268187"/>
                <a:gd name="connsiteY60" fmla="*/ 380011 h 1858489"/>
                <a:gd name="connsiteX61" fmla="*/ 1389413 w 2268187"/>
                <a:gd name="connsiteY61" fmla="*/ 195943 h 1858489"/>
                <a:gd name="connsiteX62" fmla="*/ 973777 w 2268187"/>
                <a:gd name="connsiteY62" fmla="*/ 154379 h 1858489"/>
                <a:gd name="connsiteX63" fmla="*/ 807522 w 2268187"/>
                <a:gd name="connsiteY63" fmla="*/ 154379 h 1858489"/>
                <a:gd name="connsiteX64" fmla="*/ 605642 w 2268187"/>
                <a:gd name="connsiteY64" fmla="*/ 195943 h 1858489"/>
                <a:gd name="connsiteX65" fmla="*/ 451263 w 2268187"/>
                <a:gd name="connsiteY65" fmla="*/ 279070 h 1858489"/>
                <a:gd name="connsiteX66" fmla="*/ 380011 w 2268187"/>
                <a:gd name="connsiteY66" fmla="*/ 344385 h 1858489"/>
                <a:gd name="connsiteX67" fmla="*/ 380011 w 2268187"/>
                <a:gd name="connsiteY67" fmla="*/ 344385 h 1858489"/>
                <a:gd name="connsiteX68" fmla="*/ 338447 w 2268187"/>
                <a:gd name="connsiteY68" fmla="*/ 332509 h 1858489"/>
                <a:gd name="connsiteX69" fmla="*/ 249382 w 2268187"/>
                <a:gd name="connsiteY69" fmla="*/ 421574 h 1858489"/>
                <a:gd name="connsiteX70" fmla="*/ 195943 w 2268187"/>
                <a:gd name="connsiteY70" fmla="*/ 475013 h 1858489"/>
                <a:gd name="connsiteX71" fmla="*/ 207818 w 2268187"/>
                <a:gd name="connsiteY71" fmla="*/ 552203 h 1858489"/>
                <a:gd name="connsiteX72" fmla="*/ 255320 w 2268187"/>
                <a:gd name="connsiteY72" fmla="*/ 623455 h 1858489"/>
                <a:gd name="connsiteX73" fmla="*/ 237507 w 2268187"/>
                <a:gd name="connsiteY73" fmla="*/ 688769 h 1858489"/>
                <a:gd name="connsiteX74" fmla="*/ 201881 w 2268187"/>
                <a:gd name="connsiteY74" fmla="*/ 754083 h 1858489"/>
                <a:gd name="connsiteX75" fmla="*/ 267195 w 2268187"/>
                <a:gd name="connsiteY75" fmla="*/ 742208 h 1858489"/>
                <a:gd name="connsiteX76" fmla="*/ 267195 w 2268187"/>
                <a:gd name="connsiteY76" fmla="*/ 742208 h 1858489"/>
                <a:gd name="connsiteX77" fmla="*/ 267195 w 2268187"/>
                <a:gd name="connsiteY77" fmla="*/ 742208 h 1858489"/>
                <a:gd name="connsiteX78" fmla="*/ 362198 w 2268187"/>
                <a:gd name="connsiteY78" fmla="*/ 670956 h 1858489"/>
                <a:gd name="connsiteX79" fmla="*/ 421574 w 2268187"/>
                <a:gd name="connsiteY79" fmla="*/ 688769 h 1858489"/>
                <a:gd name="connsiteX80" fmla="*/ 445325 w 2268187"/>
                <a:gd name="connsiteY80" fmla="*/ 765959 h 1858489"/>
                <a:gd name="connsiteX81" fmla="*/ 475013 w 2268187"/>
                <a:gd name="connsiteY81" fmla="*/ 872837 h 1858489"/>
                <a:gd name="connsiteX82" fmla="*/ 510639 w 2268187"/>
                <a:gd name="connsiteY82" fmla="*/ 961901 h 1858489"/>
                <a:gd name="connsiteX83" fmla="*/ 528452 w 2268187"/>
                <a:gd name="connsiteY83" fmla="*/ 1039091 h 1858489"/>
                <a:gd name="connsiteX84" fmla="*/ 540327 w 2268187"/>
                <a:gd name="connsiteY84" fmla="*/ 1092530 h 1858489"/>
                <a:gd name="connsiteX85" fmla="*/ 540327 w 2268187"/>
                <a:gd name="connsiteY85" fmla="*/ 1270660 h 1858489"/>
                <a:gd name="connsiteX86" fmla="*/ 510639 w 2268187"/>
                <a:gd name="connsiteY86" fmla="*/ 1365663 h 1858489"/>
                <a:gd name="connsiteX87" fmla="*/ 504701 w 2268187"/>
                <a:gd name="connsiteY87" fmla="*/ 1525979 h 1858489"/>
                <a:gd name="connsiteX88" fmla="*/ 480951 w 2268187"/>
                <a:gd name="connsiteY88" fmla="*/ 1626920 h 1858489"/>
                <a:gd name="connsiteX89" fmla="*/ 480950 w 2268187"/>
                <a:gd name="connsiteY89" fmla="*/ 1710047 h 1858489"/>
                <a:gd name="connsiteX0" fmla="*/ 480950 w 2268187"/>
                <a:gd name="connsiteY0" fmla="*/ 1710047 h 1858489"/>
                <a:gd name="connsiteX1" fmla="*/ 368135 w 2268187"/>
                <a:gd name="connsiteY1" fmla="*/ 1715985 h 1858489"/>
                <a:gd name="connsiteX2" fmla="*/ 302821 w 2268187"/>
                <a:gd name="connsiteY2" fmla="*/ 1715985 h 1858489"/>
                <a:gd name="connsiteX3" fmla="*/ 255320 w 2268187"/>
                <a:gd name="connsiteY3" fmla="*/ 1662546 h 1858489"/>
                <a:gd name="connsiteX4" fmla="*/ 190005 w 2268187"/>
                <a:gd name="connsiteY4" fmla="*/ 1668483 h 1858489"/>
                <a:gd name="connsiteX5" fmla="*/ 83127 w 2268187"/>
                <a:gd name="connsiteY5" fmla="*/ 1662546 h 1858489"/>
                <a:gd name="connsiteX6" fmla="*/ 65314 w 2268187"/>
                <a:gd name="connsiteY6" fmla="*/ 1573481 h 1858489"/>
                <a:gd name="connsiteX7" fmla="*/ 47501 w 2268187"/>
                <a:gd name="connsiteY7" fmla="*/ 1300348 h 1858489"/>
                <a:gd name="connsiteX8" fmla="*/ 0 w 2268187"/>
                <a:gd name="connsiteY8" fmla="*/ 1235034 h 1858489"/>
                <a:gd name="connsiteX9" fmla="*/ 5938 w 2268187"/>
                <a:gd name="connsiteY9" fmla="*/ 1009403 h 1858489"/>
                <a:gd name="connsiteX10" fmla="*/ 53439 w 2268187"/>
                <a:gd name="connsiteY10" fmla="*/ 771896 h 1858489"/>
                <a:gd name="connsiteX11" fmla="*/ 41564 w 2268187"/>
                <a:gd name="connsiteY11" fmla="*/ 724395 h 1858489"/>
                <a:gd name="connsiteX12" fmla="*/ 11875 w 2268187"/>
                <a:gd name="connsiteY12" fmla="*/ 659081 h 1858489"/>
                <a:gd name="connsiteX13" fmla="*/ 5938 w 2268187"/>
                <a:gd name="connsiteY13" fmla="*/ 570015 h 1858489"/>
                <a:gd name="connsiteX14" fmla="*/ 35626 w 2268187"/>
                <a:gd name="connsiteY14" fmla="*/ 504701 h 1858489"/>
                <a:gd name="connsiteX15" fmla="*/ 83127 w 2268187"/>
                <a:gd name="connsiteY15" fmla="*/ 445325 h 1858489"/>
                <a:gd name="connsiteX16" fmla="*/ 225631 w 2268187"/>
                <a:gd name="connsiteY16" fmla="*/ 285008 h 1858489"/>
                <a:gd name="connsiteX17" fmla="*/ 255319 w 2268187"/>
                <a:gd name="connsiteY17" fmla="*/ 249383 h 1858489"/>
                <a:gd name="connsiteX18" fmla="*/ 255320 w 2268187"/>
                <a:gd name="connsiteY18" fmla="*/ 219694 h 1858489"/>
                <a:gd name="connsiteX19" fmla="*/ 403761 w 2268187"/>
                <a:gd name="connsiteY19" fmla="*/ 118753 h 1858489"/>
                <a:gd name="connsiteX20" fmla="*/ 570016 w 2268187"/>
                <a:gd name="connsiteY20" fmla="*/ 47501 h 1858489"/>
                <a:gd name="connsiteX21" fmla="*/ 754083 w 2268187"/>
                <a:gd name="connsiteY21" fmla="*/ 17813 h 1858489"/>
                <a:gd name="connsiteX22" fmla="*/ 813460 w 2268187"/>
                <a:gd name="connsiteY22" fmla="*/ 17813 h 1858489"/>
                <a:gd name="connsiteX23" fmla="*/ 860961 w 2268187"/>
                <a:gd name="connsiteY23" fmla="*/ 0 h 1858489"/>
                <a:gd name="connsiteX24" fmla="*/ 1240972 w 2268187"/>
                <a:gd name="connsiteY24" fmla="*/ 11876 h 1858489"/>
                <a:gd name="connsiteX25" fmla="*/ 1478478 w 2268187"/>
                <a:gd name="connsiteY25" fmla="*/ 71252 h 1858489"/>
                <a:gd name="connsiteX26" fmla="*/ 1543792 w 2268187"/>
                <a:gd name="connsiteY26" fmla="*/ 95003 h 1858489"/>
                <a:gd name="connsiteX27" fmla="*/ 1710047 w 2268187"/>
                <a:gd name="connsiteY27" fmla="*/ 142504 h 1858489"/>
                <a:gd name="connsiteX28" fmla="*/ 1793174 w 2268187"/>
                <a:gd name="connsiteY28" fmla="*/ 184068 h 1858489"/>
                <a:gd name="connsiteX29" fmla="*/ 1864426 w 2268187"/>
                <a:gd name="connsiteY29" fmla="*/ 231569 h 1858489"/>
                <a:gd name="connsiteX30" fmla="*/ 1929740 w 2268187"/>
                <a:gd name="connsiteY30" fmla="*/ 290946 h 1858489"/>
                <a:gd name="connsiteX31" fmla="*/ 2012868 w 2268187"/>
                <a:gd name="connsiteY31" fmla="*/ 344385 h 1858489"/>
                <a:gd name="connsiteX32" fmla="*/ 2155372 w 2268187"/>
                <a:gd name="connsiteY32" fmla="*/ 415637 h 1858489"/>
                <a:gd name="connsiteX33" fmla="*/ 2232561 w 2268187"/>
                <a:gd name="connsiteY33" fmla="*/ 492826 h 1858489"/>
                <a:gd name="connsiteX34" fmla="*/ 2268187 w 2268187"/>
                <a:gd name="connsiteY34" fmla="*/ 617517 h 1858489"/>
                <a:gd name="connsiteX35" fmla="*/ 2256312 w 2268187"/>
                <a:gd name="connsiteY35" fmla="*/ 777834 h 1858489"/>
                <a:gd name="connsiteX36" fmla="*/ 2250374 w 2268187"/>
                <a:gd name="connsiteY36" fmla="*/ 926276 h 1858489"/>
                <a:gd name="connsiteX37" fmla="*/ 2250374 w 2268187"/>
                <a:gd name="connsiteY37" fmla="*/ 926276 h 1858489"/>
                <a:gd name="connsiteX38" fmla="*/ 2232561 w 2268187"/>
                <a:gd name="connsiteY38" fmla="*/ 991590 h 1858489"/>
                <a:gd name="connsiteX39" fmla="*/ 2196935 w 2268187"/>
                <a:gd name="connsiteY39" fmla="*/ 1033153 h 1858489"/>
                <a:gd name="connsiteX40" fmla="*/ 2155372 w 2268187"/>
                <a:gd name="connsiteY40" fmla="*/ 1110343 h 1858489"/>
                <a:gd name="connsiteX41" fmla="*/ 2143496 w 2268187"/>
                <a:gd name="connsiteY41" fmla="*/ 1157844 h 1858489"/>
                <a:gd name="connsiteX42" fmla="*/ 2167247 w 2268187"/>
                <a:gd name="connsiteY42" fmla="*/ 1235034 h 1858489"/>
                <a:gd name="connsiteX43" fmla="*/ 2167247 w 2268187"/>
                <a:gd name="connsiteY43" fmla="*/ 1359725 h 1858489"/>
                <a:gd name="connsiteX44" fmla="*/ 2131621 w 2268187"/>
                <a:gd name="connsiteY44" fmla="*/ 1460665 h 1858489"/>
                <a:gd name="connsiteX45" fmla="*/ 2090057 w 2268187"/>
                <a:gd name="connsiteY45" fmla="*/ 1531917 h 1858489"/>
                <a:gd name="connsiteX46" fmla="*/ 2024743 w 2268187"/>
                <a:gd name="connsiteY46" fmla="*/ 1573481 h 1858489"/>
                <a:gd name="connsiteX47" fmla="*/ 1935678 w 2268187"/>
                <a:gd name="connsiteY47" fmla="*/ 1858489 h 1858489"/>
                <a:gd name="connsiteX48" fmla="*/ 1834738 w 2268187"/>
                <a:gd name="connsiteY48" fmla="*/ 1840676 h 1858489"/>
                <a:gd name="connsiteX49" fmla="*/ 1876302 w 2268187"/>
                <a:gd name="connsiteY49" fmla="*/ 1686296 h 1858489"/>
                <a:gd name="connsiteX50" fmla="*/ 1911927 w 2268187"/>
                <a:gd name="connsiteY50" fmla="*/ 1555668 h 1858489"/>
                <a:gd name="connsiteX51" fmla="*/ 1900051 w 2268187"/>
                <a:gd name="connsiteY51" fmla="*/ 1460665 h 1858489"/>
                <a:gd name="connsiteX52" fmla="*/ 1923803 w 2268187"/>
                <a:gd name="connsiteY52" fmla="*/ 1359725 h 1858489"/>
                <a:gd name="connsiteX53" fmla="*/ 1989117 w 2268187"/>
                <a:gd name="connsiteY53" fmla="*/ 1252847 h 1858489"/>
                <a:gd name="connsiteX54" fmla="*/ 1983179 w 2268187"/>
                <a:gd name="connsiteY54" fmla="*/ 1199408 h 1858489"/>
                <a:gd name="connsiteX55" fmla="*/ 1995055 w 2268187"/>
                <a:gd name="connsiteY55" fmla="*/ 1104405 h 1858489"/>
                <a:gd name="connsiteX56" fmla="*/ 2048494 w 2268187"/>
                <a:gd name="connsiteY56" fmla="*/ 950026 h 1858489"/>
                <a:gd name="connsiteX57" fmla="*/ 2119746 w 2268187"/>
                <a:gd name="connsiteY57" fmla="*/ 908463 h 1858489"/>
                <a:gd name="connsiteX58" fmla="*/ 2119746 w 2268187"/>
                <a:gd name="connsiteY58" fmla="*/ 908463 h 1858489"/>
                <a:gd name="connsiteX59" fmla="*/ 2137559 w 2268187"/>
                <a:gd name="connsiteY59" fmla="*/ 783772 h 1858489"/>
                <a:gd name="connsiteX60" fmla="*/ 1828800 w 2268187"/>
                <a:gd name="connsiteY60" fmla="*/ 380011 h 1858489"/>
                <a:gd name="connsiteX61" fmla="*/ 1389413 w 2268187"/>
                <a:gd name="connsiteY61" fmla="*/ 195943 h 1858489"/>
                <a:gd name="connsiteX62" fmla="*/ 973777 w 2268187"/>
                <a:gd name="connsiteY62" fmla="*/ 154379 h 1858489"/>
                <a:gd name="connsiteX63" fmla="*/ 807522 w 2268187"/>
                <a:gd name="connsiteY63" fmla="*/ 154379 h 1858489"/>
                <a:gd name="connsiteX64" fmla="*/ 605642 w 2268187"/>
                <a:gd name="connsiteY64" fmla="*/ 195943 h 1858489"/>
                <a:gd name="connsiteX65" fmla="*/ 451263 w 2268187"/>
                <a:gd name="connsiteY65" fmla="*/ 279070 h 1858489"/>
                <a:gd name="connsiteX66" fmla="*/ 380011 w 2268187"/>
                <a:gd name="connsiteY66" fmla="*/ 344385 h 1858489"/>
                <a:gd name="connsiteX67" fmla="*/ 380011 w 2268187"/>
                <a:gd name="connsiteY67" fmla="*/ 344385 h 1858489"/>
                <a:gd name="connsiteX68" fmla="*/ 338447 w 2268187"/>
                <a:gd name="connsiteY68" fmla="*/ 332509 h 1858489"/>
                <a:gd name="connsiteX69" fmla="*/ 249382 w 2268187"/>
                <a:gd name="connsiteY69" fmla="*/ 421574 h 1858489"/>
                <a:gd name="connsiteX70" fmla="*/ 195943 w 2268187"/>
                <a:gd name="connsiteY70" fmla="*/ 475013 h 1858489"/>
                <a:gd name="connsiteX71" fmla="*/ 207818 w 2268187"/>
                <a:gd name="connsiteY71" fmla="*/ 552203 h 1858489"/>
                <a:gd name="connsiteX72" fmla="*/ 255320 w 2268187"/>
                <a:gd name="connsiteY72" fmla="*/ 623455 h 1858489"/>
                <a:gd name="connsiteX73" fmla="*/ 237507 w 2268187"/>
                <a:gd name="connsiteY73" fmla="*/ 688769 h 1858489"/>
                <a:gd name="connsiteX74" fmla="*/ 201881 w 2268187"/>
                <a:gd name="connsiteY74" fmla="*/ 754083 h 1858489"/>
                <a:gd name="connsiteX75" fmla="*/ 267195 w 2268187"/>
                <a:gd name="connsiteY75" fmla="*/ 742208 h 1858489"/>
                <a:gd name="connsiteX76" fmla="*/ 267195 w 2268187"/>
                <a:gd name="connsiteY76" fmla="*/ 742208 h 1858489"/>
                <a:gd name="connsiteX77" fmla="*/ 267195 w 2268187"/>
                <a:gd name="connsiteY77" fmla="*/ 742208 h 1858489"/>
                <a:gd name="connsiteX78" fmla="*/ 362198 w 2268187"/>
                <a:gd name="connsiteY78" fmla="*/ 670956 h 1858489"/>
                <a:gd name="connsiteX79" fmla="*/ 421574 w 2268187"/>
                <a:gd name="connsiteY79" fmla="*/ 688769 h 1858489"/>
                <a:gd name="connsiteX80" fmla="*/ 445325 w 2268187"/>
                <a:gd name="connsiteY80" fmla="*/ 765959 h 1858489"/>
                <a:gd name="connsiteX81" fmla="*/ 475013 w 2268187"/>
                <a:gd name="connsiteY81" fmla="*/ 872837 h 1858489"/>
                <a:gd name="connsiteX82" fmla="*/ 510639 w 2268187"/>
                <a:gd name="connsiteY82" fmla="*/ 961901 h 1858489"/>
                <a:gd name="connsiteX83" fmla="*/ 528452 w 2268187"/>
                <a:gd name="connsiteY83" fmla="*/ 1039091 h 1858489"/>
                <a:gd name="connsiteX84" fmla="*/ 540327 w 2268187"/>
                <a:gd name="connsiteY84" fmla="*/ 1092530 h 1858489"/>
                <a:gd name="connsiteX85" fmla="*/ 540327 w 2268187"/>
                <a:gd name="connsiteY85" fmla="*/ 1270660 h 1858489"/>
                <a:gd name="connsiteX86" fmla="*/ 510639 w 2268187"/>
                <a:gd name="connsiteY86" fmla="*/ 1365663 h 1858489"/>
                <a:gd name="connsiteX87" fmla="*/ 504701 w 2268187"/>
                <a:gd name="connsiteY87" fmla="*/ 1525979 h 1858489"/>
                <a:gd name="connsiteX88" fmla="*/ 480951 w 2268187"/>
                <a:gd name="connsiteY88" fmla="*/ 1626920 h 1858489"/>
                <a:gd name="connsiteX89" fmla="*/ 480950 w 2268187"/>
                <a:gd name="connsiteY89" fmla="*/ 1710047 h 1858489"/>
                <a:gd name="connsiteX0" fmla="*/ 480950 w 2268187"/>
                <a:gd name="connsiteY0" fmla="*/ 1710047 h 1858489"/>
                <a:gd name="connsiteX1" fmla="*/ 368135 w 2268187"/>
                <a:gd name="connsiteY1" fmla="*/ 1715985 h 1858489"/>
                <a:gd name="connsiteX2" fmla="*/ 302821 w 2268187"/>
                <a:gd name="connsiteY2" fmla="*/ 1715985 h 1858489"/>
                <a:gd name="connsiteX3" fmla="*/ 255320 w 2268187"/>
                <a:gd name="connsiteY3" fmla="*/ 1662546 h 1858489"/>
                <a:gd name="connsiteX4" fmla="*/ 190005 w 2268187"/>
                <a:gd name="connsiteY4" fmla="*/ 1668483 h 1858489"/>
                <a:gd name="connsiteX5" fmla="*/ 83127 w 2268187"/>
                <a:gd name="connsiteY5" fmla="*/ 1662546 h 1858489"/>
                <a:gd name="connsiteX6" fmla="*/ 65314 w 2268187"/>
                <a:gd name="connsiteY6" fmla="*/ 1573481 h 1858489"/>
                <a:gd name="connsiteX7" fmla="*/ 47501 w 2268187"/>
                <a:gd name="connsiteY7" fmla="*/ 1300348 h 1858489"/>
                <a:gd name="connsiteX8" fmla="*/ 0 w 2268187"/>
                <a:gd name="connsiteY8" fmla="*/ 1235034 h 1858489"/>
                <a:gd name="connsiteX9" fmla="*/ 5938 w 2268187"/>
                <a:gd name="connsiteY9" fmla="*/ 1009403 h 1858489"/>
                <a:gd name="connsiteX10" fmla="*/ 53439 w 2268187"/>
                <a:gd name="connsiteY10" fmla="*/ 771896 h 1858489"/>
                <a:gd name="connsiteX11" fmla="*/ 41564 w 2268187"/>
                <a:gd name="connsiteY11" fmla="*/ 724395 h 1858489"/>
                <a:gd name="connsiteX12" fmla="*/ 11875 w 2268187"/>
                <a:gd name="connsiteY12" fmla="*/ 659081 h 1858489"/>
                <a:gd name="connsiteX13" fmla="*/ 5938 w 2268187"/>
                <a:gd name="connsiteY13" fmla="*/ 570015 h 1858489"/>
                <a:gd name="connsiteX14" fmla="*/ 53439 w 2268187"/>
                <a:gd name="connsiteY14" fmla="*/ 504701 h 1858489"/>
                <a:gd name="connsiteX15" fmla="*/ 83127 w 2268187"/>
                <a:gd name="connsiteY15" fmla="*/ 445325 h 1858489"/>
                <a:gd name="connsiteX16" fmla="*/ 225631 w 2268187"/>
                <a:gd name="connsiteY16" fmla="*/ 285008 h 1858489"/>
                <a:gd name="connsiteX17" fmla="*/ 255319 w 2268187"/>
                <a:gd name="connsiteY17" fmla="*/ 249383 h 1858489"/>
                <a:gd name="connsiteX18" fmla="*/ 255320 w 2268187"/>
                <a:gd name="connsiteY18" fmla="*/ 219694 h 1858489"/>
                <a:gd name="connsiteX19" fmla="*/ 403761 w 2268187"/>
                <a:gd name="connsiteY19" fmla="*/ 118753 h 1858489"/>
                <a:gd name="connsiteX20" fmla="*/ 570016 w 2268187"/>
                <a:gd name="connsiteY20" fmla="*/ 47501 h 1858489"/>
                <a:gd name="connsiteX21" fmla="*/ 754083 w 2268187"/>
                <a:gd name="connsiteY21" fmla="*/ 17813 h 1858489"/>
                <a:gd name="connsiteX22" fmla="*/ 813460 w 2268187"/>
                <a:gd name="connsiteY22" fmla="*/ 17813 h 1858489"/>
                <a:gd name="connsiteX23" fmla="*/ 860961 w 2268187"/>
                <a:gd name="connsiteY23" fmla="*/ 0 h 1858489"/>
                <a:gd name="connsiteX24" fmla="*/ 1240972 w 2268187"/>
                <a:gd name="connsiteY24" fmla="*/ 11876 h 1858489"/>
                <a:gd name="connsiteX25" fmla="*/ 1478478 w 2268187"/>
                <a:gd name="connsiteY25" fmla="*/ 71252 h 1858489"/>
                <a:gd name="connsiteX26" fmla="*/ 1543792 w 2268187"/>
                <a:gd name="connsiteY26" fmla="*/ 95003 h 1858489"/>
                <a:gd name="connsiteX27" fmla="*/ 1710047 w 2268187"/>
                <a:gd name="connsiteY27" fmla="*/ 142504 h 1858489"/>
                <a:gd name="connsiteX28" fmla="*/ 1793174 w 2268187"/>
                <a:gd name="connsiteY28" fmla="*/ 184068 h 1858489"/>
                <a:gd name="connsiteX29" fmla="*/ 1864426 w 2268187"/>
                <a:gd name="connsiteY29" fmla="*/ 231569 h 1858489"/>
                <a:gd name="connsiteX30" fmla="*/ 1929740 w 2268187"/>
                <a:gd name="connsiteY30" fmla="*/ 290946 h 1858489"/>
                <a:gd name="connsiteX31" fmla="*/ 2012868 w 2268187"/>
                <a:gd name="connsiteY31" fmla="*/ 344385 h 1858489"/>
                <a:gd name="connsiteX32" fmla="*/ 2155372 w 2268187"/>
                <a:gd name="connsiteY32" fmla="*/ 415637 h 1858489"/>
                <a:gd name="connsiteX33" fmla="*/ 2232561 w 2268187"/>
                <a:gd name="connsiteY33" fmla="*/ 492826 h 1858489"/>
                <a:gd name="connsiteX34" fmla="*/ 2268187 w 2268187"/>
                <a:gd name="connsiteY34" fmla="*/ 617517 h 1858489"/>
                <a:gd name="connsiteX35" fmla="*/ 2256312 w 2268187"/>
                <a:gd name="connsiteY35" fmla="*/ 777834 h 1858489"/>
                <a:gd name="connsiteX36" fmla="*/ 2250374 w 2268187"/>
                <a:gd name="connsiteY36" fmla="*/ 926276 h 1858489"/>
                <a:gd name="connsiteX37" fmla="*/ 2250374 w 2268187"/>
                <a:gd name="connsiteY37" fmla="*/ 926276 h 1858489"/>
                <a:gd name="connsiteX38" fmla="*/ 2232561 w 2268187"/>
                <a:gd name="connsiteY38" fmla="*/ 991590 h 1858489"/>
                <a:gd name="connsiteX39" fmla="*/ 2196935 w 2268187"/>
                <a:gd name="connsiteY39" fmla="*/ 1033153 h 1858489"/>
                <a:gd name="connsiteX40" fmla="*/ 2155372 w 2268187"/>
                <a:gd name="connsiteY40" fmla="*/ 1110343 h 1858489"/>
                <a:gd name="connsiteX41" fmla="*/ 2143496 w 2268187"/>
                <a:gd name="connsiteY41" fmla="*/ 1157844 h 1858489"/>
                <a:gd name="connsiteX42" fmla="*/ 2167247 w 2268187"/>
                <a:gd name="connsiteY42" fmla="*/ 1235034 h 1858489"/>
                <a:gd name="connsiteX43" fmla="*/ 2167247 w 2268187"/>
                <a:gd name="connsiteY43" fmla="*/ 1359725 h 1858489"/>
                <a:gd name="connsiteX44" fmla="*/ 2131621 w 2268187"/>
                <a:gd name="connsiteY44" fmla="*/ 1460665 h 1858489"/>
                <a:gd name="connsiteX45" fmla="*/ 2090057 w 2268187"/>
                <a:gd name="connsiteY45" fmla="*/ 1531917 h 1858489"/>
                <a:gd name="connsiteX46" fmla="*/ 2024743 w 2268187"/>
                <a:gd name="connsiteY46" fmla="*/ 1573481 h 1858489"/>
                <a:gd name="connsiteX47" fmla="*/ 1935678 w 2268187"/>
                <a:gd name="connsiteY47" fmla="*/ 1858489 h 1858489"/>
                <a:gd name="connsiteX48" fmla="*/ 1834738 w 2268187"/>
                <a:gd name="connsiteY48" fmla="*/ 1840676 h 1858489"/>
                <a:gd name="connsiteX49" fmla="*/ 1876302 w 2268187"/>
                <a:gd name="connsiteY49" fmla="*/ 1686296 h 1858489"/>
                <a:gd name="connsiteX50" fmla="*/ 1911927 w 2268187"/>
                <a:gd name="connsiteY50" fmla="*/ 1555668 h 1858489"/>
                <a:gd name="connsiteX51" fmla="*/ 1900051 w 2268187"/>
                <a:gd name="connsiteY51" fmla="*/ 1460665 h 1858489"/>
                <a:gd name="connsiteX52" fmla="*/ 1923803 w 2268187"/>
                <a:gd name="connsiteY52" fmla="*/ 1359725 h 1858489"/>
                <a:gd name="connsiteX53" fmla="*/ 1989117 w 2268187"/>
                <a:gd name="connsiteY53" fmla="*/ 1252847 h 1858489"/>
                <a:gd name="connsiteX54" fmla="*/ 1983179 w 2268187"/>
                <a:gd name="connsiteY54" fmla="*/ 1199408 h 1858489"/>
                <a:gd name="connsiteX55" fmla="*/ 1995055 w 2268187"/>
                <a:gd name="connsiteY55" fmla="*/ 1104405 h 1858489"/>
                <a:gd name="connsiteX56" fmla="*/ 2048494 w 2268187"/>
                <a:gd name="connsiteY56" fmla="*/ 950026 h 1858489"/>
                <a:gd name="connsiteX57" fmla="*/ 2119746 w 2268187"/>
                <a:gd name="connsiteY57" fmla="*/ 908463 h 1858489"/>
                <a:gd name="connsiteX58" fmla="*/ 2119746 w 2268187"/>
                <a:gd name="connsiteY58" fmla="*/ 908463 h 1858489"/>
                <a:gd name="connsiteX59" fmla="*/ 2137559 w 2268187"/>
                <a:gd name="connsiteY59" fmla="*/ 783772 h 1858489"/>
                <a:gd name="connsiteX60" fmla="*/ 1828800 w 2268187"/>
                <a:gd name="connsiteY60" fmla="*/ 380011 h 1858489"/>
                <a:gd name="connsiteX61" fmla="*/ 1389413 w 2268187"/>
                <a:gd name="connsiteY61" fmla="*/ 195943 h 1858489"/>
                <a:gd name="connsiteX62" fmla="*/ 973777 w 2268187"/>
                <a:gd name="connsiteY62" fmla="*/ 154379 h 1858489"/>
                <a:gd name="connsiteX63" fmla="*/ 807522 w 2268187"/>
                <a:gd name="connsiteY63" fmla="*/ 154379 h 1858489"/>
                <a:gd name="connsiteX64" fmla="*/ 605642 w 2268187"/>
                <a:gd name="connsiteY64" fmla="*/ 195943 h 1858489"/>
                <a:gd name="connsiteX65" fmla="*/ 451263 w 2268187"/>
                <a:gd name="connsiteY65" fmla="*/ 279070 h 1858489"/>
                <a:gd name="connsiteX66" fmla="*/ 380011 w 2268187"/>
                <a:gd name="connsiteY66" fmla="*/ 344385 h 1858489"/>
                <a:gd name="connsiteX67" fmla="*/ 380011 w 2268187"/>
                <a:gd name="connsiteY67" fmla="*/ 344385 h 1858489"/>
                <a:gd name="connsiteX68" fmla="*/ 338447 w 2268187"/>
                <a:gd name="connsiteY68" fmla="*/ 332509 h 1858489"/>
                <a:gd name="connsiteX69" fmla="*/ 249382 w 2268187"/>
                <a:gd name="connsiteY69" fmla="*/ 421574 h 1858489"/>
                <a:gd name="connsiteX70" fmla="*/ 195943 w 2268187"/>
                <a:gd name="connsiteY70" fmla="*/ 475013 h 1858489"/>
                <a:gd name="connsiteX71" fmla="*/ 207818 w 2268187"/>
                <a:gd name="connsiteY71" fmla="*/ 552203 h 1858489"/>
                <a:gd name="connsiteX72" fmla="*/ 255320 w 2268187"/>
                <a:gd name="connsiteY72" fmla="*/ 623455 h 1858489"/>
                <a:gd name="connsiteX73" fmla="*/ 237507 w 2268187"/>
                <a:gd name="connsiteY73" fmla="*/ 688769 h 1858489"/>
                <a:gd name="connsiteX74" fmla="*/ 201881 w 2268187"/>
                <a:gd name="connsiteY74" fmla="*/ 754083 h 1858489"/>
                <a:gd name="connsiteX75" fmla="*/ 267195 w 2268187"/>
                <a:gd name="connsiteY75" fmla="*/ 742208 h 1858489"/>
                <a:gd name="connsiteX76" fmla="*/ 267195 w 2268187"/>
                <a:gd name="connsiteY76" fmla="*/ 742208 h 1858489"/>
                <a:gd name="connsiteX77" fmla="*/ 267195 w 2268187"/>
                <a:gd name="connsiteY77" fmla="*/ 742208 h 1858489"/>
                <a:gd name="connsiteX78" fmla="*/ 362198 w 2268187"/>
                <a:gd name="connsiteY78" fmla="*/ 670956 h 1858489"/>
                <a:gd name="connsiteX79" fmla="*/ 421574 w 2268187"/>
                <a:gd name="connsiteY79" fmla="*/ 688769 h 1858489"/>
                <a:gd name="connsiteX80" fmla="*/ 445325 w 2268187"/>
                <a:gd name="connsiteY80" fmla="*/ 765959 h 1858489"/>
                <a:gd name="connsiteX81" fmla="*/ 475013 w 2268187"/>
                <a:gd name="connsiteY81" fmla="*/ 872837 h 1858489"/>
                <a:gd name="connsiteX82" fmla="*/ 510639 w 2268187"/>
                <a:gd name="connsiteY82" fmla="*/ 961901 h 1858489"/>
                <a:gd name="connsiteX83" fmla="*/ 528452 w 2268187"/>
                <a:gd name="connsiteY83" fmla="*/ 1039091 h 1858489"/>
                <a:gd name="connsiteX84" fmla="*/ 540327 w 2268187"/>
                <a:gd name="connsiteY84" fmla="*/ 1092530 h 1858489"/>
                <a:gd name="connsiteX85" fmla="*/ 540327 w 2268187"/>
                <a:gd name="connsiteY85" fmla="*/ 1270660 h 1858489"/>
                <a:gd name="connsiteX86" fmla="*/ 510639 w 2268187"/>
                <a:gd name="connsiteY86" fmla="*/ 1365663 h 1858489"/>
                <a:gd name="connsiteX87" fmla="*/ 504701 w 2268187"/>
                <a:gd name="connsiteY87" fmla="*/ 1525979 h 1858489"/>
                <a:gd name="connsiteX88" fmla="*/ 480951 w 2268187"/>
                <a:gd name="connsiteY88" fmla="*/ 1626920 h 1858489"/>
                <a:gd name="connsiteX89" fmla="*/ 480950 w 2268187"/>
                <a:gd name="connsiteY89" fmla="*/ 1710047 h 1858489"/>
                <a:gd name="connsiteX0" fmla="*/ 480950 w 2268187"/>
                <a:gd name="connsiteY0" fmla="*/ 1710047 h 1858489"/>
                <a:gd name="connsiteX1" fmla="*/ 368135 w 2268187"/>
                <a:gd name="connsiteY1" fmla="*/ 1715985 h 1858489"/>
                <a:gd name="connsiteX2" fmla="*/ 302821 w 2268187"/>
                <a:gd name="connsiteY2" fmla="*/ 1715985 h 1858489"/>
                <a:gd name="connsiteX3" fmla="*/ 255320 w 2268187"/>
                <a:gd name="connsiteY3" fmla="*/ 1662546 h 1858489"/>
                <a:gd name="connsiteX4" fmla="*/ 190005 w 2268187"/>
                <a:gd name="connsiteY4" fmla="*/ 1668483 h 1858489"/>
                <a:gd name="connsiteX5" fmla="*/ 83127 w 2268187"/>
                <a:gd name="connsiteY5" fmla="*/ 1662546 h 1858489"/>
                <a:gd name="connsiteX6" fmla="*/ 65314 w 2268187"/>
                <a:gd name="connsiteY6" fmla="*/ 1573481 h 1858489"/>
                <a:gd name="connsiteX7" fmla="*/ 47501 w 2268187"/>
                <a:gd name="connsiteY7" fmla="*/ 1300348 h 1858489"/>
                <a:gd name="connsiteX8" fmla="*/ 0 w 2268187"/>
                <a:gd name="connsiteY8" fmla="*/ 1235034 h 1858489"/>
                <a:gd name="connsiteX9" fmla="*/ 5938 w 2268187"/>
                <a:gd name="connsiteY9" fmla="*/ 1009403 h 1858489"/>
                <a:gd name="connsiteX10" fmla="*/ 53439 w 2268187"/>
                <a:gd name="connsiteY10" fmla="*/ 771896 h 1858489"/>
                <a:gd name="connsiteX11" fmla="*/ 41564 w 2268187"/>
                <a:gd name="connsiteY11" fmla="*/ 724395 h 1858489"/>
                <a:gd name="connsiteX12" fmla="*/ 11875 w 2268187"/>
                <a:gd name="connsiteY12" fmla="*/ 659081 h 1858489"/>
                <a:gd name="connsiteX13" fmla="*/ 5938 w 2268187"/>
                <a:gd name="connsiteY13" fmla="*/ 570015 h 1858489"/>
                <a:gd name="connsiteX14" fmla="*/ 53439 w 2268187"/>
                <a:gd name="connsiteY14" fmla="*/ 504701 h 1858489"/>
                <a:gd name="connsiteX15" fmla="*/ 83127 w 2268187"/>
                <a:gd name="connsiteY15" fmla="*/ 445325 h 1858489"/>
                <a:gd name="connsiteX16" fmla="*/ 225631 w 2268187"/>
                <a:gd name="connsiteY16" fmla="*/ 285008 h 1858489"/>
                <a:gd name="connsiteX17" fmla="*/ 255319 w 2268187"/>
                <a:gd name="connsiteY17" fmla="*/ 249383 h 1858489"/>
                <a:gd name="connsiteX18" fmla="*/ 255320 w 2268187"/>
                <a:gd name="connsiteY18" fmla="*/ 219694 h 1858489"/>
                <a:gd name="connsiteX19" fmla="*/ 403761 w 2268187"/>
                <a:gd name="connsiteY19" fmla="*/ 118753 h 1858489"/>
                <a:gd name="connsiteX20" fmla="*/ 570016 w 2268187"/>
                <a:gd name="connsiteY20" fmla="*/ 47501 h 1858489"/>
                <a:gd name="connsiteX21" fmla="*/ 754083 w 2268187"/>
                <a:gd name="connsiteY21" fmla="*/ 17813 h 1858489"/>
                <a:gd name="connsiteX22" fmla="*/ 813460 w 2268187"/>
                <a:gd name="connsiteY22" fmla="*/ 17813 h 1858489"/>
                <a:gd name="connsiteX23" fmla="*/ 860961 w 2268187"/>
                <a:gd name="connsiteY23" fmla="*/ 0 h 1858489"/>
                <a:gd name="connsiteX24" fmla="*/ 1240972 w 2268187"/>
                <a:gd name="connsiteY24" fmla="*/ 11876 h 1858489"/>
                <a:gd name="connsiteX25" fmla="*/ 1478478 w 2268187"/>
                <a:gd name="connsiteY25" fmla="*/ 71252 h 1858489"/>
                <a:gd name="connsiteX26" fmla="*/ 1543792 w 2268187"/>
                <a:gd name="connsiteY26" fmla="*/ 95003 h 1858489"/>
                <a:gd name="connsiteX27" fmla="*/ 1710047 w 2268187"/>
                <a:gd name="connsiteY27" fmla="*/ 142504 h 1858489"/>
                <a:gd name="connsiteX28" fmla="*/ 1793174 w 2268187"/>
                <a:gd name="connsiteY28" fmla="*/ 184068 h 1858489"/>
                <a:gd name="connsiteX29" fmla="*/ 1864426 w 2268187"/>
                <a:gd name="connsiteY29" fmla="*/ 231569 h 1858489"/>
                <a:gd name="connsiteX30" fmla="*/ 1929740 w 2268187"/>
                <a:gd name="connsiteY30" fmla="*/ 290946 h 1858489"/>
                <a:gd name="connsiteX31" fmla="*/ 2012868 w 2268187"/>
                <a:gd name="connsiteY31" fmla="*/ 344385 h 1858489"/>
                <a:gd name="connsiteX32" fmla="*/ 2155372 w 2268187"/>
                <a:gd name="connsiteY32" fmla="*/ 415637 h 1858489"/>
                <a:gd name="connsiteX33" fmla="*/ 2232561 w 2268187"/>
                <a:gd name="connsiteY33" fmla="*/ 492826 h 1858489"/>
                <a:gd name="connsiteX34" fmla="*/ 2268187 w 2268187"/>
                <a:gd name="connsiteY34" fmla="*/ 617517 h 1858489"/>
                <a:gd name="connsiteX35" fmla="*/ 2256312 w 2268187"/>
                <a:gd name="connsiteY35" fmla="*/ 777834 h 1858489"/>
                <a:gd name="connsiteX36" fmla="*/ 2250374 w 2268187"/>
                <a:gd name="connsiteY36" fmla="*/ 926276 h 1858489"/>
                <a:gd name="connsiteX37" fmla="*/ 2250374 w 2268187"/>
                <a:gd name="connsiteY37" fmla="*/ 926276 h 1858489"/>
                <a:gd name="connsiteX38" fmla="*/ 2232561 w 2268187"/>
                <a:gd name="connsiteY38" fmla="*/ 991590 h 1858489"/>
                <a:gd name="connsiteX39" fmla="*/ 2196935 w 2268187"/>
                <a:gd name="connsiteY39" fmla="*/ 1033153 h 1858489"/>
                <a:gd name="connsiteX40" fmla="*/ 2155372 w 2268187"/>
                <a:gd name="connsiteY40" fmla="*/ 1110343 h 1858489"/>
                <a:gd name="connsiteX41" fmla="*/ 2143496 w 2268187"/>
                <a:gd name="connsiteY41" fmla="*/ 1157844 h 1858489"/>
                <a:gd name="connsiteX42" fmla="*/ 2167247 w 2268187"/>
                <a:gd name="connsiteY42" fmla="*/ 1235034 h 1858489"/>
                <a:gd name="connsiteX43" fmla="*/ 2167247 w 2268187"/>
                <a:gd name="connsiteY43" fmla="*/ 1359725 h 1858489"/>
                <a:gd name="connsiteX44" fmla="*/ 2131621 w 2268187"/>
                <a:gd name="connsiteY44" fmla="*/ 1460665 h 1858489"/>
                <a:gd name="connsiteX45" fmla="*/ 2090057 w 2268187"/>
                <a:gd name="connsiteY45" fmla="*/ 1531917 h 1858489"/>
                <a:gd name="connsiteX46" fmla="*/ 2024743 w 2268187"/>
                <a:gd name="connsiteY46" fmla="*/ 1573481 h 1858489"/>
                <a:gd name="connsiteX47" fmla="*/ 1935678 w 2268187"/>
                <a:gd name="connsiteY47" fmla="*/ 1858489 h 1858489"/>
                <a:gd name="connsiteX48" fmla="*/ 1837716 w 2268187"/>
                <a:gd name="connsiteY48" fmla="*/ 1828762 h 1858489"/>
                <a:gd name="connsiteX49" fmla="*/ 1876302 w 2268187"/>
                <a:gd name="connsiteY49" fmla="*/ 1686296 h 1858489"/>
                <a:gd name="connsiteX50" fmla="*/ 1911927 w 2268187"/>
                <a:gd name="connsiteY50" fmla="*/ 1555668 h 1858489"/>
                <a:gd name="connsiteX51" fmla="*/ 1900051 w 2268187"/>
                <a:gd name="connsiteY51" fmla="*/ 1460665 h 1858489"/>
                <a:gd name="connsiteX52" fmla="*/ 1923803 w 2268187"/>
                <a:gd name="connsiteY52" fmla="*/ 1359725 h 1858489"/>
                <a:gd name="connsiteX53" fmla="*/ 1989117 w 2268187"/>
                <a:gd name="connsiteY53" fmla="*/ 1252847 h 1858489"/>
                <a:gd name="connsiteX54" fmla="*/ 1983179 w 2268187"/>
                <a:gd name="connsiteY54" fmla="*/ 1199408 h 1858489"/>
                <a:gd name="connsiteX55" fmla="*/ 1995055 w 2268187"/>
                <a:gd name="connsiteY55" fmla="*/ 1104405 h 1858489"/>
                <a:gd name="connsiteX56" fmla="*/ 2048494 w 2268187"/>
                <a:gd name="connsiteY56" fmla="*/ 950026 h 1858489"/>
                <a:gd name="connsiteX57" fmla="*/ 2119746 w 2268187"/>
                <a:gd name="connsiteY57" fmla="*/ 908463 h 1858489"/>
                <a:gd name="connsiteX58" fmla="*/ 2119746 w 2268187"/>
                <a:gd name="connsiteY58" fmla="*/ 908463 h 1858489"/>
                <a:gd name="connsiteX59" fmla="*/ 2137559 w 2268187"/>
                <a:gd name="connsiteY59" fmla="*/ 783772 h 1858489"/>
                <a:gd name="connsiteX60" fmla="*/ 1828800 w 2268187"/>
                <a:gd name="connsiteY60" fmla="*/ 380011 h 1858489"/>
                <a:gd name="connsiteX61" fmla="*/ 1389413 w 2268187"/>
                <a:gd name="connsiteY61" fmla="*/ 195943 h 1858489"/>
                <a:gd name="connsiteX62" fmla="*/ 973777 w 2268187"/>
                <a:gd name="connsiteY62" fmla="*/ 154379 h 1858489"/>
                <a:gd name="connsiteX63" fmla="*/ 807522 w 2268187"/>
                <a:gd name="connsiteY63" fmla="*/ 154379 h 1858489"/>
                <a:gd name="connsiteX64" fmla="*/ 605642 w 2268187"/>
                <a:gd name="connsiteY64" fmla="*/ 195943 h 1858489"/>
                <a:gd name="connsiteX65" fmla="*/ 451263 w 2268187"/>
                <a:gd name="connsiteY65" fmla="*/ 279070 h 1858489"/>
                <a:gd name="connsiteX66" fmla="*/ 380011 w 2268187"/>
                <a:gd name="connsiteY66" fmla="*/ 344385 h 1858489"/>
                <a:gd name="connsiteX67" fmla="*/ 380011 w 2268187"/>
                <a:gd name="connsiteY67" fmla="*/ 344385 h 1858489"/>
                <a:gd name="connsiteX68" fmla="*/ 338447 w 2268187"/>
                <a:gd name="connsiteY68" fmla="*/ 332509 h 1858489"/>
                <a:gd name="connsiteX69" fmla="*/ 249382 w 2268187"/>
                <a:gd name="connsiteY69" fmla="*/ 421574 h 1858489"/>
                <a:gd name="connsiteX70" fmla="*/ 195943 w 2268187"/>
                <a:gd name="connsiteY70" fmla="*/ 475013 h 1858489"/>
                <a:gd name="connsiteX71" fmla="*/ 207818 w 2268187"/>
                <a:gd name="connsiteY71" fmla="*/ 552203 h 1858489"/>
                <a:gd name="connsiteX72" fmla="*/ 255320 w 2268187"/>
                <a:gd name="connsiteY72" fmla="*/ 623455 h 1858489"/>
                <a:gd name="connsiteX73" fmla="*/ 237507 w 2268187"/>
                <a:gd name="connsiteY73" fmla="*/ 688769 h 1858489"/>
                <a:gd name="connsiteX74" fmla="*/ 201881 w 2268187"/>
                <a:gd name="connsiteY74" fmla="*/ 754083 h 1858489"/>
                <a:gd name="connsiteX75" fmla="*/ 267195 w 2268187"/>
                <a:gd name="connsiteY75" fmla="*/ 742208 h 1858489"/>
                <a:gd name="connsiteX76" fmla="*/ 267195 w 2268187"/>
                <a:gd name="connsiteY76" fmla="*/ 742208 h 1858489"/>
                <a:gd name="connsiteX77" fmla="*/ 267195 w 2268187"/>
                <a:gd name="connsiteY77" fmla="*/ 742208 h 1858489"/>
                <a:gd name="connsiteX78" fmla="*/ 362198 w 2268187"/>
                <a:gd name="connsiteY78" fmla="*/ 670956 h 1858489"/>
                <a:gd name="connsiteX79" fmla="*/ 421574 w 2268187"/>
                <a:gd name="connsiteY79" fmla="*/ 688769 h 1858489"/>
                <a:gd name="connsiteX80" fmla="*/ 445325 w 2268187"/>
                <a:gd name="connsiteY80" fmla="*/ 765959 h 1858489"/>
                <a:gd name="connsiteX81" fmla="*/ 475013 w 2268187"/>
                <a:gd name="connsiteY81" fmla="*/ 872837 h 1858489"/>
                <a:gd name="connsiteX82" fmla="*/ 510639 w 2268187"/>
                <a:gd name="connsiteY82" fmla="*/ 961901 h 1858489"/>
                <a:gd name="connsiteX83" fmla="*/ 528452 w 2268187"/>
                <a:gd name="connsiteY83" fmla="*/ 1039091 h 1858489"/>
                <a:gd name="connsiteX84" fmla="*/ 540327 w 2268187"/>
                <a:gd name="connsiteY84" fmla="*/ 1092530 h 1858489"/>
                <a:gd name="connsiteX85" fmla="*/ 540327 w 2268187"/>
                <a:gd name="connsiteY85" fmla="*/ 1270660 h 1858489"/>
                <a:gd name="connsiteX86" fmla="*/ 510639 w 2268187"/>
                <a:gd name="connsiteY86" fmla="*/ 1365663 h 1858489"/>
                <a:gd name="connsiteX87" fmla="*/ 504701 w 2268187"/>
                <a:gd name="connsiteY87" fmla="*/ 1525979 h 1858489"/>
                <a:gd name="connsiteX88" fmla="*/ 480951 w 2268187"/>
                <a:gd name="connsiteY88" fmla="*/ 1626920 h 1858489"/>
                <a:gd name="connsiteX89" fmla="*/ 480950 w 2268187"/>
                <a:gd name="connsiteY89" fmla="*/ 1710047 h 1858489"/>
                <a:gd name="connsiteX0" fmla="*/ 480950 w 2268187"/>
                <a:gd name="connsiteY0" fmla="*/ 1710047 h 1828762"/>
                <a:gd name="connsiteX1" fmla="*/ 368135 w 2268187"/>
                <a:gd name="connsiteY1" fmla="*/ 1715985 h 1828762"/>
                <a:gd name="connsiteX2" fmla="*/ 302821 w 2268187"/>
                <a:gd name="connsiteY2" fmla="*/ 1715985 h 1828762"/>
                <a:gd name="connsiteX3" fmla="*/ 255320 w 2268187"/>
                <a:gd name="connsiteY3" fmla="*/ 1662546 h 1828762"/>
                <a:gd name="connsiteX4" fmla="*/ 190005 w 2268187"/>
                <a:gd name="connsiteY4" fmla="*/ 1668483 h 1828762"/>
                <a:gd name="connsiteX5" fmla="*/ 83127 w 2268187"/>
                <a:gd name="connsiteY5" fmla="*/ 1662546 h 1828762"/>
                <a:gd name="connsiteX6" fmla="*/ 65314 w 2268187"/>
                <a:gd name="connsiteY6" fmla="*/ 1573481 h 1828762"/>
                <a:gd name="connsiteX7" fmla="*/ 47501 w 2268187"/>
                <a:gd name="connsiteY7" fmla="*/ 1300348 h 1828762"/>
                <a:gd name="connsiteX8" fmla="*/ 0 w 2268187"/>
                <a:gd name="connsiteY8" fmla="*/ 1235034 h 1828762"/>
                <a:gd name="connsiteX9" fmla="*/ 5938 w 2268187"/>
                <a:gd name="connsiteY9" fmla="*/ 1009403 h 1828762"/>
                <a:gd name="connsiteX10" fmla="*/ 53439 w 2268187"/>
                <a:gd name="connsiteY10" fmla="*/ 771896 h 1828762"/>
                <a:gd name="connsiteX11" fmla="*/ 41564 w 2268187"/>
                <a:gd name="connsiteY11" fmla="*/ 724395 h 1828762"/>
                <a:gd name="connsiteX12" fmla="*/ 11875 w 2268187"/>
                <a:gd name="connsiteY12" fmla="*/ 659081 h 1828762"/>
                <a:gd name="connsiteX13" fmla="*/ 5938 w 2268187"/>
                <a:gd name="connsiteY13" fmla="*/ 570015 h 1828762"/>
                <a:gd name="connsiteX14" fmla="*/ 53439 w 2268187"/>
                <a:gd name="connsiteY14" fmla="*/ 504701 h 1828762"/>
                <a:gd name="connsiteX15" fmla="*/ 83127 w 2268187"/>
                <a:gd name="connsiteY15" fmla="*/ 445325 h 1828762"/>
                <a:gd name="connsiteX16" fmla="*/ 225631 w 2268187"/>
                <a:gd name="connsiteY16" fmla="*/ 285008 h 1828762"/>
                <a:gd name="connsiteX17" fmla="*/ 255319 w 2268187"/>
                <a:gd name="connsiteY17" fmla="*/ 249383 h 1828762"/>
                <a:gd name="connsiteX18" fmla="*/ 255320 w 2268187"/>
                <a:gd name="connsiteY18" fmla="*/ 219694 h 1828762"/>
                <a:gd name="connsiteX19" fmla="*/ 403761 w 2268187"/>
                <a:gd name="connsiteY19" fmla="*/ 118753 h 1828762"/>
                <a:gd name="connsiteX20" fmla="*/ 570016 w 2268187"/>
                <a:gd name="connsiteY20" fmla="*/ 47501 h 1828762"/>
                <a:gd name="connsiteX21" fmla="*/ 754083 w 2268187"/>
                <a:gd name="connsiteY21" fmla="*/ 17813 h 1828762"/>
                <a:gd name="connsiteX22" fmla="*/ 813460 w 2268187"/>
                <a:gd name="connsiteY22" fmla="*/ 17813 h 1828762"/>
                <a:gd name="connsiteX23" fmla="*/ 860961 w 2268187"/>
                <a:gd name="connsiteY23" fmla="*/ 0 h 1828762"/>
                <a:gd name="connsiteX24" fmla="*/ 1240972 w 2268187"/>
                <a:gd name="connsiteY24" fmla="*/ 11876 h 1828762"/>
                <a:gd name="connsiteX25" fmla="*/ 1478478 w 2268187"/>
                <a:gd name="connsiteY25" fmla="*/ 71252 h 1828762"/>
                <a:gd name="connsiteX26" fmla="*/ 1543792 w 2268187"/>
                <a:gd name="connsiteY26" fmla="*/ 95003 h 1828762"/>
                <a:gd name="connsiteX27" fmla="*/ 1710047 w 2268187"/>
                <a:gd name="connsiteY27" fmla="*/ 142504 h 1828762"/>
                <a:gd name="connsiteX28" fmla="*/ 1793174 w 2268187"/>
                <a:gd name="connsiteY28" fmla="*/ 184068 h 1828762"/>
                <a:gd name="connsiteX29" fmla="*/ 1864426 w 2268187"/>
                <a:gd name="connsiteY29" fmla="*/ 231569 h 1828762"/>
                <a:gd name="connsiteX30" fmla="*/ 1929740 w 2268187"/>
                <a:gd name="connsiteY30" fmla="*/ 290946 h 1828762"/>
                <a:gd name="connsiteX31" fmla="*/ 2012868 w 2268187"/>
                <a:gd name="connsiteY31" fmla="*/ 344385 h 1828762"/>
                <a:gd name="connsiteX32" fmla="*/ 2155372 w 2268187"/>
                <a:gd name="connsiteY32" fmla="*/ 415637 h 1828762"/>
                <a:gd name="connsiteX33" fmla="*/ 2232561 w 2268187"/>
                <a:gd name="connsiteY33" fmla="*/ 492826 h 1828762"/>
                <a:gd name="connsiteX34" fmla="*/ 2268187 w 2268187"/>
                <a:gd name="connsiteY34" fmla="*/ 617517 h 1828762"/>
                <a:gd name="connsiteX35" fmla="*/ 2256312 w 2268187"/>
                <a:gd name="connsiteY35" fmla="*/ 777834 h 1828762"/>
                <a:gd name="connsiteX36" fmla="*/ 2250374 w 2268187"/>
                <a:gd name="connsiteY36" fmla="*/ 926276 h 1828762"/>
                <a:gd name="connsiteX37" fmla="*/ 2250374 w 2268187"/>
                <a:gd name="connsiteY37" fmla="*/ 926276 h 1828762"/>
                <a:gd name="connsiteX38" fmla="*/ 2232561 w 2268187"/>
                <a:gd name="connsiteY38" fmla="*/ 991590 h 1828762"/>
                <a:gd name="connsiteX39" fmla="*/ 2196935 w 2268187"/>
                <a:gd name="connsiteY39" fmla="*/ 1033153 h 1828762"/>
                <a:gd name="connsiteX40" fmla="*/ 2155372 w 2268187"/>
                <a:gd name="connsiteY40" fmla="*/ 1110343 h 1828762"/>
                <a:gd name="connsiteX41" fmla="*/ 2143496 w 2268187"/>
                <a:gd name="connsiteY41" fmla="*/ 1157844 h 1828762"/>
                <a:gd name="connsiteX42" fmla="*/ 2167247 w 2268187"/>
                <a:gd name="connsiteY42" fmla="*/ 1235034 h 1828762"/>
                <a:gd name="connsiteX43" fmla="*/ 2167247 w 2268187"/>
                <a:gd name="connsiteY43" fmla="*/ 1359725 h 1828762"/>
                <a:gd name="connsiteX44" fmla="*/ 2131621 w 2268187"/>
                <a:gd name="connsiteY44" fmla="*/ 1460665 h 1828762"/>
                <a:gd name="connsiteX45" fmla="*/ 2090057 w 2268187"/>
                <a:gd name="connsiteY45" fmla="*/ 1531917 h 1828762"/>
                <a:gd name="connsiteX46" fmla="*/ 2024743 w 2268187"/>
                <a:gd name="connsiteY46" fmla="*/ 1573481 h 1828762"/>
                <a:gd name="connsiteX47" fmla="*/ 1926743 w 2268187"/>
                <a:gd name="connsiteY47" fmla="*/ 1816790 h 1828762"/>
                <a:gd name="connsiteX48" fmla="*/ 1837716 w 2268187"/>
                <a:gd name="connsiteY48" fmla="*/ 1828762 h 1828762"/>
                <a:gd name="connsiteX49" fmla="*/ 1876302 w 2268187"/>
                <a:gd name="connsiteY49" fmla="*/ 1686296 h 1828762"/>
                <a:gd name="connsiteX50" fmla="*/ 1911927 w 2268187"/>
                <a:gd name="connsiteY50" fmla="*/ 1555668 h 1828762"/>
                <a:gd name="connsiteX51" fmla="*/ 1900051 w 2268187"/>
                <a:gd name="connsiteY51" fmla="*/ 1460665 h 1828762"/>
                <a:gd name="connsiteX52" fmla="*/ 1923803 w 2268187"/>
                <a:gd name="connsiteY52" fmla="*/ 1359725 h 1828762"/>
                <a:gd name="connsiteX53" fmla="*/ 1989117 w 2268187"/>
                <a:gd name="connsiteY53" fmla="*/ 1252847 h 1828762"/>
                <a:gd name="connsiteX54" fmla="*/ 1983179 w 2268187"/>
                <a:gd name="connsiteY54" fmla="*/ 1199408 h 1828762"/>
                <a:gd name="connsiteX55" fmla="*/ 1995055 w 2268187"/>
                <a:gd name="connsiteY55" fmla="*/ 1104405 h 1828762"/>
                <a:gd name="connsiteX56" fmla="*/ 2048494 w 2268187"/>
                <a:gd name="connsiteY56" fmla="*/ 950026 h 1828762"/>
                <a:gd name="connsiteX57" fmla="*/ 2119746 w 2268187"/>
                <a:gd name="connsiteY57" fmla="*/ 908463 h 1828762"/>
                <a:gd name="connsiteX58" fmla="*/ 2119746 w 2268187"/>
                <a:gd name="connsiteY58" fmla="*/ 908463 h 1828762"/>
                <a:gd name="connsiteX59" fmla="*/ 2137559 w 2268187"/>
                <a:gd name="connsiteY59" fmla="*/ 783772 h 1828762"/>
                <a:gd name="connsiteX60" fmla="*/ 1828800 w 2268187"/>
                <a:gd name="connsiteY60" fmla="*/ 380011 h 1828762"/>
                <a:gd name="connsiteX61" fmla="*/ 1389413 w 2268187"/>
                <a:gd name="connsiteY61" fmla="*/ 195943 h 1828762"/>
                <a:gd name="connsiteX62" fmla="*/ 973777 w 2268187"/>
                <a:gd name="connsiteY62" fmla="*/ 154379 h 1828762"/>
                <a:gd name="connsiteX63" fmla="*/ 807522 w 2268187"/>
                <a:gd name="connsiteY63" fmla="*/ 154379 h 1828762"/>
                <a:gd name="connsiteX64" fmla="*/ 605642 w 2268187"/>
                <a:gd name="connsiteY64" fmla="*/ 195943 h 1828762"/>
                <a:gd name="connsiteX65" fmla="*/ 451263 w 2268187"/>
                <a:gd name="connsiteY65" fmla="*/ 279070 h 1828762"/>
                <a:gd name="connsiteX66" fmla="*/ 380011 w 2268187"/>
                <a:gd name="connsiteY66" fmla="*/ 344385 h 1828762"/>
                <a:gd name="connsiteX67" fmla="*/ 380011 w 2268187"/>
                <a:gd name="connsiteY67" fmla="*/ 344385 h 1828762"/>
                <a:gd name="connsiteX68" fmla="*/ 338447 w 2268187"/>
                <a:gd name="connsiteY68" fmla="*/ 332509 h 1828762"/>
                <a:gd name="connsiteX69" fmla="*/ 249382 w 2268187"/>
                <a:gd name="connsiteY69" fmla="*/ 421574 h 1828762"/>
                <a:gd name="connsiteX70" fmla="*/ 195943 w 2268187"/>
                <a:gd name="connsiteY70" fmla="*/ 475013 h 1828762"/>
                <a:gd name="connsiteX71" fmla="*/ 207818 w 2268187"/>
                <a:gd name="connsiteY71" fmla="*/ 552203 h 1828762"/>
                <a:gd name="connsiteX72" fmla="*/ 255320 w 2268187"/>
                <a:gd name="connsiteY72" fmla="*/ 623455 h 1828762"/>
                <a:gd name="connsiteX73" fmla="*/ 237507 w 2268187"/>
                <a:gd name="connsiteY73" fmla="*/ 688769 h 1828762"/>
                <a:gd name="connsiteX74" fmla="*/ 201881 w 2268187"/>
                <a:gd name="connsiteY74" fmla="*/ 754083 h 1828762"/>
                <a:gd name="connsiteX75" fmla="*/ 267195 w 2268187"/>
                <a:gd name="connsiteY75" fmla="*/ 742208 h 1828762"/>
                <a:gd name="connsiteX76" fmla="*/ 267195 w 2268187"/>
                <a:gd name="connsiteY76" fmla="*/ 742208 h 1828762"/>
                <a:gd name="connsiteX77" fmla="*/ 267195 w 2268187"/>
                <a:gd name="connsiteY77" fmla="*/ 742208 h 1828762"/>
                <a:gd name="connsiteX78" fmla="*/ 362198 w 2268187"/>
                <a:gd name="connsiteY78" fmla="*/ 670956 h 1828762"/>
                <a:gd name="connsiteX79" fmla="*/ 421574 w 2268187"/>
                <a:gd name="connsiteY79" fmla="*/ 688769 h 1828762"/>
                <a:gd name="connsiteX80" fmla="*/ 445325 w 2268187"/>
                <a:gd name="connsiteY80" fmla="*/ 765959 h 1828762"/>
                <a:gd name="connsiteX81" fmla="*/ 475013 w 2268187"/>
                <a:gd name="connsiteY81" fmla="*/ 872837 h 1828762"/>
                <a:gd name="connsiteX82" fmla="*/ 510639 w 2268187"/>
                <a:gd name="connsiteY82" fmla="*/ 961901 h 1828762"/>
                <a:gd name="connsiteX83" fmla="*/ 528452 w 2268187"/>
                <a:gd name="connsiteY83" fmla="*/ 1039091 h 1828762"/>
                <a:gd name="connsiteX84" fmla="*/ 540327 w 2268187"/>
                <a:gd name="connsiteY84" fmla="*/ 1092530 h 1828762"/>
                <a:gd name="connsiteX85" fmla="*/ 540327 w 2268187"/>
                <a:gd name="connsiteY85" fmla="*/ 1270660 h 1828762"/>
                <a:gd name="connsiteX86" fmla="*/ 510639 w 2268187"/>
                <a:gd name="connsiteY86" fmla="*/ 1365663 h 1828762"/>
                <a:gd name="connsiteX87" fmla="*/ 504701 w 2268187"/>
                <a:gd name="connsiteY87" fmla="*/ 1525979 h 1828762"/>
                <a:gd name="connsiteX88" fmla="*/ 480951 w 2268187"/>
                <a:gd name="connsiteY88" fmla="*/ 1626920 h 1828762"/>
                <a:gd name="connsiteX89" fmla="*/ 480950 w 2268187"/>
                <a:gd name="connsiteY89" fmla="*/ 1710047 h 1828762"/>
                <a:gd name="connsiteX0" fmla="*/ 480950 w 2268187"/>
                <a:gd name="connsiteY0" fmla="*/ 1710047 h 1837639"/>
                <a:gd name="connsiteX1" fmla="*/ 368135 w 2268187"/>
                <a:gd name="connsiteY1" fmla="*/ 1715985 h 1837639"/>
                <a:gd name="connsiteX2" fmla="*/ 302821 w 2268187"/>
                <a:gd name="connsiteY2" fmla="*/ 1715985 h 1837639"/>
                <a:gd name="connsiteX3" fmla="*/ 255320 w 2268187"/>
                <a:gd name="connsiteY3" fmla="*/ 1662546 h 1837639"/>
                <a:gd name="connsiteX4" fmla="*/ 190005 w 2268187"/>
                <a:gd name="connsiteY4" fmla="*/ 1668483 h 1837639"/>
                <a:gd name="connsiteX5" fmla="*/ 83127 w 2268187"/>
                <a:gd name="connsiteY5" fmla="*/ 1662546 h 1837639"/>
                <a:gd name="connsiteX6" fmla="*/ 65314 w 2268187"/>
                <a:gd name="connsiteY6" fmla="*/ 1573481 h 1837639"/>
                <a:gd name="connsiteX7" fmla="*/ 47501 w 2268187"/>
                <a:gd name="connsiteY7" fmla="*/ 1300348 h 1837639"/>
                <a:gd name="connsiteX8" fmla="*/ 0 w 2268187"/>
                <a:gd name="connsiteY8" fmla="*/ 1235034 h 1837639"/>
                <a:gd name="connsiteX9" fmla="*/ 5938 w 2268187"/>
                <a:gd name="connsiteY9" fmla="*/ 1009403 h 1837639"/>
                <a:gd name="connsiteX10" fmla="*/ 53439 w 2268187"/>
                <a:gd name="connsiteY10" fmla="*/ 771896 h 1837639"/>
                <a:gd name="connsiteX11" fmla="*/ 41564 w 2268187"/>
                <a:gd name="connsiteY11" fmla="*/ 724395 h 1837639"/>
                <a:gd name="connsiteX12" fmla="*/ 11875 w 2268187"/>
                <a:gd name="connsiteY12" fmla="*/ 659081 h 1837639"/>
                <a:gd name="connsiteX13" fmla="*/ 5938 w 2268187"/>
                <a:gd name="connsiteY13" fmla="*/ 570015 h 1837639"/>
                <a:gd name="connsiteX14" fmla="*/ 53439 w 2268187"/>
                <a:gd name="connsiteY14" fmla="*/ 504701 h 1837639"/>
                <a:gd name="connsiteX15" fmla="*/ 83127 w 2268187"/>
                <a:gd name="connsiteY15" fmla="*/ 445325 h 1837639"/>
                <a:gd name="connsiteX16" fmla="*/ 225631 w 2268187"/>
                <a:gd name="connsiteY16" fmla="*/ 285008 h 1837639"/>
                <a:gd name="connsiteX17" fmla="*/ 255319 w 2268187"/>
                <a:gd name="connsiteY17" fmla="*/ 249383 h 1837639"/>
                <a:gd name="connsiteX18" fmla="*/ 255320 w 2268187"/>
                <a:gd name="connsiteY18" fmla="*/ 219694 h 1837639"/>
                <a:gd name="connsiteX19" fmla="*/ 403761 w 2268187"/>
                <a:gd name="connsiteY19" fmla="*/ 118753 h 1837639"/>
                <a:gd name="connsiteX20" fmla="*/ 570016 w 2268187"/>
                <a:gd name="connsiteY20" fmla="*/ 47501 h 1837639"/>
                <a:gd name="connsiteX21" fmla="*/ 754083 w 2268187"/>
                <a:gd name="connsiteY21" fmla="*/ 17813 h 1837639"/>
                <a:gd name="connsiteX22" fmla="*/ 813460 w 2268187"/>
                <a:gd name="connsiteY22" fmla="*/ 17813 h 1837639"/>
                <a:gd name="connsiteX23" fmla="*/ 860961 w 2268187"/>
                <a:gd name="connsiteY23" fmla="*/ 0 h 1837639"/>
                <a:gd name="connsiteX24" fmla="*/ 1240972 w 2268187"/>
                <a:gd name="connsiteY24" fmla="*/ 11876 h 1837639"/>
                <a:gd name="connsiteX25" fmla="*/ 1478478 w 2268187"/>
                <a:gd name="connsiteY25" fmla="*/ 71252 h 1837639"/>
                <a:gd name="connsiteX26" fmla="*/ 1543792 w 2268187"/>
                <a:gd name="connsiteY26" fmla="*/ 95003 h 1837639"/>
                <a:gd name="connsiteX27" fmla="*/ 1710047 w 2268187"/>
                <a:gd name="connsiteY27" fmla="*/ 142504 h 1837639"/>
                <a:gd name="connsiteX28" fmla="*/ 1793174 w 2268187"/>
                <a:gd name="connsiteY28" fmla="*/ 184068 h 1837639"/>
                <a:gd name="connsiteX29" fmla="*/ 1864426 w 2268187"/>
                <a:gd name="connsiteY29" fmla="*/ 231569 h 1837639"/>
                <a:gd name="connsiteX30" fmla="*/ 1929740 w 2268187"/>
                <a:gd name="connsiteY30" fmla="*/ 290946 h 1837639"/>
                <a:gd name="connsiteX31" fmla="*/ 2012868 w 2268187"/>
                <a:gd name="connsiteY31" fmla="*/ 344385 h 1837639"/>
                <a:gd name="connsiteX32" fmla="*/ 2155372 w 2268187"/>
                <a:gd name="connsiteY32" fmla="*/ 415637 h 1837639"/>
                <a:gd name="connsiteX33" fmla="*/ 2232561 w 2268187"/>
                <a:gd name="connsiteY33" fmla="*/ 492826 h 1837639"/>
                <a:gd name="connsiteX34" fmla="*/ 2268187 w 2268187"/>
                <a:gd name="connsiteY34" fmla="*/ 617517 h 1837639"/>
                <a:gd name="connsiteX35" fmla="*/ 2256312 w 2268187"/>
                <a:gd name="connsiteY35" fmla="*/ 777834 h 1837639"/>
                <a:gd name="connsiteX36" fmla="*/ 2250374 w 2268187"/>
                <a:gd name="connsiteY36" fmla="*/ 926276 h 1837639"/>
                <a:gd name="connsiteX37" fmla="*/ 2250374 w 2268187"/>
                <a:gd name="connsiteY37" fmla="*/ 926276 h 1837639"/>
                <a:gd name="connsiteX38" fmla="*/ 2232561 w 2268187"/>
                <a:gd name="connsiteY38" fmla="*/ 991590 h 1837639"/>
                <a:gd name="connsiteX39" fmla="*/ 2196935 w 2268187"/>
                <a:gd name="connsiteY39" fmla="*/ 1033153 h 1837639"/>
                <a:gd name="connsiteX40" fmla="*/ 2155372 w 2268187"/>
                <a:gd name="connsiteY40" fmla="*/ 1110343 h 1837639"/>
                <a:gd name="connsiteX41" fmla="*/ 2143496 w 2268187"/>
                <a:gd name="connsiteY41" fmla="*/ 1157844 h 1837639"/>
                <a:gd name="connsiteX42" fmla="*/ 2167247 w 2268187"/>
                <a:gd name="connsiteY42" fmla="*/ 1235034 h 1837639"/>
                <a:gd name="connsiteX43" fmla="*/ 2167247 w 2268187"/>
                <a:gd name="connsiteY43" fmla="*/ 1359725 h 1837639"/>
                <a:gd name="connsiteX44" fmla="*/ 2131621 w 2268187"/>
                <a:gd name="connsiteY44" fmla="*/ 1460665 h 1837639"/>
                <a:gd name="connsiteX45" fmla="*/ 2090057 w 2268187"/>
                <a:gd name="connsiteY45" fmla="*/ 1531917 h 1837639"/>
                <a:gd name="connsiteX46" fmla="*/ 2024743 w 2268187"/>
                <a:gd name="connsiteY46" fmla="*/ 1573481 h 1837639"/>
                <a:gd name="connsiteX47" fmla="*/ 1926743 w 2268187"/>
                <a:gd name="connsiteY47" fmla="*/ 1837639 h 1837639"/>
                <a:gd name="connsiteX48" fmla="*/ 1837716 w 2268187"/>
                <a:gd name="connsiteY48" fmla="*/ 1828762 h 1837639"/>
                <a:gd name="connsiteX49" fmla="*/ 1876302 w 2268187"/>
                <a:gd name="connsiteY49" fmla="*/ 1686296 h 1837639"/>
                <a:gd name="connsiteX50" fmla="*/ 1911927 w 2268187"/>
                <a:gd name="connsiteY50" fmla="*/ 1555668 h 1837639"/>
                <a:gd name="connsiteX51" fmla="*/ 1900051 w 2268187"/>
                <a:gd name="connsiteY51" fmla="*/ 1460665 h 1837639"/>
                <a:gd name="connsiteX52" fmla="*/ 1923803 w 2268187"/>
                <a:gd name="connsiteY52" fmla="*/ 1359725 h 1837639"/>
                <a:gd name="connsiteX53" fmla="*/ 1989117 w 2268187"/>
                <a:gd name="connsiteY53" fmla="*/ 1252847 h 1837639"/>
                <a:gd name="connsiteX54" fmla="*/ 1983179 w 2268187"/>
                <a:gd name="connsiteY54" fmla="*/ 1199408 h 1837639"/>
                <a:gd name="connsiteX55" fmla="*/ 1995055 w 2268187"/>
                <a:gd name="connsiteY55" fmla="*/ 1104405 h 1837639"/>
                <a:gd name="connsiteX56" fmla="*/ 2048494 w 2268187"/>
                <a:gd name="connsiteY56" fmla="*/ 950026 h 1837639"/>
                <a:gd name="connsiteX57" fmla="*/ 2119746 w 2268187"/>
                <a:gd name="connsiteY57" fmla="*/ 908463 h 1837639"/>
                <a:gd name="connsiteX58" fmla="*/ 2119746 w 2268187"/>
                <a:gd name="connsiteY58" fmla="*/ 908463 h 1837639"/>
                <a:gd name="connsiteX59" fmla="*/ 2137559 w 2268187"/>
                <a:gd name="connsiteY59" fmla="*/ 783772 h 1837639"/>
                <a:gd name="connsiteX60" fmla="*/ 1828800 w 2268187"/>
                <a:gd name="connsiteY60" fmla="*/ 380011 h 1837639"/>
                <a:gd name="connsiteX61" fmla="*/ 1389413 w 2268187"/>
                <a:gd name="connsiteY61" fmla="*/ 195943 h 1837639"/>
                <a:gd name="connsiteX62" fmla="*/ 973777 w 2268187"/>
                <a:gd name="connsiteY62" fmla="*/ 154379 h 1837639"/>
                <a:gd name="connsiteX63" fmla="*/ 807522 w 2268187"/>
                <a:gd name="connsiteY63" fmla="*/ 154379 h 1837639"/>
                <a:gd name="connsiteX64" fmla="*/ 605642 w 2268187"/>
                <a:gd name="connsiteY64" fmla="*/ 195943 h 1837639"/>
                <a:gd name="connsiteX65" fmla="*/ 451263 w 2268187"/>
                <a:gd name="connsiteY65" fmla="*/ 279070 h 1837639"/>
                <a:gd name="connsiteX66" fmla="*/ 380011 w 2268187"/>
                <a:gd name="connsiteY66" fmla="*/ 344385 h 1837639"/>
                <a:gd name="connsiteX67" fmla="*/ 380011 w 2268187"/>
                <a:gd name="connsiteY67" fmla="*/ 344385 h 1837639"/>
                <a:gd name="connsiteX68" fmla="*/ 338447 w 2268187"/>
                <a:gd name="connsiteY68" fmla="*/ 332509 h 1837639"/>
                <a:gd name="connsiteX69" fmla="*/ 249382 w 2268187"/>
                <a:gd name="connsiteY69" fmla="*/ 421574 h 1837639"/>
                <a:gd name="connsiteX70" fmla="*/ 195943 w 2268187"/>
                <a:gd name="connsiteY70" fmla="*/ 475013 h 1837639"/>
                <a:gd name="connsiteX71" fmla="*/ 207818 w 2268187"/>
                <a:gd name="connsiteY71" fmla="*/ 552203 h 1837639"/>
                <a:gd name="connsiteX72" fmla="*/ 255320 w 2268187"/>
                <a:gd name="connsiteY72" fmla="*/ 623455 h 1837639"/>
                <a:gd name="connsiteX73" fmla="*/ 237507 w 2268187"/>
                <a:gd name="connsiteY73" fmla="*/ 688769 h 1837639"/>
                <a:gd name="connsiteX74" fmla="*/ 201881 w 2268187"/>
                <a:gd name="connsiteY74" fmla="*/ 754083 h 1837639"/>
                <a:gd name="connsiteX75" fmla="*/ 267195 w 2268187"/>
                <a:gd name="connsiteY75" fmla="*/ 742208 h 1837639"/>
                <a:gd name="connsiteX76" fmla="*/ 267195 w 2268187"/>
                <a:gd name="connsiteY76" fmla="*/ 742208 h 1837639"/>
                <a:gd name="connsiteX77" fmla="*/ 267195 w 2268187"/>
                <a:gd name="connsiteY77" fmla="*/ 742208 h 1837639"/>
                <a:gd name="connsiteX78" fmla="*/ 362198 w 2268187"/>
                <a:gd name="connsiteY78" fmla="*/ 670956 h 1837639"/>
                <a:gd name="connsiteX79" fmla="*/ 421574 w 2268187"/>
                <a:gd name="connsiteY79" fmla="*/ 688769 h 1837639"/>
                <a:gd name="connsiteX80" fmla="*/ 445325 w 2268187"/>
                <a:gd name="connsiteY80" fmla="*/ 765959 h 1837639"/>
                <a:gd name="connsiteX81" fmla="*/ 475013 w 2268187"/>
                <a:gd name="connsiteY81" fmla="*/ 872837 h 1837639"/>
                <a:gd name="connsiteX82" fmla="*/ 510639 w 2268187"/>
                <a:gd name="connsiteY82" fmla="*/ 961901 h 1837639"/>
                <a:gd name="connsiteX83" fmla="*/ 528452 w 2268187"/>
                <a:gd name="connsiteY83" fmla="*/ 1039091 h 1837639"/>
                <a:gd name="connsiteX84" fmla="*/ 540327 w 2268187"/>
                <a:gd name="connsiteY84" fmla="*/ 1092530 h 1837639"/>
                <a:gd name="connsiteX85" fmla="*/ 540327 w 2268187"/>
                <a:gd name="connsiteY85" fmla="*/ 1270660 h 1837639"/>
                <a:gd name="connsiteX86" fmla="*/ 510639 w 2268187"/>
                <a:gd name="connsiteY86" fmla="*/ 1365663 h 1837639"/>
                <a:gd name="connsiteX87" fmla="*/ 504701 w 2268187"/>
                <a:gd name="connsiteY87" fmla="*/ 1525979 h 1837639"/>
                <a:gd name="connsiteX88" fmla="*/ 480951 w 2268187"/>
                <a:gd name="connsiteY88" fmla="*/ 1626920 h 1837639"/>
                <a:gd name="connsiteX89" fmla="*/ 480950 w 2268187"/>
                <a:gd name="connsiteY89" fmla="*/ 1710047 h 1837639"/>
                <a:gd name="connsiteX0" fmla="*/ 480950 w 2268187"/>
                <a:gd name="connsiteY0" fmla="*/ 1710047 h 1837639"/>
                <a:gd name="connsiteX1" fmla="*/ 368135 w 2268187"/>
                <a:gd name="connsiteY1" fmla="*/ 1715985 h 1837639"/>
                <a:gd name="connsiteX2" fmla="*/ 302821 w 2268187"/>
                <a:gd name="connsiteY2" fmla="*/ 1715985 h 1837639"/>
                <a:gd name="connsiteX3" fmla="*/ 255320 w 2268187"/>
                <a:gd name="connsiteY3" fmla="*/ 1662546 h 1837639"/>
                <a:gd name="connsiteX4" fmla="*/ 190005 w 2268187"/>
                <a:gd name="connsiteY4" fmla="*/ 1668483 h 1837639"/>
                <a:gd name="connsiteX5" fmla="*/ 83127 w 2268187"/>
                <a:gd name="connsiteY5" fmla="*/ 1662546 h 1837639"/>
                <a:gd name="connsiteX6" fmla="*/ 65314 w 2268187"/>
                <a:gd name="connsiteY6" fmla="*/ 1573481 h 1837639"/>
                <a:gd name="connsiteX7" fmla="*/ 47501 w 2268187"/>
                <a:gd name="connsiteY7" fmla="*/ 1300348 h 1837639"/>
                <a:gd name="connsiteX8" fmla="*/ 0 w 2268187"/>
                <a:gd name="connsiteY8" fmla="*/ 1235034 h 1837639"/>
                <a:gd name="connsiteX9" fmla="*/ 5938 w 2268187"/>
                <a:gd name="connsiteY9" fmla="*/ 1009403 h 1837639"/>
                <a:gd name="connsiteX10" fmla="*/ 53439 w 2268187"/>
                <a:gd name="connsiteY10" fmla="*/ 771896 h 1837639"/>
                <a:gd name="connsiteX11" fmla="*/ 41564 w 2268187"/>
                <a:gd name="connsiteY11" fmla="*/ 724395 h 1837639"/>
                <a:gd name="connsiteX12" fmla="*/ 11875 w 2268187"/>
                <a:gd name="connsiteY12" fmla="*/ 659081 h 1837639"/>
                <a:gd name="connsiteX13" fmla="*/ 5938 w 2268187"/>
                <a:gd name="connsiteY13" fmla="*/ 570015 h 1837639"/>
                <a:gd name="connsiteX14" fmla="*/ 53439 w 2268187"/>
                <a:gd name="connsiteY14" fmla="*/ 504701 h 1837639"/>
                <a:gd name="connsiteX15" fmla="*/ 83127 w 2268187"/>
                <a:gd name="connsiteY15" fmla="*/ 445325 h 1837639"/>
                <a:gd name="connsiteX16" fmla="*/ 225631 w 2268187"/>
                <a:gd name="connsiteY16" fmla="*/ 285008 h 1837639"/>
                <a:gd name="connsiteX17" fmla="*/ 255319 w 2268187"/>
                <a:gd name="connsiteY17" fmla="*/ 249383 h 1837639"/>
                <a:gd name="connsiteX18" fmla="*/ 255320 w 2268187"/>
                <a:gd name="connsiteY18" fmla="*/ 219694 h 1837639"/>
                <a:gd name="connsiteX19" fmla="*/ 403761 w 2268187"/>
                <a:gd name="connsiteY19" fmla="*/ 118753 h 1837639"/>
                <a:gd name="connsiteX20" fmla="*/ 570016 w 2268187"/>
                <a:gd name="connsiteY20" fmla="*/ 47501 h 1837639"/>
                <a:gd name="connsiteX21" fmla="*/ 754083 w 2268187"/>
                <a:gd name="connsiteY21" fmla="*/ 17813 h 1837639"/>
                <a:gd name="connsiteX22" fmla="*/ 813460 w 2268187"/>
                <a:gd name="connsiteY22" fmla="*/ 17813 h 1837639"/>
                <a:gd name="connsiteX23" fmla="*/ 860961 w 2268187"/>
                <a:gd name="connsiteY23" fmla="*/ 0 h 1837639"/>
                <a:gd name="connsiteX24" fmla="*/ 1240972 w 2268187"/>
                <a:gd name="connsiteY24" fmla="*/ 11876 h 1837639"/>
                <a:gd name="connsiteX25" fmla="*/ 1478478 w 2268187"/>
                <a:gd name="connsiteY25" fmla="*/ 71252 h 1837639"/>
                <a:gd name="connsiteX26" fmla="*/ 1543792 w 2268187"/>
                <a:gd name="connsiteY26" fmla="*/ 95003 h 1837639"/>
                <a:gd name="connsiteX27" fmla="*/ 1710047 w 2268187"/>
                <a:gd name="connsiteY27" fmla="*/ 142504 h 1837639"/>
                <a:gd name="connsiteX28" fmla="*/ 1793174 w 2268187"/>
                <a:gd name="connsiteY28" fmla="*/ 184068 h 1837639"/>
                <a:gd name="connsiteX29" fmla="*/ 1864426 w 2268187"/>
                <a:gd name="connsiteY29" fmla="*/ 231569 h 1837639"/>
                <a:gd name="connsiteX30" fmla="*/ 1929740 w 2268187"/>
                <a:gd name="connsiteY30" fmla="*/ 290946 h 1837639"/>
                <a:gd name="connsiteX31" fmla="*/ 2012868 w 2268187"/>
                <a:gd name="connsiteY31" fmla="*/ 344385 h 1837639"/>
                <a:gd name="connsiteX32" fmla="*/ 2155372 w 2268187"/>
                <a:gd name="connsiteY32" fmla="*/ 415637 h 1837639"/>
                <a:gd name="connsiteX33" fmla="*/ 2232561 w 2268187"/>
                <a:gd name="connsiteY33" fmla="*/ 492826 h 1837639"/>
                <a:gd name="connsiteX34" fmla="*/ 2268187 w 2268187"/>
                <a:gd name="connsiteY34" fmla="*/ 617517 h 1837639"/>
                <a:gd name="connsiteX35" fmla="*/ 2256312 w 2268187"/>
                <a:gd name="connsiteY35" fmla="*/ 777834 h 1837639"/>
                <a:gd name="connsiteX36" fmla="*/ 2250374 w 2268187"/>
                <a:gd name="connsiteY36" fmla="*/ 926276 h 1837639"/>
                <a:gd name="connsiteX37" fmla="*/ 2250374 w 2268187"/>
                <a:gd name="connsiteY37" fmla="*/ 926276 h 1837639"/>
                <a:gd name="connsiteX38" fmla="*/ 2232561 w 2268187"/>
                <a:gd name="connsiteY38" fmla="*/ 991590 h 1837639"/>
                <a:gd name="connsiteX39" fmla="*/ 2196935 w 2268187"/>
                <a:gd name="connsiteY39" fmla="*/ 1033153 h 1837639"/>
                <a:gd name="connsiteX40" fmla="*/ 2155372 w 2268187"/>
                <a:gd name="connsiteY40" fmla="*/ 1110343 h 1837639"/>
                <a:gd name="connsiteX41" fmla="*/ 2143496 w 2268187"/>
                <a:gd name="connsiteY41" fmla="*/ 1157844 h 1837639"/>
                <a:gd name="connsiteX42" fmla="*/ 2167247 w 2268187"/>
                <a:gd name="connsiteY42" fmla="*/ 1235034 h 1837639"/>
                <a:gd name="connsiteX43" fmla="*/ 2167247 w 2268187"/>
                <a:gd name="connsiteY43" fmla="*/ 1359725 h 1837639"/>
                <a:gd name="connsiteX44" fmla="*/ 2131621 w 2268187"/>
                <a:gd name="connsiteY44" fmla="*/ 1460665 h 1837639"/>
                <a:gd name="connsiteX45" fmla="*/ 2090057 w 2268187"/>
                <a:gd name="connsiteY45" fmla="*/ 1531917 h 1837639"/>
                <a:gd name="connsiteX46" fmla="*/ 2024743 w 2268187"/>
                <a:gd name="connsiteY46" fmla="*/ 1573481 h 1837639"/>
                <a:gd name="connsiteX47" fmla="*/ 1926743 w 2268187"/>
                <a:gd name="connsiteY47" fmla="*/ 1837639 h 1837639"/>
                <a:gd name="connsiteX48" fmla="*/ 1837716 w 2268187"/>
                <a:gd name="connsiteY48" fmla="*/ 1828762 h 1837639"/>
                <a:gd name="connsiteX49" fmla="*/ 1876302 w 2268187"/>
                <a:gd name="connsiteY49" fmla="*/ 1686296 h 1837639"/>
                <a:gd name="connsiteX50" fmla="*/ 1911927 w 2268187"/>
                <a:gd name="connsiteY50" fmla="*/ 1555668 h 1837639"/>
                <a:gd name="connsiteX51" fmla="*/ 1900051 w 2268187"/>
                <a:gd name="connsiteY51" fmla="*/ 1460665 h 1837639"/>
                <a:gd name="connsiteX52" fmla="*/ 1923803 w 2268187"/>
                <a:gd name="connsiteY52" fmla="*/ 1359725 h 1837639"/>
                <a:gd name="connsiteX53" fmla="*/ 1989117 w 2268187"/>
                <a:gd name="connsiteY53" fmla="*/ 1252847 h 1837639"/>
                <a:gd name="connsiteX54" fmla="*/ 1983179 w 2268187"/>
                <a:gd name="connsiteY54" fmla="*/ 1199408 h 1837639"/>
                <a:gd name="connsiteX55" fmla="*/ 1995055 w 2268187"/>
                <a:gd name="connsiteY55" fmla="*/ 1104405 h 1837639"/>
                <a:gd name="connsiteX56" fmla="*/ 2048494 w 2268187"/>
                <a:gd name="connsiteY56" fmla="*/ 950026 h 1837639"/>
                <a:gd name="connsiteX57" fmla="*/ 2119746 w 2268187"/>
                <a:gd name="connsiteY57" fmla="*/ 908463 h 1837639"/>
                <a:gd name="connsiteX58" fmla="*/ 2119746 w 2268187"/>
                <a:gd name="connsiteY58" fmla="*/ 908463 h 1837639"/>
                <a:gd name="connsiteX59" fmla="*/ 2137559 w 2268187"/>
                <a:gd name="connsiteY59" fmla="*/ 783772 h 1837639"/>
                <a:gd name="connsiteX60" fmla="*/ 1828800 w 2268187"/>
                <a:gd name="connsiteY60" fmla="*/ 380011 h 1837639"/>
                <a:gd name="connsiteX61" fmla="*/ 1389413 w 2268187"/>
                <a:gd name="connsiteY61" fmla="*/ 195943 h 1837639"/>
                <a:gd name="connsiteX62" fmla="*/ 973777 w 2268187"/>
                <a:gd name="connsiteY62" fmla="*/ 154379 h 1837639"/>
                <a:gd name="connsiteX63" fmla="*/ 807522 w 2268187"/>
                <a:gd name="connsiteY63" fmla="*/ 154379 h 1837639"/>
                <a:gd name="connsiteX64" fmla="*/ 605642 w 2268187"/>
                <a:gd name="connsiteY64" fmla="*/ 195943 h 1837639"/>
                <a:gd name="connsiteX65" fmla="*/ 451263 w 2268187"/>
                <a:gd name="connsiteY65" fmla="*/ 279070 h 1837639"/>
                <a:gd name="connsiteX66" fmla="*/ 380011 w 2268187"/>
                <a:gd name="connsiteY66" fmla="*/ 344385 h 1837639"/>
                <a:gd name="connsiteX67" fmla="*/ 380011 w 2268187"/>
                <a:gd name="connsiteY67" fmla="*/ 344385 h 1837639"/>
                <a:gd name="connsiteX68" fmla="*/ 338447 w 2268187"/>
                <a:gd name="connsiteY68" fmla="*/ 332509 h 1837639"/>
                <a:gd name="connsiteX69" fmla="*/ 249382 w 2268187"/>
                <a:gd name="connsiteY69" fmla="*/ 421574 h 1837639"/>
                <a:gd name="connsiteX70" fmla="*/ 195943 w 2268187"/>
                <a:gd name="connsiteY70" fmla="*/ 475013 h 1837639"/>
                <a:gd name="connsiteX71" fmla="*/ 207818 w 2268187"/>
                <a:gd name="connsiteY71" fmla="*/ 552203 h 1837639"/>
                <a:gd name="connsiteX72" fmla="*/ 255320 w 2268187"/>
                <a:gd name="connsiteY72" fmla="*/ 623455 h 1837639"/>
                <a:gd name="connsiteX73" fmla="*/ 237507 w 2268187"/>
                <a:gd name="connsiteY73" fmla="*/ 688769 h 1837639"/>
                <a:gd name="connsiteX74" fmla="*/ 201881 w 2268187"/>
                <a:gd name="connsiteY74" fmla="*/ 754083 h 1837639"/>
                <a:gd name="connsiteX75" fmla="*/ 267195 w 2268187"/>
                <a:gd name="connsiteY75" fmla="*/ 742208 h 1837639"/>
                <a:gd name="connsiteX76" fmla="*/ 267195 w 2268187"/>
                <a:gd name="connsiteY76" fmla="*/ 742208 h 1837639"/>
                <a:gd name="connsiteX77" fmla="*/ 267195 w 2268187"/>
                <a:gd name="connsiteY77" fmla="*/ 742208 h 1837639"/>
                <a:gd name="connsiteX78" fmla="*/ 362198 w 2268187"/>
                <a:gd name="connsiteY78" fmla="*/ 670956 h 1837639"/>
                <a:gd name="connsiteX79" fmla="*/ 421574 w 2268187"/>
                <a:gd name="connsiteY79" fmla="*/ 688769 h 1837639"/>
                <a:gd name="connsiteX80" fmla="*/ 445325 w 2268187"/>
                <a:gd name="connsiteY80" fmla="*/ 765959 h 1837639"/>
                <a:gd name="connsiteX81" fmla="*/ 475013 w 2268187"/>
                <a:gd name="connsiteY81" fmla="*/ 872837 h 1837639"/>
                <a:gd name="connsiteX82" fmla="*/ 510639 w 2268187"/>
                <a:gd name="connsiteY82" fmla="*/ 961901 h 1837639"/>
                <a:gd name="connsiteX83" fmla="*/ 528452 w 2268187"/>
                <a:gd name="connsiteY83" fmla="*/ 1039091 h 1837639"/>
                <a:gd name="connsiteX84" fmla="*/ 540327 w 2268187"/>
                <a:gd name="connsiteY84" fmla="*/ 1092530 h 1837639"/>
                <a:gd name="connsiteX85" fmla="*/ 540327 w 2268187"/>
                <a:gd name="connsiteY85" fmla="*/ 1270660 h 1837639"/>
                <a:gd name="connsiteX86" fmla="*/ 510639 w 2268187"/>
                <a:gd name="connsiteY86" fmla="*/ 1365663 h 1837639"/>
                <a:gd name="connsiteX87" fmla="*/ 504701 w 2268187"/>
                <a:gd name="connsiteY87" fmla="*/ 1525979 h 1837639"/>
                <a:gd name="connsiteX88" fmla="*/ 480951 w 2268187"/>
                <a:gd name="connsiteY88" fmla="*/ 1626920 h 1837639"/>
                <a:gd name="connsiteX89" fmla="*/ 480950 w 2268187"/>
                <a:gd name="connsiteY89" fmla="*/ 1710047 h 1837639"/>
                <a:gd name="connsiteX0" fmla="*/ 480950 w 2268187"/>
                <a:gd name="connsiteY0" fmla="*/ 1710047 h 1837639"/>
                <a:gd name="connsiteX1" fmla="*/ 368135 w 2268187"/>
                <a:gd name="connsiteY1" fmla="*/ 1715985 h 1837639"/>
                <a:gd name="connsiteX2" fmla="*/ 302821 w 2268187"/>
                <a:gd name="connsiteY2" fmla="*/ 1715985 h 1837639"/>
                <a:gd name="connsiteX3" fmla="*/ 255320 w 2268187"/>
                <a:gd name="connsiteY3" fmla="*/ 1662546 h 1837639"/>
                <a:gd name="connsiteX4" fmla="*/ 190005 w 2268187"/>
                <a:gd name="connsiteY4" fmla="*/ 1668483 h 1837639"/>
                <a:gd name="connsiteX5" fmla="*/ 83127 w 2268187"/>
                <a:gd name="connsiteY5" fmla="*/ 1662546 h 1837639"/>
                <a:gd name="connsiteX6" fmla="*/ 65314 w 2268187"/>
                <a:gd name="connsiteY6" fmla="*/ 1573481 h 1837639"/>
                <a:gd name="connsiteX7" fmla="*/ 47501 w 2268187"/>
                <a:gd name="connsiteY7" fmla="*/ 1300348 h 1837639"/>
                <a:gd name="connsiteX8" fmla="*/ 0 w 2268187"/>
                <a:gd name="connsiteY8" fmla="*/ 1235034 h 1837639"/>
                <a:gd name="connsiteX9" fmla="*/ 5938 w 2268187"/>
                <a:gd name="connsiteY9" fmla="*/ 1009403 h 1837639"/>
                <a:gd name="connsiteX10" fmla="*/ 53439 w 2268187"/>
                <a:gd name="connsiteY10" fmla="*/ 771896 h 1837639"/>
                <a:gd name="connsiteX11" fmla="*/ 41564 w 2268187"/>
                <a:gd name="connsiteY11" fmla="*/ 724395 h 1837639"/>
                <a:gd name="connsiteX12" fmla="*/ 11875 w 2268187"/>
                <a:gd name="connsiteY12" fmla="*/ 659081 h 1837639"/>
                <a:gd name="connsiteX13" fmla="*/ 5938 w 2268187"/>
                <a:gd name="connsiteY13" fmla="*/ 570015 h 1837639"/>
                <a:gd name="connsiteX14" fmla="*/ 53439 w 2268187"/>
                <a:gd name="connsiteY14" fmla="*/ 504701 h 1837639"/>
                <a:gd name="connsiteX15" fmla="*/ 83127 w 2268187"/>
                <a:gd name="connsiteY15" fmla="*/ 445325 h 1837639"/>
                <a:gd name="connsiteX16" fmla="*/ 225631 w 2268187"/>
                <a:gd name="connsiteY16" fmla="*/ 285008 h 1837639"/>
                <a:gd name="connsiteX17" fmla="*/ 255319 w 2268187"/>
                <a:gd name="connsiteY17" fmla="*/ 249383 h 1837639"/>
                <a:gd name="connsiteX18" fmla="*/ 255320 w 2268187"/>
                <a:gd name="connsiteY18" fmla="*/ 219694 h 1837639"/>
                <a:gd name="connsiteX19" fmla="*/ 403761 w 2268187"/>
                <a:gd name="connsiteY19" fmla="*/ 118753 h 1837639"/>
                <a:gd name="connsiteX20" fmla="*/ 570016 w 2268187"/>
                <a:gd name="connsiteY20" fmla="*/ 47501 h 1837639"/>
                <a:gd name="connsiteX21" fmla="*/ 754083 w 2268187"/>
                <a:gd name="connsiteY21" fmla="*/ 17813 h 1837639"/>
                <a:gd name="connsiteX22" fmla="*/ 813460 w 2268187"/>
                <a:gd name="connsiteY22" fmla="*/ 17813 h 1837639"/>
                <a:gd name="connsiteX23" fmla="*/ 860961 w 2268187"/>
                <a:gd name="connsiteY23" fmla="*/ 0 h 1837639"/>
                <a:gd name="connsiteX24" fmla="*/ 1240972 w 2268187"/>
                <a:gd name="connsiteY24" fmla="*/ 11876 h 1837639"/>
                <a:gd name="connsiteX25" fmla="*/ 1478478 w 2268187"/>
                <a:gd name="connsiteY25" fmla="*/ 71252 h 1837639"/>
                <a:gd name="connsiteX26" fmla="*/ 1543792 w 2268187"/>
                <a:gd name="connsiteY26" fmla="*/ 95003 h 1837639"/>
                <a:gd name="connsiteX27" fmla="*/ 1710047 w 2268187"/>
                <a:gd name="connsiteY27" fmla="*/ 142504 h 1837639"/>
                <a:gd name="connsiteX28" fmla="*/ 1793174 w 2268187"/>
                <a:gd name="connsiteY28" fmla="*/ 184068 h 1837639"/>
                <a:gd name="connsiteX29" fmla="*/ 1864426 w 2268187"/>
                <a:gd name="connsiteY29" fmla="*/ 231569 h 1837639"/>
                <a:gd name="connsiteX30" fmla="*/ 1929740 w 2268187"/>
                <a:gd name="connsiteY30" fmla="*/ 290946 h 1837639"/>
                <a:gd name="connsiteX31" fmla="*/ 2012868 w 2268187"/>
                <a:gd name="connsiteY31" fmla="*/ 344385 h 1837639"/>
                <a:gd name="connsiteX32" fmla="*/ 2155372 w 2268187"/>
                <a:gd name="connsiteY32" fmla="*/ 415637 h 1837639"/>
                <a:gd name="connsiteX33" fmla="*/ 2232561 w 2268187"/>
                <a:gd name="connsiteY33" fmla="*/ 492826 h 1837639"/>
                <a:gd name="connsiteX34" fmla="*/ 2268187 w 2268187"/>
                <a:gd name="connsiteY34" fmla="*/ 617517 h 1837639"/>
                <a:gd name="connsiteX35" fmla="*/ 2256312 w 2268187"/>
                <a:gd name="connsiteY35" fmla="*/ 777834 h 1837639"/>
                <a:gd name="connsiteX36" fmla="*/ 2250374 w 2268187"/>
                <a:gd name="connsiteY36" fmla="*/ 926276 h 1837639"/>
                <a:gd name="connsiteX37" fmla="*/ 2250374 w 2268187"/>
                <a:gd name="connsiteY37" fmla="*/ 926276 h 1837639"/>
                <a:gd name="connsiteX38" fmla="*/ 2232561 w 2268187"/>
                <a:gd name="connsiteY38" fmla="*/ 991590 h 1837639"/>
                <a:gd name="connsiteX39" fmla="*/ 2196935 w 2268187"/>
                <a:gd name="connsiteY39" fmla="*/ 1033153 h 1837639"/>
                <a:gd name="connsiteX40" fmla="*/ 2155372 w 2268187"/>
                <a:gd name="connsiteY40" fmla="*/ 1110343 h 1837639"/>
                <a:gd name="connsiteX41" fmla="*/ 2143496 w 2268187"/>
                <a:gd name="connsiteY41" fmla="*/ 1157844 h 1837639"/>
                <a:gd name="connsiteX42" fmla="*/ 2167247 w 2268187"/>
                <a:gd name="connsiteY42" fmla="*/ 1235034 h 1837639"/>
                <a:gd name="connsiteX43" fmla="*/ 2167247 w 2268187"/>
                <a:gd name="connsiteY43" fmla="*/ 1359725 h 1837639"/>
                <a:gd name="connsiteX44" fmla="*/ 2131621 w 2268187"/>
                <a:gd name="connsiteY44" fmla="*/ 1460665 h 1837639"/>
                <a:gd name="connsiteX45" fmla="*/ 2090057 w 2268187"/>
                <a:gd name="connsiteY45" fmla="*/ 1531917 h 1837639"/>
                <a:gd name="connsiteX46" fmla="*/ 2024743 w 2268187"/>
                <a:gd name="connsiteY46" fmla="*/ 1573481 h 1837639"/>
                <a:gd name="connsiteX47" fmla="*/ 1926743 w 2268187"/>
                <a:gd name="connsiteY47" fmla="*/ 1837639 h 1837639"/>
                <a:gd name="connsiteX48" fmla="*/ 1837716 w 2268187"/>
                <a:gd name="connsiteY48" fmla="*/ 1828762 h 1837639"/>
                <a:gd name="connsiteX49" fmla="*/ 1876302 w 2268187"/>
                <a:gd name="connsiteY49" fmla="*/ 1686296 h 1837639"/>
                <a:gd name="connsiteX50" fmla="*/ 1911927 w 2268187"/>
                <a:gd name="connsiteY50" fmla="*/ 1555668 h 1837639"/>
                <a:gd name="connsiteX51" fmla="*/ 1900051 w 2268187"/>
                <a:gd name="connsiteY51" fmla="*/ 1460665 h 1837639"/>
                <a:gd name="connsiteX52" fmla="*/ 1923803 w 2268187"/>
                <a:gd name="connsiteY52" fmla="*/ 1359725 h 1837639"/>
                <a:gd name="connsiteX53" fmla="*/ 1989117 w 2268187"/>
                <a:gd name="connsiteY53" fmla="*/ 1252847 h 1837639"/>
                <a:gd name="connsiteX54" fmla="*/ 1983179 w 2268187"/>
                <a:gd name="connsiteY54" fmla="*/ 1199408 h 1837639"/>
                <a:gd name="connsiteX55" fmla="*/ 1995055 w 2268187"/>
                <a:gd name="connsiteY55" fmla="*/ 1104405 h 1837639"/>
                <a:gd name="connsiteX56" fmla="*/ 2048494 w 2268187"/>
                <a:gd name="connsiteY56" fmla="*/ 950026 h 1837639"/>
                <a:gd name="connsiteX57" fmla="*/ 2119746 w 2268187"/>
                <a:gd name="connsiteY57" fmla="*/ 908463 h 1837639"/>
                <a:gd name="connsiteX58" fmla="*/ 2119746 w 2268187"/>
                <a:gd name="connsiteY58" fmla="*/ 908463 h 1837639"/>
                <a:gd name="connsiteX59" fmla="*/ 2137559 w 2268187"/>
                <a:gd name="connsiteY59" fmla="*/ 783772 h 1837639"/>
                <a:gd name="connsiteX60" fmla="*/ 1828800 w 2268187"/>
                <a:gd name="connsiteY60" fmla="*/ 380011 h 1837639"/>
                <a:gd name="connsiteX61" fmla="*/ 1389413 w 2268187"/>
                <a:gd name="connsiteY61" fmla="*/ 195943 h 1837639"/>
                <a:gd name="connsiteX62" fmla="*/ 973777 w 2268187"/>
                <a:gd name="connsiteY62" fmla="*/ 154379 h 1837639"/>
                <a:gd name="connsiteX63" fmla="*/ 807522 w 2268187"/>
                <a:gd name="connsiteY63" fmla="*/ 154379 h 1837639"/>
                <a:gd name="connsiteX64" fmla="*/ 605642 w 2268187"/>
                <a:gd name="connsiteY64" fmla="*/ 195943 h 1837639"/>
                <a:gd name="connsiteX65" fmla="*/ 451263 w 2268187"/>
                <a:gd name="connsiteY65" fmla="*/ 279070 h 1837639"/>
                <a:gd name="connsiteX66" fmla="*/ 380011 w 2268187"/>
                <a:gd name="connsiteY66" fmla="*/ 344385 h 1837639"/>
                <a:gd name="connsiteX67" fmla="*/ 380011 w 2268187"/>
                <a:gd name="connsiteY67" fmla="*/ 344385 h 1837639"/>
                <a:gd name="connsiteX68" fmla="*/ 338447 w 2268187"/>
                <a:gd name="connsiteY68" fmla="*/ 332509 h 1837639"/>
                <a:gd name="connsiteX69" fmla="*/ 249382 w 2268187"/>
                <a:gd name="connsiteY69" fmla="*/ 421574 h 1837639"/>
                <a:gd name="connsiteX70" fmla="*/ 195943 w 2268187"/>
                <a:gd name="connsiteY70" fmla="*/ 475013 h 1837639"/>
                <a:gd name="connsiteX71" fmla="*/ 207818 w 2268187"/>
                <a:gd name="connsiteY71" fmla="*/ 552203 h 1837639"/>
                <a:gd name="connsiteX72" fmla="*/ 255320 w 2268187"/>
                <a:gd name="connsiteY72" fmla="*/ 623455 h 1837639"/>
                <a:gd name="connsiteX73" fmla="*/ 237507 w 2268187"/>
                <a:gd name="connsiteY73" fmla="*/ 688769 h 1837639"/>
                <a:gd name="connsiteX74" fmla="*/ 201881 w 2268187"/>
                <a:gd name="connsiteY74" fmla="*/ 754083 h 1837639"/>
                <a:gd name="connsiteX75" fmla="*/ 267195 w 2268187"/>
                <a:gd name="connsiteY75" fmla="*/ 742208 h 1837639"/>
                <a:gd name="connsiteX76" fmla="*/ 267195 w 2268187"/>
                <a:gd name="connsiteY76" fmla="*/ 742208 h 1837639"/>
                <a:gd name="connsiteX77" fmla="*/ 267195 w 2268187"/>
                <a:gd name="connsiteY77" fmla="*/ 742208 h 1837639"/>
                <a:gd name="connsiteX78" fmla="*/ 362198 w 2268187"/>
                <a:gd name="connsiteY78" fmla="*/ 670956 h 1837639"/>
                <a:gd name="connsiteX79" fmla="*/ 421574 w 2268187"/>
                <a:gd name="connsiteY79" fmla="*/ 688769 h 1837639"/>
                <a:gd name="connsiteX80" fmla="*/ 445325 w 2268187"/>
                <a:gd name="connsiteY80" fmla="*/ 765959 h 1837639"/>
                <a:gd name="connsiteX81" fmla="*/ 475013 w 2268187"/>
                <a:gd name="connsiteY81" fmla="*/ 872837 h 1837639"/>
                <a:gd name="connsiteX82" fmla="*/ 510639 w 2268187"/>
                <a:gd name="connsiteY82" fmla="*/ 961901 h 1837639"/>
                <a:gd name="connsiteX83" fmla="*/ 528452 w 2268187"/>
                <a:gd name="connsiteY83" fmla="*/ 1039091 h 1837639"/>
                <a:gd name="connsiteX84" fmla="*/ 540327 w 2268187"/>
                <a:gd name="connsiteY84" fmla="*/ 1092530 h 1837639"/>
                <a:gd name="connsiteX85" fmla="*/ 540327 w 2268187"/>
                <a:gd name="connsiteY85" fmla="*/ 1270660 h 1837639"/>
                <a:gd name="connsiteX86" fmla="*/ 510639 w 2268187"/>
                <a:gd name="connsiteY86" fmla="*/ 1365663 h 1837639"/>
                <a:gd name="connsiteX87" fmla="*/ 504701 w 2268187"/>
                <a:gd name="connsiteY87" fmla="*/ 1525979 h 1837639"/>
                <a:gd name="connsiteX88" fmla="*/ 480951 w 2268187"/>
                <a:gd name="connsiteY88" fmla="*/ 1626920 h 1837639"/>
                <a:gd name="connsiteX89" fmla="*/ 480950 w 2268187"/>
                <a:gd name="connsiteY89" fmla="*/ 1710047 h 1837639"/>
                <a:gd name="connsiteX0" fmla="*/ 480950 w 2268187"/>
                <a:gd name="connsiteY0" fmla="*/ 1710047 h 1837639"/>
                <a:gd name="connsiteX1" fmla="*/ 368135 w 2268187"/>
                <a:gd name="connsiteY1" fmla="*/ 1715985 h 1837639"/>
                <a:gd name="connsiteX2" fmla="*/ 302821 w 2268187"/>
                <a:gd name="connsiteY2" fmla="*/ 1715985 h 1837639"/>
                <a:gd name="connsiteX3" fmla="*/ 255320 w 2268187"/>
                <a:gd name="connsiteY3" fmla="*/ 1662546 h 1837639"/>
                <a:gd name="connsiteX4" fmla="*/ 190005 w 2268187"/>
                <a:gd name="connsiteY4" fmla="*/ 1668483 h 1837639"/>
                <a:gd name="connsiteX5" fmla="*/ 83127 w 2268187"/>
                <a:gd name="connsiteY5" fmla="*/ 1662546 h 1837639"/>
                <a:gd name="connsiteX6" fmla="*/ 65314 w 2268187"/>
                <a:gd name="connsiteY6" fmla="*/ 1573481 h 1837639"/>
                <a:gd name="connsiteX7" fmla="*/ 47501 w 2268187"/>
                <a:gd name="connsiteY7" fmla="*/ 1300348 h 1837639"/>
                <a:gd name="connsiteX8" fmla="*/ 0 w 2268187"/>
                <a:gd name="connsiteY8" fmla="*/ 1235034 h 1837639"/>
                <a:gd name="connsiteX9" fmla="*/ 5938 w 2268187"/>
                <a:gd name="connsiteY9" fmla="*/ 1009403 h 1837639"/>
                <a:gd name="connsiteX10" fmla="*/ 53439 w 2268187"/>
                <a:gd name="connsiteY10" fmla="*/ 771896 h 1837639"/>
                <a:gd name="connsiteX11" fmla="*/ 41564 w 2268187"/>
                <a:gd name="connsiteY11" fmla="*/ 724395 h 1837639"/>
                <a:gd name="connsiteX12" fmla="*/ 11875 w 2268187"/>
                <a:gd name="connsiteY12" fmla="*/ 659081 h 1837639"/>
                <a:gd name="connsiteX13" fmla="*/ 5938 w 2268187"/>
                <a:gd name="connsiteY13" fmla="*/ 570015 h 1837639"/>
                <a:gd name="connsiteX14" fmla="*/ 53439 w 2268187"/>
                <a:gd name="connsiteY14" fmla="*/ 504701 h 1837639"/>
                <a:gd name="connsiteX15" fmla="*/ 83127 w 2268187"/>
                <a:gd name="connsiteY15" fmla="*/ 445325 h 1837639"/>
                <a:gd name="connsiteX16" fmla="*/ 225631 w 2268187"/>
                <a:gd name="connsiteY16" fmla="*/ 285008 h 1837639"/>
                <a:gd name="connsiteX17" fmla="*/ 255319 w 2268187"/>
                <a:gd name="connsiteY17" fmla="*/ 249383 h 1837639"/>
                <a:gd name="connsiteX18" fmla="*/ 255320 w 2268187"/>
                <a:gd name="connsiteY18" fmla="*/ 219694 h 1837639"/>
                <a:gd name="connsiteX19" fmla="*/ 403761 w 2268187"/>
                <a:gd name="connsiteY19" fmla="*/ 118753 h 1837639"/>
                <a:gd name="connsiteX20" fmla="*/ 570016 w 2268187"/>
                <a:gd name="connsiteY20" fmla="*/ 47501 h 1837639"/>
                <a:gd name="connsiteX21" fmla="*/ 754083 w 2268187"/>
                <a:gd name="connsiteY21" fmla="*/ 17813 h 1837639"/>
                <a:gd name="connsiteX22" fmla="*/ 813460 w 2268187"/>
                <a:gd name="connsiteY22" fmla="*/ 17813 h 1837639"/>
                <a:gd name="connsiteX23" fmla="*/ 860961 w 2268187"/>
                <a:gd name="connsiteY23" fmla="*/ 0 h 1837639"/>
                <a:gd name="connsiteX24" fmla="*/ 1240972 w 2268187"/>
                <a:gd name="connsiteY24" fmla="*/ 11876 h 1837639"/>
                <a:gd name="connsiteX25" fmla="*/ 1478478 w 2268187"/>
                <a:gd name="connsiteY25" fmla="*/ 71252 h 1837639"/>
                <a:gd name="connsiteX26" fmla="*/ 1543792 w 2268187"/>
                <a:gd name="connsiteY26" fmla="*/ 95003 h 1837639"/>
                <a:gd name="connsiteX27" fmla="*/ 1710047 w 2268187"/>
                <a:gd name="connsiteY27" fmla="*/ 142504 h 1837639"/>
                <a:gd name="connsiteX28" fmla="*/ 1793174 w 2268187"/>
                <a:gd name="connsiteY28" fmla="*/ 184068 h 1837639"/>
                <a:gd name="connsiteX29" fmla="*/ 1864426 w 2268187"/>
                <a:gd name="connsiteY29" fmla="*/ 231569 h 1837639"/>
                <a:gd name="connsiteX30" fmla="*/ 1929740 w 2268187"/>
                <a:gd name="connsiteY30" fmla="*/ 290946 h 1837639"/>
                <a:gd name="connsiteX31" fmla="*/ 2012868 w 2268187"/>
                <a:gd name="connsiteY31" fmla="*/ 344385 h 1837639"/>
                <a:gd name="connsiteX32" fmla="*/ 2155372 w 2268187"/>
                <a:gd name="connsiteY32" fmla="*/ 415637 h 1837639"/>
                <a:gd name="connsiteX33" fmla="*/ 2232561 w 2268187"/>
                <a:gd name="connsiteY33" fmla="*/ 492826 h 1837639"/>
                <a:gd name="connsiteX34" fmla="*/ 2268187 w 2268187"/>
                <a:gd name="connsiteY34" fmla="*/ 617517 h 1837639"/>
                <a:gd name="connsiteX35" fmla="*/ 2256312 w 2268187"/>
                <a:gd name="connsiteY35" fmla="*/ 777834 h 1837639"/>
                <a:gd name="connsiteX36" fmla="*/ 2250374 w 2268187"/>
                <a:gd name="connsiteY36" fmla="*/ 926276 h 1837639"/>
                <a:gd name="connsiteX37" fmla="*/ 2250374 w 2268187"/>
                <a:gd name="connsiteY37" fmla="*/ 926276 h 1837639"/>
                <a:gd name="connsiteX38" fmla="*/ 2232561 w 2268187"/>
                <a:gd name="connsiteY38" fmla="*/ 991590 h 1837639"/>
                <a:gd name="connsiteX39" fmla="*/ 2196935 w 2268187"/>
                <a:gd name="connsiteY39" fmla="*/ 1033153 h 1837639"/>
                <a:gd name="connsiteX40" fmla="*/ 2155372 w 2268187"/>
                <a:gd name="connsiteY40" fmla="*/ 1110343 h 1837639"/>
                <a:gd name="connsiteX41" fmla="*/ 2143496 w 2268187"/>
                <a:gd name="connsiteY41" fmla="*/ 1157844 h 1837639"/>
                <a:gd name="connsiteX42" fmla="*/ 2167247 w 2268187"/>
                <a:gd name="connsiteY42" fmla="*/ 1235034 h 1837639"/>
                <a:gd name="connsiteX43" fmla="*/ 2167247 w 2268187"/>
                <a:gd name="connsiteY43" fmla="*/ 1359725 h 1837639"/>
                <a:gd name="connsiteX44" fmla="*/ 2131621 w 2268187"/>
                <a:gd name="connsiteY44" fmla="*/ 1460665 h 1837639"/>
                <a:gd name="connsiteX45" fmla="*/ 2090057 w 2268187"/>
                <a:gd name="connsiteY45" fmla="*/ 1531917 h 1837639"/>
                <a:gd name="connsiteX46" fmla="*/ 2024743 w 2268187"/>
                <a:gd name="connsiteY46" fmla="*/ 1564546 h 1837639"/>
                <a:gd name="connsiteX47" fmla="*/ 1926743 w 2268187"/>
                <a:gd name="connsiteY47" fmla="*/ 1837639 h 1837639"/>
                <a:gd name="connsiteX48" fmla="*/ 1837716 w 2268187"/>
                <a:gd name="connsiteY48" fmla="*/ 1828762 h 1837639"/>
                <a:gd name="connsiteX49" fmla="*/ 1876302 w 2268187"/>
                <a:gd name="connsiteY49" fmla="*/ 1686296 h 1837639"/>
                <a:gd name="connsiteX50" fmla="*/ 1911927 w 2268187"/>
                <a:gd name="connsiteY50" fmla="*/ 1555668 h 1837639"/>
                <a:gd name="connsiteX51" fmla="*/ 1900051 w 2268187"/>
                <a:gd name="connsiteY51" fmla="*/ 1460665 h 1837639"/>
                <a:gd name="connsiteX52" fmla="*/ 1923803 w 2268187"/>
                <a:gd name="connsiteY52" fmla="*/ 1359725 h 1837639"/>
                <a:gd name="connsiteX53" fmla="*/ 1989117 w 2268187"/>
                <a:gd name="connsiteY53" fmla="*/ 1252847 h 1837639"/>
                <a:gd name="connsiteX54" fmla="*/ 1983179 w 2268187"/>
                <a:gd name="connsiteY54" fmla="*/ 1199408 h 1837639"/>
                <a:gd name="connsiteX55" fmla="*/ 1995055 w 2268187"/>
                <a:gd name="connsiteY55" fmla="*/ 1104405 h 1837639"/>
                <a:gd name="connsiteX56" fmla="*/ 2048494 w 2268187"/>
                <a:gd name="connsiteY56" fmla="*/ 950026 h 1837639"/>
                <a:gd name="connsiteX57" fmla="*/ 2119746 w 2268187"/>
                <a:gd name="connsiteY57" fmla="*/ 908463 h 1837639"/>
                <a:gd name="connsiteX58" fmla="*/ 2119746 w 2268187"/>
                <a:gd name="connsiteY58" fmla="*/ 908463 h 1837639"/>
                <a:gd name="connsiteX59" fmla="*/ 2137559 w 2268187"/>
                <a:gd name="connsiteY59" fmla="*/ 783772 h 1837639"/>
                <a:gd name="connsiteX60" fmla="*/ 1828800 w 2268187"/>
                <a:gd name="connsiteY60" fmla="*/ 380011 h 1837639"/>
                <a:gd name="connsiteX61" fmla="*/ 1389413 w 2268187"/>
                <a:gd name="connsiteY61" fmla="*/ 195943 h 1837639"/>
                <a:gd name="connsiteX62" fmla="*/ 973777 w 2268187"/>
                <a:gd name="connsiteY62" fmla="*/ 154379 h 1837639"/>
                <a:gd name="connsiteX63" fmla="*/ 807522 w 2268187"/>
                <a:gd name="connsiteY63" fmla="*/ 154379 h 1837639"/>
                <a:gd name="connsiteX64" fmla="*/ 605642 w 2268187"/>
                <a:gd name="connsiteY64" fmla="*/ 195943 h 1837639"/>
                <a:gd name="connsiteX65" fmla="*/ 451263 w 2268187"/>
                <a:gd name="connsiteY65" fmla="*/ 279070 h 1837639"/>
                <a:gd name="connsiteX66" fmla="*/ 380011 w 2268187"/>
                <a:gd name="connsiteY66" fmla="*/ 344385 h 1837639"/>
                <a:gd name="connsiteX67" fmla="*/ 380011 w 2268187"/>
                <a:gd name="connsiteY67" fmla="*/ 344385 h 1837639"/>
                <a:gd name="connsiteX68" fmla="*/ 338447 w 2268187"/>
                <a:gd name="connsiteY68" fmla="*/ 332509 h 1837639"/>
                <a:gd name="connsiteX69" fmla="*/ 249382 w 2268187"/>
                <a:gd name="connsiteY69" fmla="*/ 421574 h 1837639"/>
                <a:gd name="connsiteX70" fmla="*/ 195943 w 2268187"/>
                <a:gd name="connsiteY70" fmla="*/ 475013 h 1837639"/>
                <a:gd name="connsiteX71" fmla="*/ 207818 w 2268187"/>
                <a:gd name="connsiteY71" fmla="*/ 552203 h 1837639"/>
                <a:gd name="connsiteX72" fmla="*/ 255320 w 2268187"/>
                <a:gd name="connsiteY72" fmla="*/ 623455 h 1837639"/>
                <a:gd name="connsiteX73" fmla="*/ 237507 w 2268187"/>
                <a:gd name="connsiteY73" fmla="*/ 688769 h 1837639"/>
                <a:gd name="connsiteX74" fmla="*/ 201881 w 2268187"/>
                <a:gd name="connsiteY74" fmla="*/ 754083 h 1837639"/>
                <a:gd name="connsiteX75" fmla="*/ 267195 w 2268187"/>
                <a:gd name="connsiteY75" fmla="*/ 742208 h 1837639"/>
                <a:gd name="connsiteX76" fmla="*/ 267195 w 2268187"/>
                <a:gd name="connsiteY76" fmla="*/ 742208 h 1837639"/>
                <a:gd name="connsiteX77" fmla="*/ 267195 w 2268187"/>
                <a:gd name="connsiteY77" fmla="*/ 742208 h 1837639"/>
                <a:gd name="connsiteX78" fmla="*/ 362198 w 2268187"/>
                <a:gd name="connsiteY78" fmla="*/ 670956 h 1837639"/>
                <a:gd name="connsiteX79" fmla="*/ 421574 w 2268187"/>
                <a:gd name="connsiteY79" fmla="*/ 688769 h 1837639"/>
                <a:gd name="connsiteX80" fmla="*/ 445325 w 2268187"/>
                <a:gd name="connsiteY80" fmla="*/ 765959 h 1837639"/>
                <a:gd name="connsiteX81" fmla="*/ 475013 w 2268187"/>
                <a:gd name="connsiteY81" fmla="*/ 872837 h 1837639"/>
                <a:gd name="connsiteX82" fmla="*/ 510639 w 2268187"/>
                <a:gd name="connsiteY82" fmla="*/ 961901 h 1837639"/>
                <a:gd name="connsiteX83" fmla="*/ 528452 w 2268187"/>
                <a:gd name="connsiteY83" fmla="*/ 1039091 h 1837639"/>
                <a:gd name="connsiteX84" fmla="*/ 540327 w 2268187"/>
                <a:gd name="connsiteY84" fmla="*/ 1092530 h 1837639"/>
                <a:gd name="connsiteX85" fmla="*/ 540327 w 2268187"/>
                <a:gd name="connsiteY85" fmla="*/ 1270660 h 1837639"/>
                <a:gd name="connsiteX86" fmla="*/ 510639 w 2268187"/>
                <a:gd name="connsiteY86" fmla="*/ 1365663 h 1837639"/>
                <a:gd name="connsiteX87" fmla="*/ 504701 w 2268187"/>
                <a:gd name="connsiteY87" fmla="*/ 1525979 h 1837639"/>
                <a:gd name="connsiteX88" fmla="*/ 480951 w 2268187"/>
                <a:gd name="connsiteY88" fmla="*/ 1626920 h 1837639"/>
                <a:gd name="connsiteX89" fmla="*/ 480950 w 2268187"/>
                <a:gd name="connsiteY89" fmla="*/ 1710047 h 1837639"/>
                <a:gd name="connsiteX0" fmla="*/ 480950 w 2268187"/>
                <a:gd name="connsiteY0" fmla="*/ 1710047 h 1837639"/>
                <a:gd name="connsiteX1" fmla="*/ 368135 w 2268187"/>
                <a:gd name="connsiteY1" fmla="*/ 1715985 h 1837639"/>
                <a:gd name="connsiteX2" fmla="*/ 302821 w 2268187"/>
                <a:gd name="connsiteY2" fmla="*/ 1715985 h 1837639"/>
                <a:gd name="connsiteX3" fmla="*/ 255320 w 2268187"/>
                <a:gd name="connsiteY3" fmla="*/ 1662546 h 1837639"/>
                <a:gd name="connsiteX4" fmla="*/ 190005 w 2268187"/>
                <a:gd name="connsiteY4" fmla="*/ 1668483 h 1837639"/>
                <a:gd name="connsiteX5" fmla="*/ 83127 w 2268187"/>
                <a:gd name="connsiteY5" fmla="*/ 1662546 h 1837639"/>
                <a:gd name="connsiteX6" fmla="*/ 65314 w 2268187"/>
                <a:gd name="connsiteY6" fmla="*/ 1573481 h 1837639"/>
                <a:gd name="connsiteX7" fmla="*/ 47501 w 2268187"/>
                <a:gd name="connsiteY7" fmla="*/ 1300348 h 1837639"/>
                <a:gd name="connsiteX8" fmla="*/ 0 w 2268187"/>
                <a:gd name="connsiteY8" fmla="*/ 1235034 h 1837639"/>
                <a:gd name="connsiteX9" fmla="*/ 5938 w 2268187"/>
                <a:gd name="connsiteY9" fmla="*/ 1009403 h 1837639"/>
                <a:gd name="connsiteX10" fmla="*/ 53439 w 2268187"/>
                <a:gd name="connsiteY10" fmla="*/ 771896 h 1837639"/>
                <a:gd name="connsiteX11" fmla="*/ 41564 w 2268187"/>
                <a:gd name="connsiteY11" fmla="*/ 724395 h 1837639"/>
                <a:gd name="connsiteX12" fmla="*/ 11875 w 2268187"/>
                <a:gd name="connsiteY12" fmla="*/ 659081 h 1837639"/>
                <a:gd name="connsiteX13" fmla="*/ 5938 w 2268187"/>
                <a:gd name="connsiteY13" fmla="*/ 570015 h 1837639"/>
                <a:gd name="connsiteX14" fmla="*/ 53439 w 2268187"/>
                <a:gd name="connsiteY14" fmla="*/ 504701 h 1837639"/>
                <a:gd name="connsiteX15" fmla="*/ 83127 w 2268187"/>
                <a:gd name="connsiteY15" fmla="*/ 445325 h 1837639"/>
                <a:gd name="connsiteX16" fmla="*/ 225631 w 2268187"/>
                <a:gd name="connsiteY16" fmla="*/ 285008 h 1837639"/>
                <a:gd name="connsiteX17" fmla="*/ 255319 w 2268187"/>
                <a:gd name="connsiteY17" fmla="*/ 249383 h 1837639"/>
                <a:gd name="connsiteX18" fmla="*/ 255320 w 2268187"/>
                <a:gd name="connsiteY18" fmla="*/ 219694 h 1837639"/>
                <a:gd name="connsiteX19" fmla="*/ 403761 w 2268187"/>
                <a:gd name="connsiteY19" fmla="*/ 118753 h 1837639"/>
                <a:gd name="connsiteX20" fmla="*/ 570016 w 2268187"/>
                <a:gd name="connsiteY20" fmla="*/ 47501 h 1837639"/>
                <a:gd name="connsiteX21" fmla="*/ 754083 w 2268187"/>
                <a:gd name="connsiteY21" fmla="*/ 17813 h 1837639"/>
                <a:gd name="connsiteX22" fmla="*/ 813460 w 2268187"/>
                <a:gd name="connsiteY22" fmla="*/ 17813 h 1837639"/>
                <a:gd name="connsiteX23" fmla="*/ 860961 w 2268187"/>
                <a:gd name="connsiteY23" fmla="*/ 0 h 1837639"/>
                <a:gd name="connsiteX24" fmla="*/ 1240972 w 2268187"/>
                <a:gd name="connsiteY24" fmla="*/ 11876 h 1837639"/>
                <a:gd name="connsiteX25" fmla="*/ 1478478 w 2268187"/>
                <a:gd name="connsiteY25" fmla="*/ 71252 h 1837639"/>
                <a:gd name="connsiteX26" fmla="*/ 1543792 w 2268187"/>
                <a:gd name="connsiteY26" fmla="*/ 95003 h 1837639"/>
                <a:gd name="connsiteX27" fmla="*/ 1710047 w 2268187"/>
                <a:gd name="connsiteY27" fmla="*/ 142504 h 1837639"/>
                <a:gd name="connsiteX28" fmla="*/ 1793174 w 2268187"/>
                <a:gd name="connsiteY28" fmla="*/ 184068 h 1837639"/>
                <a:gd name="connsiteX29" fmla="*/ 1864426 w 2268187"/>
                <a:gd name="connsiteY29" fmla="*/ 231569 h 1837639"/>
                <a:gd name="connsiteX30" fmla="*/ 1929740 w 2268187"/>
                <a:gd name="connsiteY30" fmla="*/ 290946 h 1837639"/>
                <a:gd name="connsiteX31" fmla="*/ 2012868 w 2268187"/>
                <a:gd name="connsiteY31" fmla="*/ 344385 h 1837639"/>
                <a:gd name="connsiteX32" fmla="*/ 2155372 w 2268187"/>
                <a:gd name="connsiteY32" fmla="*/ 415637 h 1837639"/>
                <a:gd name="connsiteX33" fmla="*/ 2232561 w 2268187"/>
                <a:gd name="connsiteY33" fmla="*/ 492826 h 1837639"/>
                <a:gd name="connsiteX34" fmla="*/ 2268187 w 2268187"/>
                <a:gd name="connsiteY34" fmla="*/ 617517 h 1837639"/>
                <a:gd name="connsiteX35" fmla="*/ 2256312 w 2268187"/>
                <a:gd name="connsiteY35" fmla="*/ 777834 h 1837639"/>
                <a:gd name="connsiteX36" fmla="*/ 2250374 w 2268187"/>
                <a:gd name="connsiteY36" fmla="*/ 926276 h 1837639"/>
                <a:gd name="connsiteX37" fmla="*/ 2250374 w 2268187"/>
                <a:gd name="connsiteY37" fmla="*/ 926276 h 1837639"/>
                <a:gd name="connsiteX38" fmla="*/ 2232561 w 2268187"/>
                <a:gd name="connsiteY38" fmla="*/ 991590 h 1837639"/>
                <a:gd name="connsiteX39" fmla="*/ 2196935 w 2268187"/>
                <a:gd name="connsiteY39" fmla="*/ 1033153 h 1837639"/>
                <a:gd name="connsiteX40" fmla="*/ 2155372 w 2268187"/>
                <a:gd name="connsiteY40" fmla="*/ 1110343 h 1837639"/>
                <a:gd name="connsiteX41" fmla="*/ 2143496 w 2268187"/>
                <a:gd name="connsiteY41" fmla="*/ 1157844 h 1837639"/>
                <a:gd name="connsiteX42" fmla="*/ 2167247 w 2268187"/>
                <a:gd name="connsiteY42" fmla="*/ 1235034 h 1837639"/>
                <a:gd name="connsiteX43" fmla="*/ 2167247 w 2268187"/>
                <a:gd name="connsiteY43" fmla="*/ 1359725 h 1837639"/>
                <a:gd name="connsiteX44" fmla="*/ 2131621 w 2268187"/>
                <a:gd name="connsiteY44" fmla="*/ 1460665 h 1837639"/>
                <a:gd name="connsiteX45" fmla="*/ 2090057 w 2268187"/>
                <a:gd name="connsiteY45" fmla="*/ 1531917 h 1837639"/>
                <a:gd name="connsiteX46" fmla="*/ 2024743 w 2268187"/>
                <a:gd name="connsiteY46" fmla="*/ 1564546 h 1837639"/>
                <a:gd name="connsiteX47" fmla="*/ 1926743 w 2268187"/>
                <a:gd name="connsiteY47" fmla="*/ 1837639 h 1837639"/>
                <a:gd name="connsiteX48" fmla="*/ 1837716 w 2268187"/>
                <a:gd name="connsiteY48" fmla="*/ 1828762 h 1837639"/>
                <a:gd name="connsiteX49" fmla="*/ 1876302 w 2268187"/>
                <a:gd name="connsiteY49" fmla="*/ 1686296 h 1837639"/>
                <a:gd name="connsiteX50" fmla="*/ 1911927 w 2268187"/>
                <a:gd name="connsiteY50" fmla="*/ 1555668 h 1837639"/>
                <a:gd name="connsiteX51" fmla="*/ 1900051 w 2268187"/>
                <a:gd name="connsiteY51" fmla="*/ 1460665 h 1837639"/>
                <a:gd name="connsiteX52" fmla="*/ 1923803 w 2268187"/>
                <a:gd name="connsiteY52" fmla="*/ 1359725 h 1837639"/>
                <a:gd name="connsiteX53" fmla="*/ 1989117 w 2268187"/>
                <a:gd name="connsiteY53" fmla="*/ 1252847 h 1837639"/>
                <a:gd name="connsiteX54" fmla="*/ 1983179 w 2268187"/>
                <a:gd name="connsiteY54" fmla="*/ 1199408 h 1837639"/>
                <a:gd name="connsiteX55" fmla="*/ 2015904 w 2268187"/>
                <a:gd name="connsiteY55" fmla="*/ 1107384 h 1837639"/>
                <a:gd name="connsiteX56" fmla="*/ 2048494 w 2268187"/>
                <a:gd name="connsiteY56" fmla="*/ 950026 h 1837639"/>
                <a:gd name="connsiteX57" fmla="*/ 2119746 w 2268187"/>
                <a:gd name="connsiteY57" fmla="*/ 908463 h 1837639"/>
                <a:gd name="connsiteX58" fmla="*/ 2119746 w 2268187"/>
                <a:gd name="connsiteY58" fmla="*/ 908463 h 1837639"/>
                <a:gd name="connsiteX59" fmla="*/ 2137559 w 2268187"/>
                <a:gd name="connsiteY59" fmla="*/ 783772 h 1837639"/>
                <a:gd name="connsiteX60" fmla="*/ 1828800 w 2268187"/>
                <a:gd name="connsiteY60" fmla="*/ 380011 h 1837639"/>
                <a:gd name="connsiteX61" fmla="*/ 1389413 w 2268187"/>
                <a:gd name="connsiteY61" fmla="*/ 195943 h 1837639"/>
                <a:gd name="connsiteX62" fmla="*/ 973777 w 2268187"/>
                <a:gd name="connsiteY62" fmla="*/ 154379 h 1837639"/>
                <a:gd name="connsiteX63" fmla="*/ 807522 w 2268187"/>
                <a:gd name="connsiteY63" fmla="*/ 154379 h 1837639"/>
                <a:gd name="connsiteX64" fmla="*/ 605642 w 2268187"/>
                <a:gd name="connsiteY64" fmla="*/ 195943 h 1837639"/>
                <a:gd name="connsiteX65" fmla="*/ 451263 w 2268187"/>
                <a:gd name="connsiteY65" fmla="*/ 279070 h 1837639"/>
                <a:gd name="connsiteX66" fmla="*/ 380011 w 2268187"/>
                <a:gd name="connsiteY66" fmla="*/ 344385 h 1837639"/>
                <a:gd name="connsiteX67" fmla="*/ 380011 w 2268187"/>
                <a:gd name="connsiteY67" fmla="*/ 344385 h 1837639"/>
                <a:gd name="connsiteX68" fmla="*/ 338447 w 2268187"/>
                <a:gd name="connsiteY68" fmla="*/ 332509 h 1837639"/>
                <a:gd name="connsiteX69" fmla="*/ 249382 w 2268187"/>
                <a:gd name="connsiteY69" fmla="*/ 421574 h 1837639"/>
                <a:gd name="connsiteX70" fmla="*/ 195943 w 2268187"/>
                <a:gd name="connsiteY70" fmla="*/ 475013 h 1837639"/>
                <a:gd name="connsiteX71" fmla="*/ 207818 w 2268187"/>
                <a:gd name="connsiteY71" fmla="*/ 552203 h 1837639"/>
                <a:gd name="connsiteX72" fmla="*/ 255320 w 2268187"/>
                <a:gd name="connsiteY72" fmla="*/ 623455 h 1837639"/>
                <a:gd name="connsiteX73" fmla="*/ 237507 w 2268187"/>
                <a:gd name="connsiteY73" fmla="*/ 688769 h 1837639"/>
                <a:gd name="connsiteX74" fmla="*/ 201881 w 2268187"/>
                <a:gd name="connsiteY74" fmla="*/ 754083 h 1837639"/>
                <a:gd name="connsiteX75" fmla="*/ 267195 w 2268187"/>
                <a:gd name="connsiteY75" fmla="*/ 742208 h 1837639"/>
                <a:gd name="connsiteX76" fmla="*/ 267195 w 2268187"/>
                <a:gd name="connsiteY76" fmla="*/ 742208 h 1837639"/>
                <a:gd name="connsiteX77" fmla="*/ 267195 w 2268187"/>
                <a:gd name="connsiteY77" fmla="*/ 742208 h 1837639"/>
                <a:gd name="connsiteX78" fmla="*/ 362198 w 2268187"/>
                <a:gd name="connsiteY78" fmla="*/ 670956 h 1837639"/>
                <a:gd name="connsiteX79" fmla="*/ 421574 w 2268187"/>
                <a:gd name="connsiteY79" fmla="*/ 688769 h 1837639"/>
                <a:gd name="connsiteX80" fmla="*/ 445325 w 2268187"/>
                <a:gd name="connsiteY80" fmla="*/ 765959 h 1837639"/>
                <a:gd name="connsiteX81" fmla="*/ 475013 w 2268187"/>
                <a:gd name="connsiteY81" fmla="*/ 872837 h 1837639"/>
                <a:gd name="connsiteX82" fmla="*/ 510639 w 2268187"/>
                <a:gd name="connsiteY82" fmla="*/ 961901 h 1837639"/>
                <a:gd name="connsiteX83" fmla="*/ 528452 w 2268187"/>
                <a:gd name="connsiteY83" fmla="*/ 1039091 h 1837639"/>
                <a:gd name="connsiteX84" fmla="*/ 540327 w 2268187"/>
                <a:gd name="connsiteY84" fmla="*/ 1092530 h 1837639"/>
                <a:gd name="connsiteX85" fmla="*/ 540327 w 2268187"/>
                <a:gd name="connsiteY85" fmla="*/ 1270660 h 1837639"/>
                <a:gd name="connsiteX86" fmla="*/ 510639 w 2268187"/>
                <a:gd name="connsiteY86" fmla="*/ 1365663 h 1837639"/>
                <a:gd name="connsiteX87" fmla="*/ 504701 w 2268187"/>
                <a:gd name="connsiteY87" fmla="*/ 1525979 h 1837639"/>
                <a:gd name="connsiteX88" fmla="*/ 480951 w 2268187"/>
                <a:gd name="connsiteY88" fmla="*/ 1626920 h 1837639"/>
                <a:gd name="connsiteX89" fmla="*/ 480950 w 2268187"/>
                <a:gd name="connsiteY89" fmla="*/ 1710047 h 1837639"/>
                <a:gd name="connsiteX0" fmla="*/ 480950 w 2268187"/>
                <a:gd name="connsiteY0" fmla="*/ 1710047 h 1837639"/>
                <a:gd name="connsiteX1" fmla="*/ 368135 w 2268187"/>
                <a:gd name="connsiteY1" fmla="*/ 1715985 h 1837639"/>
                <a:gd name="connsiteX2" fmla="*/ 302821 w 2268187"/>
                <a:gd name="connsiteY2" fmla="*/ 1715985 h 1837639"/>
                <a:gd name="connsiteX3" fmla="*/ 255320 w 2268187"/>
                <a:gd name="connsiteY3" fmla="*/ 1662546 h 1837639"/>
                <a:gd name="connsiteX4" fmla="*/ 190005 w 2268187"/>
                <a:gd name="connsiteY4" fmla="*/ 1668483 h 1837639"/>
                <a:gd name="connsiteX5" fmla="*/ 83127 w 2268187"/>
                <a:gd name="connsiteY5" fmla="*/ 1662546 h 1837639"/>
                <a:gd name="connsiteX6" fmla="*/ 65314 w 2268187"/>
                <a:gd name="connsiteY6" fmla="*/ 1573481 h 1837639"/>
                <a:gd name="connsiteX7" fmla="*/ 47501 w 2268187"/>
                <a:gd name="connsiteY7" fmla="*/ 1300348 h 1837639"/>
                <a:gd name="connsiteX8" fmla="*/ 0 w 2268187"/>
                <a:gd name="connsiteY8" fmla="*/ 1235034 h 1837639"/>
                <a:gd name="connsiteX9" fmla="*/ 5938 w 2268187"/>
                <a:gd name="connsiteY9" fmla="*/ 1009403 h 1837639"/>
                <a:gd name="connsiteX10" fmla="*/ 53439 w 2268187"/>
                <a:gd name="connsiteY10" fmla="*/ 771896 h 1837639"/>
                <a:gd name="connsiteX11" fmla="*/ 41564 w 2268187"/>
                <a:gd name="connsiteY11" fmla="*/ 724395 h 1837639"/>
                <a:gd name="connsiteX12" fmla="*/ 11875 w 2268187"/>
                <a:gd name="connsiteY12" fmla="*/ 659081 h 1837639"/>
                <a:gd name="connsiteX13" fmla="*/ 5938 w 2268187"/>
                <a:gd name="connsiteY13" fmla="*/ 570015 h 1837639"/>
                <a:gd name="connsiteX14" fmla="*/ 53439 w 2268187"/>
                <a:gd name="connsiteY14" fmla="*/ 504701 h 1837639"/>
                <a:gd name="connsiteX15" fmla="*/ 83127 w 2268187"/>
                <a:gd name="connsiteY15" fmla="*/ 445325 h 1837639"/>
                <a:gd name="connsiteX16" fmla="*/ 225631 w 2268187"/>
                <a:gd name="connsiteY16" fmla="*/ 285008 h 1837639"/>
                <a:gd name="connsiteX17" fmla="*/ 255319 w 2268187"/>
                <a:gd name="connsiteY17" fmla="*/ 249383 h 1837639"/>
                <a:gd name="connsiteX18" fmla="*/ 255320 w 2268187"/>
                <a:gd name="connsiteY18" fmla="*/ 219694 h 1837639"/>
                <a:gd name="connsiteX19" fmla="*/ 403761 w 2268187"/>
                <a:gd name="connsiteY19" fmla="*/ 118753 h 1837639"/>
                <a:gd name="connsiteX20" fmla="*/ 570016 w 2268187"/>
                <a:gd name="connsiteY20" fmla="*/ 47501 h 1837639"/>
                <a:gd name="connsiteX21" fmla="*/ 754083 w 2268187"/>
                <a:gd name="connsiteY21" fmla="*/ 17813 h 1837639"/>
                <a:gd name="connsiteX22" fmla="*/ 813460 w 2268187"/>
                <a:gd name="connsiteY22" fmla="*/ 17813 h 1837639"/>
                <a:gd name="connsiteX23" fmla="*/ 860961 w 2268187"/>
                <a:gd name="connsiteY23" fmla="*/ 0 h 1837639"/>
                <a:gd name="connsiteX24" fmla="*/ 1240972 w 2268187"/>
                <a:gd name="connsiteY24" fmla="*/ 11876 h 1837639"/>
                <a:gd name="connsiteX25" fmla="*/ 1478478 w 2268187"/>
                <a:gd name="connsiteY25" fmla="*/ 71252 h 1837639"/>
                <a:gd name="connsiteX26" fmla="*/ 1543792 w 2268187"/>
                <a:gd name="connsiteY26" fmla="*/ 95003 h 1837639"/>
                <a:gd name="connsiteX27" fmla="*/ 1710047 w 2268187"/>
                <a:gd name="connsiteY27" fmla="*/ 142504 h 1837639"/>
                <a:gd name="connsiteX28" fmla="*/ 1793174 w 2268187"/>
                <a:gd name="connsiteY28" fmla="*/ 184068 h 1837639"/>
                <a:gd name="connsiteX29" fmla="*/ 1864426 w 2268187"/>
                <a:gd name="connsiteY29" fmla="*/ 231569 h 1837639"/>
                <a:gd name="connsiteX30" fmla="*/ 1929740 w 2268187"/>
                <a:gd name="connsiteY30" fmla="*/ 290946 h 1837639"/>
                <a:gd name="connsiteX31" fmla="*/ 2012868 w 2268187"/>
                <a:gd name="connsiteY31" fmla="*/ 344385 h 1837639"/>
                <a:gd name="connsiteX32" fmla="*/ 2155372 w 2268187"/>
                <a:gd name="connsiteY32" fmla="*/ 415637 h 1837639"/>
                <a:gd name="connsiteX33" fmla="*/ 2232561 w 2268187"/>
                <a:gd name="connsiteY33" fmla="*/ 492826 h 1837639"/>
                <a:gd name="connsiteX34" fmla="*/ 2268187 w 2268187"/>
                <a:gd name="connsiteY34" fmla="*/ 617517 h 1837639"/>
                <a:gd name="connsiteX35" fmla="*/ 2256312 w 2268187"/>
                <a:gd name="connsiteY35" fmla="*/ 777834 h 1837639"/>
                <a:gd name="connsiteX36" fmla="*/ 2250374 w 2268187"/>
                <a:gd name="connsiteY36" fmla="*/ 926276 h 1837639"/>
                <a:gd name="connsiteX37" fmla="*/ 2250374 w 2268187"/>
                <a:gd name="connsiteY37" fmla="*/ 926276 h 1837639"/>
                <a:gd name="connsiteX38" fmla="*/ 2232561 w 2268187"/>
                <a:gd name="connsiteY38" fmla="*/ 991590 h 1837639"/>
                <a:gd name="connsiteX39" fmla="*/ 2196935 w 2268187"/>
                <a:gd name="connsiteY39" fmla="*/ 1033153 h 1837639"/>
                <a:gd name="connsiteX40" fmla="*/ 2155372 w 2268187"/>
                <a:gd name="connsiteY40" fmla="*/ 1110343 h 1837639"/>
                <a:gd name="connsiteX41" fmla="*/ 2143496 w 2268187"/>
                <a:gd name="connsiteY41" fmla="*/ 1157844 h 1837639"/>
                <a:gd name="connsiteX42" fmla="*/ 2167247 w 2268187"/>
                <a:gd name="connsiteY42" fmla="*/ 1235034 h 1837639"/>
                <a:gd name="connsiteX43" fmla="*/ 2167247 w 2268187"/>
                <a:gd name="connsiteY43" fmla="*/ 1359725 h 1837639"/>
                <a:gd name="connsiteX44" fmla="*/ 2131621 w 2268187"/>
                <a:gd name="connsiteY44" fmla="*/ 1460665 h 1837639"/>
                <a:gd name="connsiteX45" fmla="*/ 2090057 w 2268187"/>
                <a:gd name="connsiteY45" fmla="*/ 1531917 h 1837639"/>
                <a:gd name="connsiteX46" fmla="*/ 2024743 w 2268187"/>
                <a:gd name="connsiteY46" fmla="*/ 1564546 h 1837639"/>
                <a:gd name="connsiteX47" fmla="*/ 1926743 w 2268187"/>
                <a:gd name="connsiteY47" fmla="*/ 1837639 h 1837639"/>
                <a:gd name="connsiteX48" fmla="*/ 1837716 w 2268187"/>
                <a:gd name="connsiteY48" fmla="*/ 1828762 h 1837639"/>
                <a:gd name="connsiteX49" fmla="*/ 1876302 w 2268187"/>
                <a:gd name="connsiteY49" fmla="*/ 1686296 h 1837639"/>
                <a:gd name="connsiteX50" fmla="*/ 1911927 w 2268187"/>
                <a:gd name="connsiteY50" fmla="*/ 1555668 h 1837639"/>
                <a:gd name="connsiteX51" fmla="*/ 1900051 w 2268187"/>
                <a:gd name="connsiteY51" fmla="*/ 1460665 h 1837639"/>
                <a:gd name="connsiteX52" fmla="*/ 1923803 w 2268187"/>
                <a:gd name="connsiteY52" fmla="*/ 1359725 h 1837639"/>
                <a:gd name="connsiteX53" fmla="*/ 1989117 w 2268187"/>
                <a:gd name="connsiteY53" fmla="*/ 1252847 h 1837639"/>
                <a:gd name="connsiteX54" fmla="*/ 1983179 w 2268187"/>
                <a:gd name="connsiteY54" fmla="*/ 1199408 h 1837639"/>
                <a:gd name="connsiteX55" fmla="*/ 2015904 w 2268187"/>
                <a:gd name="connsiteY55" fmla="*/ 1107384 h 1837639"/>
                <a:gd name="connsiteX56" fmla="*/ 2048494 w 2268187"/>
                <a:gd name="connsiteY56" fmla="*/ 950026 h 1837639"/>
                <a:gd name="connsiteX57" fmla="*/ 2119746 w 2268187"/>
                <a:gd name="connsiteY57" fmla="*/ 908463 h 1837639"/>
                <a:gd name="connsiteX58" fmla="*/ 2119746 w 2268187"/>
                <a:gd name="connsiteY58" fmla="*/ 908463 h 1837639"/>
                <a:gd name="connsiteX59" fmla="*/ 2137559 w 2268187"/>
                <a:gd name="connsiteY59" fmla="*/ 783772 h 1837639"/>
                <a:gd name="connsiteX60" fmla="*/ 2067815 w 2268187"/>
                <a:gd name="connsiteY60" fmla="*/ 508454 h 1837639"/>
                <a:gd name="connsiteX61" fmla="*/ 1828800 w 2268187"/>
                <a:gd name="connsiteY61" fmla="*/ 380011 h 1837639"/>
                <a:gd name="connsiteX62" fmla="*/ 1389413 w 2268187"/>
                <a:gd name="connsiteY62" fmla="*/ 195943 h 1837639"/>
                <a:gd name="connsiteX63" fmla="*/ 973777 w 2268187"/>
                <a:gd name="connsiteY63" fmla="*/ 154379 h 1837639"/>
                <a:gd name="connsiteX64" fmla="*/ 807522 w 2268187"/>
                <a:gd name="connsiteY64" fmla="*/ 154379 h 1837639"/>
                <a:gd name="connsiteX65" fmla="*/ 605642 w 2268187"/>
                <a:gd name="connsiteY65" fmla="*/ 195943 h 1837639"/>
                <a:gd name="connsiteX66" fmla="*/ 451263 w 2268187"/>
                <a:gd name="connsiteY66" fmla="*/ 279070 h 1837639"/>
                <a:gd name="connsiteX67" fmla="*/ 380011 w 2268187"/>
                <a:gd name="connsiteY67" fmla="*/ 344385 h 1837639"/>
                <a:gd name="connsiteX68" fmla="*/ 380011 w 2268187"/>
                <a:gd name="connsiteY68" fmla="*/ 344385 h 1837639"/>
                <a:gd name="connsiteX69" fmla="*/ 338447 w 2268187"/>
                <a:gd name="connsiteY69" fmla="*/ 332509 h 1837639"/>
                <a:gd name="connsiteX70" fmla="*/ 249382 w 2268187"/>
                <a:gd name="connsiteY70" fmla="*/ 421574 h 1837639"/>
                <a:gd name="connsiteX71" fmla="*/ 195943 w 2268187"/>
                <a:gd name="connsiteY71" fmla="*/ 475013 h 1837639"/>
                <a:gd name="connsiteX72" fmla="*/ 207818 w 2268187"/>
                <a:gd name="connsiteY72" fmla="*/ 552203 h 1837639"/>
                <a:gd name="connsiteX73" fmla="*/ 255320 w 2268187"/>
                <a:gd name="connsiteY73" fmla="*/ 623455 h 1837639"/>
                <a:gd name="connsiteX74" fmla="*/ 237507 w 2268187"/>
                <a:gd name="connsiteY74" fmla="*/ 688769 h 1837639"/>
                <a:gd name="connsiteX75" fmla="*/ 201881 w 2268187"/>
                <a:gd name="connsiteY75" fmla="*/ 754083 h 1837639"/>
                <a:gd name="connsiteX76" fmla="*/ 267195 w 2268187"/>
                <a:gd name="connsiteY76" fmla="*/ 742208 h 1837639"/>
                <a:gd name="connsiteX77" fmla="*/ 267195 w 2268187"/>
                <a:gd name="connsiteY77" fmla="*/ 742208 h 1837639"/>
                <a:gd name="connsiteX78" fmla="*/ 267195 w 2268187"/>
                <a:gd name="connsiteY78" fmla="*/ 742208 h 1837639"/>
                <a:gd name="connsiteX79" fmla="*/ 362198 w 2268187"/>
                <a:gd name="connsiteY79" fmla="*/ 670956 h 1837639"/>
                <a:gd name="connsiteX80" fmla="*/ 421574 w 2268187"/>
                <a:gd name="connsiteY80" fmla="*/ 688769 h 1837639"/>
                <a:gd name="connsiteX81" fmla="*/ 445325 w 2268187"/>
                <a:gd name="connsiteY81" fmla="*/ 765959 h 1837639"/>
                <a:gd name="connsiteX82" fmla="*/ 475013 w 2268187"/>
                <a:gd name="connsiteY82" fmla="*/ 872837 h 1837639"/>
                <a:gd name="connsiteX83" fmla="*/ 510639 w 2268187"/>
                <a:gd name="connsiteY83" fmla="*/ 961901 h 1837639"/>
                <a:gd name="connsiteX84" fmla="*/ 528452 w 2268187"/>
                <a:gd name="connsiteY84" fmla="*/ 1039091 h 1837639"/>
                <a:gd name="connsiteX85" fmla="*/ 540327 w 2268187"/>
                <a:gd name="connsiteY85" fmla="*/ 1092530 h 1837639"/>
                <a:gd name="connsiteX86" fmla="*/ 540327 w 2268187"/>
                <a:gd name="connsiteY86" fmla="*/ 1270660 h 1837639"/>
                <a:gd name="connsiteX87" fmla="*/ 510639 w 2268187"/>
                <a:gd name="connsiteY87" fmla="*/ 1365663 h 1837639"/>
                <a:gd name="connsiteX88" fmla="*/ 504701 w 2268187"/>
                <a:gd name="connsiteY88" fmla="*/ 1525979 h 1837639"/>
                <a:gd name="connsiteX89" fmla="*/ 480951 w 2268187"/>
                <a:gd name="connsiteY89" fmla="*/ 1626920 h 1837639"/>
                <a:gd name="connsiteX90" fmla="*/ 480950 w 2268187"/>
                <a:gd name="connsiteY90" fmla="*/ 1710047 h 1837639"/>
                <a:gd name="connsiteX0" fmla="*/ 480950 w 2268187"/>
                <a:gd name="connsiteY0" fmla="*/ 1710047 h 1837639"/>
                <a:gd name="connsiteX1" fmla="*/ 368135 w 2268187"/>
                <a:gd name="connsiteY1" fmla="*/ 1715985 h 1837639"/>
                <a:gd name="connsiteX2" fmla="*/ 302821 w 2268187"/>
                <a:gd name="connsiteY2" fmla="*/ 1715985 h 1837639"/>
                <a:gd name="connsiteX3" fmla="*/ 255320 w 2268187"/>
                <a:gd name="connsiteY3" fmla="*/ 1662546 h 1837639"/>
                <a:gd name="connsiteX4" fmla="*/ 190005 w 2268187"/>
                <a:gd name="connsiteY4" fmla="*/ 1668483 h 1837639"/>
                <a:gd name="connsiteX5" fmla="*/ 83127 w 2268187"/>
                <a:gd name="connsiteY5" fmla="*/ 1662546 h 1837639"/>
                <a:gd name="connsiteX6" fmla="*/ 65314 w 2268187"/>
                <a:gd name="connsiteY6" fmla="*/ 1573481 h 1837639"/>
                <a:gd name="connsiteX7" fmla="*/ 47501 w 2268187"/>
                <a:gd name="connsiteY7" fmla="*/ 1300348 h 1837639"/>
                <a:gd name="connsiteX8" fmla="*/ 0 w 2268187"/>
                <a:gd name="connsiteY8" fmla="*/ 1235034 h 1837639"/>
                <a:gd name="connsiteX9" fmla="*/ 5938 w 2268187"/>
                <a:gd name="connsiteY9" fmla="*/ 1009403 h 1837639"/>
                <a:gd name="connsiteX10" fmla="*/ 53439 w 2268187"/>
                <a:gd name="connsiteY10" fmla="*/ 771896 h 1837639"/>
                <a:gd name="connsiteX11" fmla="*/ 41564 w 2268187"/>
                <a:gd name="connsiteY11" fmla="*/ 724395 h 1837639"/>
                <a:gd name="connsiteX12" fmla="*/ 11875 w 2268187"/>
                <a:gd name="connsiteY12" fmla="*/ 659081 h 1837639"/>
                <a:gd name="connsiteX13" fmla="*/ 5938 w 2268187"/>
                <a:gd name="connsiteY13" fmla="*/ 570015 h 1837639"/>
                <a:gd name="connsiteX14" fmla="*/ 53439 w 2268187"/>
                <a:gd name="connsiteY14" fmla="*/ 504701 h 1837639"/>
                <a:gd name="connsiteX15" fmla="*/ 83127 w 2268187"/>
                <a:gd name="connsiteY15" fmla="*/ 445325 h 1837639"/>
                <a:gd name="connsiteX16" fmla="*/ 225631 w 2268187"/>
                <a:gd name="connsiteY16" fmla="*/ 285008 h 1837639"/>
                <a:gd name="connsiteX17" fmla="*/ 255319 w 2268187"/>
                <a:gd name="connsiteY17" fmla="*/ 249383 h 1837639"/>
                <a:gd name="connsiteX18" fmla="*/ 255320 w 2268187"/>
                <a:gd name="connsiteY18" fmla="*/ 219694 h 1837639"/>
                <a:gd name="connsiteX19" fmla="*/ 403761 w 2268187"/>
                <a:gd name="connsiteY19" fmla="*/ 118753 h 1837639"/>
                <a:gd name="connsiteX20" fmla="*/ 570016 w 2268187"/>
                <a:gd name="connsiteY20" fmla="*/ 47501 h 1837639"/>
                <a:gd name="connsiteX21" fmla="*/ 754083 w 2268187"/>
                <a:gd name="connsiteY21" fmla="*/ 17813 h 1837639"/>
                <a:gd name="connsiteX22" fmla="*/ 813460 w 2268187"/>
                <a:gd name="connsiteY22" fmla="*/ 17813 h 1837639"/>
                <a:gd name="connsiteX23" fmla="*/ 860961 w 2268187"/>
                <a:gd name="connsiteY23" fmla="*/ 0 h 1837639"/>
                <a:gd name="connsiteX24" fmla="*/ 1240972 w 2268187"/>
                <a:gd name="connsiteY24" fmla="*/ 11876 h 1837639"/>
                <a:gd name="connsiteX25" fmla="*/ 1478478 w 2268187"/>
                <a:gd name="connsiteY25" fmla="*/ 71252 h 1837639"/>
                <a:gd name="connsiteX26" fmla="*/ 1543792 w 2268187"/>
                <a:gd name="connsiteY26" fmla="*/ 95003 h 1837639"/>
                <a:gd name="connsiteX27" fmla="*/ 1710047 w 2268187"/>
                <a:gd name="connsiteY27" fmla="*/ 142504 h 1837639"/>
                <a:gd name="connsiteX28" fmla="*/ 1793174 w 2268187"/>
                <a:gd name="connsiteY28" fmla="*/ 184068 h 1837639"/>
                <a:gd name="connsiteX29" fmla="*/ 1864426 w 2268187"/>
                <a:gd name="connsiteY29" fmla="*/ 231569 h 1837639"/>
                <a:gd name="connsiteX30" fmla="*/ 1929740 w 2268187"/>
                <a:gd name="connsiteY30" fmla="*/ 290946 h 1837639"/>
                <a:gd name="connsiteX31" fmla="*/ 2012868 w 2268187"/>
                <a:gd name="connsiteY31" fmla="*/ 344385 h 1837639"/>
                <a:gd name="connsiteX32" fmla="*/ 2155372 w 2268187"/>
                <a:gd name="connsiteY32" fmla="*/ 415637 h 1837639"/>
                <a:gd name="connsiteX33" fmla="*/ 2232561 w 2268187"/>
                <a:gd name="connsiteY33" fmla="*/ 492826 h 1837639"/>
                <a:gd name="connsiteX34" fmla="*/ 2268187 w 2268187"/>
                <a:gd name="connsiteY34" fmla="*/ 617517 h 1837639"/>
                <a:gd name="connsiteX35" fmla="*/ 2256312 w 2268187"/>
                <a:gd name="connsiteY35" fmla="*/ 777834 h 1837639"/>
                <a:gd name="connsiteX36" fmla="*/ 2250374 w 2268187"/>
                <a:gd name="connsiteY36" fmla="*/ 926276 h 1837639"/>
                <a:gd name="connsiteX37" fmla="*/ 2250374 w 2268187"/>
                <a:gd name="connsiteY37" fmla="*/ 926276 h 1837639"/>
                <a:gd name="connsiteX38" fmla="*/ 2232561 w 2268187"/>
                <a:gd name="connsiteY38" fmla="*/ 991590 h 1837639"/>
                <a:gd name="connsiteX39" fmla="*/ 2196935 w 2268187"/>
                <a:gd name="connsiteY39" fmla="*/ 1033153 h 1837639"/>
                <a:gd name="connsiteX40" fmla="*/ 2155372 w 2268187"/>
                <a:gd name="connsiteY40" fmla="*/ 1110343 h 1837639"/>
                <a:gd name="connsiteX41" fmla="*/ 2143496 w 2268187"/>
                <a:gd name="connsiteY41" fmla="*/ 1157844 h 1837639"/>
                <a:gd name="connsiteX42" fmla="*/ 2167247 w 2268187"/>
                <a:gd name="connsiteY42" fmla="*/ 1235034 h 1837639"/>
                <a:gd name="connsiteX43" fmla="*/ 2167247 w 2268187"/>
                <a:gd name="connsiteY43" fmla="*/ 1359725 h 1837639"/>
                <a:gd name="connsiteX44" fmla="*/ 2131621 w 2268187"/>
                <a:gd name="connsiteY44" fmla="*/ 1460665 h 1837639"/>
                <a:gd name="connsiteX45" fmla="*/ 2090057 w 2268187"/>
                <a:gd name="connsiteY45" fmla="*/ 1531917 h 1837639"/>
                <a:gd name="connsiteX46" fmla="*/ 2024743 w 2268187"/>
                <a:gd name="connsiteY46" fmla="*/ 1564546 h 1837639"/>
                <a:gd name="connsiteX47" fmla="*/ 1926743 w 2268187"/>
                <a:gd name="connsiteY47" fmla="*/ 1837639 h 1837639"/>
                <a:gd name="connsiteX48" fmla="*/ 1837716 w 2268187"/>
                <a:gd name="connsiteY48" fmla="*/ 1828762 h 1837639"/>
                <a:gd name="connsiteX49" fmla="*/ 1876302 w 2268187"/>
                <a:gd name="connsiteY49" fmla="*/ 1686296 h 1837639"/>
                <a:gd name="connsiteX50" fmla="*/ 1911927 w 2268187"/>
                <a:gd name="connsiteY50" fmla="*/ 1555668 h 1837639"/>
                <a:gd name="connsiteX51" fmla="*/ 1900051 w 2268187"/>
                <a:gd name="connsiteY51" fmla="*/ 1460665 h 1837639"/>
                <a:gd name="connsiteX52" fmla="*/ 1923803 w 2268187"/>
                <a:gd name="connsiteY52" fmla="*/ 1359725 h 1837639"/>
                <a:gd name="connsiteX53" fmla="*/ 1989117 w 2268187"/>
                <a:gd name="connsiteY53" fmla="*/ 1252847 h 1837639"/>
                <a:gd name="connsiteX54" fmla="*/ 1983179 w 2268187"/>
                <a:gd name="connsiteY54" fmla="*/ 1199408 h 1837639"/>
                <a:gd name="connsiteX55" fmla="*/ 2015904 w 2268187"/>
                <a:gd name="connsiteY55" fmla="*/ 1107384 h 1837639"/>
                <a:gd name="connsiteX56" fmla="*/ 2048494 w 2268187"/>
                <a:gd name="connsiteY56" fmla="*/ 950026 h 1837639"/>
                <a:gd name="connsiteX57" fmla="*/ 2119746 w 2268187"/>
                <a:gd name="connsiteY57" fmla="*/ 908463 h 1837639"/>
                <a:gd name="connsiteX58" fmla="*/ 2119746 w 2268187"/>
                <a:gd name="connsiteY58" fmla="*/ 908463 h 1837639"/>
                <a:gd name="connsiteX59" fmla="*/ 2137559 w 2268187"/>
                <a:gd name="connsiteY59" fmla="*/ 783772 h 1837639"/>
                <a:gd name="connsiteX60" fmla="*/ 2067815 w 2268187"/>
                <a:gd name="connsiteY60" fmla="*/ 508454 h 1837639"/>
                <a:gd name="connsiteX61" fmla="*/ 1828800 w 2268187"/>
                <a:gd name="connsiteY61" fmla="*/ 380011 h 1837639"/>
                <a:gd name="connsiteX62" fmla="*/ 1389413 w 2268187"/>
                <a:gd name="connsiteY62" fmla="*/ 195943 h 1837639"/>
                <a:gd name="connsiteX63" fmla="*/ 973777 w 2268187"/>
                <a:gd name="connsiteY63" fmla="*/ 154379 h 1837639"/>
                <a:gd name="connsiteX64" fmla="*/ 807522 w 2268187"/>
                <a:gd name="connsiteY64" fmla="*/ 154379 h 1837639"/>
                <a:gd name="connsiteX65" fmla="*/ 605642 w 2268187"/>
                <a:gd name="connsiteY65" fmla="*/ 195943 h 1837639"/>
                <a:gd name="connsiteX66" fmla="*/ 451263 w 2268187"/>
                <a:gd name="connsiteY66" fmla="*/ 279070 h 1837639"/>
                <a:gd name="connsiteX67" fmla="*/ 380011 w 2268187"/>
                <a:gd name="connsiteY67" fmla="*/ 344385 h 1837639"/>
                <a:gd name="connsiteX68" fmla="*/ 380011 w 2268187"/>
                <a:gd name="connsiteY68" fmla="*/ 344385 h 1837639"/>
                <a:gd name="connsiteX69" fmla="*/ 338447 w 2268187"/>
                <a:gd name="connsiteY69" fmla="*/ 332509 h 1837639"/>
                <a:gd name="connsiteX70" fmla="*/ 249382 w 2268187"/>
                <a:gd name="connsiteY70" fmla="*/ 421574 h 1837639"/>
                <a:gd name="connsiteX71" fmla="*/ 195943 w 2268187"/>
                <a:gd name="connsiteY71" fmla="*/ 475013 h 1837639"/>
                <a:gd name="connsiteX72" fmla="*/ 207818 w 2268187"/>
                <a:gd name="connsiteY72" fmla="*/ 552203 h 1837639"/>
                <a:gd name="connsiteX73" fmla="*/ 255320 w 2268187"/>
                <a:gd name="connsiteY73" fmla="*/ 623455 h 1837639"/>
                <a:gd name="connsiteX74" fmla="*/ 237507 w 2268187"/>
                <a:gd name="connsiteY74" fmla="*/ 688769 h 1837639"/>
                <a:gd name="connsiteX75" fmla="*/ 201881 w 2268187"/>
                <a:gd name="connsiteY75" fmla="*/ 754083 h 1837639"/>
                <a:gd name="connsiteX76" fmla="*/ 267195 w 2268187"/>
                <a:gd name="connsiteY76" fmla="*/ 742208 h 1837639"/>
                <a:gd name="connsiteX77" fmla="*/ 267195 w 2268187"/>
                <a:gd name="connsiteY77" fmla="*/ 742208 h 1837639"/>
                <a:gd name="connsiteX78" fmla="*/ 267195 w 2268187"/>
                <a:gd name="connsiteY78" fmla="*/ 742208 h 1837639"/>
                <a:gd name="connsiteX79" fmla="*/ 362198 w 2268187"/>
                <a:gd name="connsiteY79" fmla="*/ 670956 h 1837639"/>
                <a:gd name="connsiteX80" fmla="*/ 421574 w 2268187"/>
                <a:gd name="connsiteY80" fmla="*/ 688769 h 1837639"/>
                <a:gd name="connsiteX81" fmla="*/ 445325 w 2268187"/>
                <a:gd name="connsiteY81" fmla="*/ 765959 h 1837639"/>
                <a:gd name="connsiteX82" fmla="*/ 475013 w 2268187"/>
                <a:gd name="connsiteY82" fmla="*/ 872837 h 1837639"/>
                <a:gd name="connsiteX83" fmla="*/ 510639 w 2268187"/>
                <a:gd name="connsiteY83" fmla="*/ 961901 h 1837639"/>
                <a:gd name="connsiteX84" fmla="*/ 528452 w 2268187"/>
                <a:gd name="connsiteY84" fmla="*/ 1039091 h 1837639"/>
                <a:gd name="connsiteX85" fmla="*/ 540327 w 2268187"/>
                <a:gd name="connsiteY85" fmla="*/ 1092530 h 1837639"/>
                <a:gd name="connsiteX86" fmla="*/ 540327 w 2268187"/>
                <a:gd name="connsiteY86" fmla="*/ 1270660 h 1837639"/>
                <a:gd name="connsiteX87" fmla="*/ 510639 w 2268187"/>
                <a:gd name="connsiteY87" fmla="*/ 1365663 h 1837639"/>
                <a:gd name="connsiteX88" fmla="*/ 504701 w 2268187"/>
                <a:gd name="connsiteY88" fmla="*/ 1525979 h 1837639"/>
                <a:gd name="connsiteX89" fmla="*/ 480951 w 2268187"/>
                <a:gd name="connsiteY89" fmla="*/ 1626920 h 1837639"/>
                <a:gd name="connsiteX90" fmla="*/ 480950 w 2268187"/>
                <a:gd name="connsiteY90" fmla="*/ 1710047 h 1837639"/>
                <a:gd name="connsiteX0" fmla="*/ 480950 w 2268187"/>
                <a:gd name="connsiteY0" fmla="*/ 1710047 h 1837639"/>
                <a:gd name="connsiteX1" fmla="*/ 368135 w 2268187"/>
                <a:gd name="connsiteY1" fmla="*/ 1715985 h 1837639"/>
                <a:gd name="connsiteX2" fmla="*/ 302821 w 2268187"/>
                <a:gd name="connsiteY2" fmla="*/ 1715985 h 1837639"/>
                <a:gd name="connsiteX3" fmla="*/ 255320 w 2268187"/>
                <a:gd name="connsiteY3" fmla="*/ 1662546 h 1837639"/>
                <a:gd name="connsiteX4" fmla="*/ 190005 w 2268187"/>
                <a:gd name="connsiteY4" fmla="*/ 1668483 h 1837639"/>
                <a:gd name="connsiteX5" fmla="*/ 83127 w 2268187"/>
                <a:gd name="connsiteY5" fmla="*/ 1662546 h 1837639"/>
                <a:gd name="connsiteX6" fmla="*/ 65314 w 2268187"/>
                <a:gd name="connsiteY6" fmla="*/ 1573481 h 1837639"/>
                <a:gd name="connsiteX7" fmla="*/ 47501 w 2268187"/>
                <a:gd name="connsiteY7" fmla="*/ 1300348 h 1837639"/>
                <a:gd name="connsiteX8" fmla="*/ 0 w 2268187"/>
                <a:gd name="connsiteY8" fmla="*/ 1235034 h 1837639"/>
                <a:gd name="connsiteX9" fmla="*/ 5938 w 2268187"/>
                <a:gd name="connsiteY9" fmla="*/ 1009403 h 1837639"/>
                <a:gd name="connsiteX10" fmla="*/ 53439 w 2268187"/>
                <a:gd name="connsiteY10" fmla="*/ 771896 h 1837639"/>
                <a:gd name="connsiteX11" fmla="*/ 41564 w 2268187"/>
                <a:gd name="connsiteY11" fmla="*/ 724395 h 1837639"/>
                <a:gd name="connsiteX12" fmla="*/ 11875 w 2268187"/>
                <a:gd name="connsiteY12" fmla="*/ 659081 h 1837639"/>
                <a:gd name="connsiteX13" fmla="*/ 5938 w 2268187"/>
                <a:gd name="connsiteY13" fmla="*/ 570015 h 1837639"/>
                <a:gd name="connsiteX14" fmla="*/ 53439 w 2268187"/>
                <a:gd name="connsiteY14" fmla="*/ 504701 h 1837639"/>
                <a:gd name="connsiteX15" fmla="*/ 83127 w 2268187"/>
                <a:gd name="connsiteY15" fmla="*/ 445325 h 1837639"/>
                <a:gd name="connsiteX16" fmla="*/ 225631 w 2268187"/>
                <a:gd name="connsiteY16" fmla="*/ 285008 h 1837639"/>
                <a:gd name="connsiteX17" fmla="*/ 255319 w 2268187"/>
                <a:gd name="connsiteY17" fmla="*/ 249383 h 1837639"/>
                <a:gd name="connsiteX18" fmla="*/ 255320 w 2268187"/>
                <a:gd name="connsiteY18" fmla="*/ 219694 h 1837639"/>
                <a:gd name="connsiteX19" fmla="*/ 403761 w 2268187"/>
                <a:gd name="connsiteY19" fmla="*/ 118753 h 1837639"/>
                <a:gd name="connsiteX20" fmla="*/ 570016 w 2268187"/>
                <a:gd name="connsiteY20" fmla="*/ 47501 h 1837639"/>
                <a:gd name="connsiteX21" fmla="*/ 754083 w 2268187"/>
                <a:gd name="connsiteY21" fmla="*/ 17813 h 1837639"/>
                <a:gd name="connsiteX22" fmla="*/ 813460 w 2268187"/>
                <a:gd name="connsiteY22" fmla="*/ 17813 h 1837639"/>
                <a:gd name="connsiteX23" fmla="*/ 860961 w 2268187"/>
                <a:gd name="connsiteY23" fmla="*/ 0 h 1837639"/>
                <a:gd name="connsiteX24" fmla="*/ 1240972 w 2268187"/>
                <a:gd name="connsiteY24" fmla="*/ 11876 h 1837639"/>
                <a:gd name="connsiteX25" fmla="*/ 1478478 w 2268187"/>
                <a:gd name="connsiteY25" fmla="*/ 71252 h 1837639"/>
                <a:gd name="connsiteX26" fmla="*/ 1543792 w 2268187"/>
                <a:gd name="connsiteY26" fmla="*/ 95003 h 1837639"/>
                <a:gd name="connsiteX27" fmla="*/ 1710047 w 2268187"/>
                <a:gd name="connsiteY27" fmla="*/ 142504 h 1837639"/>
                <a:gd name="connsiteX28" fmla="*/ 1793174 w 2268187"/>
                <a:gd name="connsiteY28" fmla="*/ 184068 h 1837639"/>
                <a:gd name="connsiteX29" fmla="*/ 1864426 w 2268187"/>
                <a:gd name="connsiteY29" fmla="*/ 231569 h 1837639"/>
                <a:gd name="connsiteX30" fmla="*/ 1929740 w 2268187"/>
                <a:gd name="connsiteY30" fmla="*/ 290946 h 1837639"/>
                <a:gd name="connsiteX31" fmla="*/ 2012868 w 2268187"/>
                <a:gd name="connsiteY31" fmla="*/ 344385 h 1837639"/>
                <a:gd name="connsiteX32" fmla="*/ 2125587 w 2268187"/>
                <a:gd name="connsiteY32" fmla="*/ 436487 h 1837639"/>
                <a:gd name="connsiteX33" fmla="*/ 2232561 w 2268187"/>
                <a:gd name="connsiteY33" fmla="*/ 492826 h 1837639"/>
                <a:gd name="connsiteX34" fmla="*/ 2268187 w 2268187"/>
                <a:gd name="connsiteY34" fmla="*/ 617517 h 1837639"/>
                <a:gd name="connsiteX35" fmla="*/ 2256312 w 2268187"/>
                <a:gd name="connsiteY35" fmla="*/ 777834 h 1837639"/>
                <a:gd name="connsiteX36" fmla="*/ 2250374 w 2268187"/>
                <a:gd name="connsiteY36" fmla="*/ 926276 h 1837639"/>
                <a:gd name="connsiteX37" fmla="*/ 2250374 w 2268187"/>
                <a:gd name="connsiteY37" fmla="*/ 926276 h 1837639"/>
                <a:gd name="connsiteX38" fmla="*/ 2232561 w 2268187"/>
                <a:gd name="connsiteY38" fmla="*/ 991590 h 1837639"/>
                <a:gd name="connsiteX39" fmla="*/ 2196935 w 2268187"/>
                <a:gd name="connsiteY39" fmla="*/ 1033153 h 1837639"/>
                <a:gd name="connsiteX40" fmla="*/ 2155372 w 2268187"/>
                <a:gd name="connsiteY40" fmla="*/ 1110343 h 1837639"/>
                <a:gd name="connsiteX41" fmla="*/ 2143496 w 2268187"/>
                <a:gd name="connsiteY41" fmla="*/ 1157844 h 1837639"/>
                <a:gd name="connsiteX42" fmla="*/ 2167247 w 2268187"/>
                <a:gd name="connsiteY42" fmla="*/ 1235034 h 1837639"/>
                <a:gd name="connsiteX43" fmla="*/ 2167247 w 2268187"/>
                <a:gd name="connsiteY43" fmla="*/ 1359725 h 1837639"/>
                <a:gd name="connsiteX44" fmla="*/ 2131621 w 2268187"/>
                <a:gd name="connsiteY44" fmla="*/ 1460665 h 1837639"/>
                <a:gd name="connsiteX45" fmla="*/ 2090057 w 2268187"/>
                <a:gd name="connsiteY45" fmla="*/ 1531917 h 1837639"/>
                <a:gd name="connsiteX46" fmla="*/ 2024743 w 2268187"/>
                <a:gd name="connsiteY46" fmla="*/ 1564546 h 1837639"/>
                <a:gd name="connsiteX47" fmla="*/ 1926743 w 2268187"/>
                <a:gd name="connsiteY47" fmla="*/ 1837639 h 1837639"/>
                <a:gd name="connsiteX48" fmla="*/ 1837716 w 2268187"/>
                <a:gd name="connsiteY48" fmla="*/ 1828762 h 1837639"/>
                <a:gd name="connsiteX49" fmla="*/ 1876302 w 2268187"/>
                <a:gd name="connsiteY49" fmla="*/ 1686296 h 1837639"/>
                <a:gd name="connsiteX50" fmla="*/ 1911927 w 2268187"/>
                <a:gd name="connsiteY50" fmla="*/ 1555668 h 1837639"/>
                <a:gd name="connsiteX51" fmla="*/ 1900051 w 2268187"/>
                <a:gd name="connsiteY51" fmla="*/ 1460665 h 1837639"/>
                <a:gd name="connsiteX52" fmla="*/ 1923803 w 2268187"/>
                <a:gd name="connsiteY52" fmla="*/ 1359725 h 1837639"/>
                <a:gd name="connsiteX53" fmla="*/ 1989117 w 2268187"/>
                <a:gd name="connsiteY53" fmla="*/ 1252847 h 1837639"/>
                <a:gd name="connsiteX54" fmla="*/ 1983179 w 2268187"/>
                <a:gd name="connsiteY54" fmla="*/ 1199408 h 1837639"/>
                <a:gd name="connsiteX55" fmla="*/ 2015904 w 2268187"/>
                <a:gd name="connsiteY55" fmla="*/ 1107384 h 1837639"/>
                <a:gd name="connsiteX56" fmla="*/ 2048494 w 2268187"/>
                <a:gd name="connsiteY56" fmla="*/ 950026 h 1837639"/>
                <a:gd name="connsiteX57" fmla="*/ 2119746 w 2268187"/>
                <a:gd name="connsiteY57" fmla="*/ 908463 h 1837639"/>
                <a:gd name="connsiteX58" fmla="*/ 2119746 w 2268187"/>
                <a:gd name="connsiteY58" fmla="*/ 908463 h 1837639"/>
                <a:gd name="connsiteX59" fmla="*/ 2137559 w 2268187"/>
                <a:gd name="connsiteY59" fmla="*/ 783772 h 1837639"/>
                <a:gd name="connsiteX60" fmla="*/ 2067815 w 2268187"/>
                <a:gd name="connsiteY60" fmla="*/ 508454 h 1837639"/>
                <a:gd name="connsiteX61" fmla="*/ 1828800 w 2268187"/>
                <a:gd name="connsiteY61" fmla="*/ 380011 h 1837639"/>
                <a:gd name="connsiteX62" fmla="*/ 1389413 w 2268187"/>
                <a:gd name="connsiteY62" fmla="*/ 195943 h 1837639"/>
                <a:gd name="connsiteX63" fmla="*/ 973777 w 2268187"/>
                <a:gd name="connsiteY63" fmla="*/ 154379 h 1837639"/>
                <a:gd name="connsiteX64" fmla="*/ 807522 w 2268187"/>
                <a:gd name="connsiteY64" fmla="*/ 154379 h 1837639"/>
                <a:gd name="connsiteX65" fmla="*/ 605642 w 2268187"/>
                <a:gd name="connsiteY65" fmla="*/ 195943 h 1837639"/>
                <a:gd name="connsiteX66" fmla="*/ 451263 w 2268187"/>
                <a:gd name="connsiteY66" fmla="*/ 279070 h 1837639"/>
                <a:gd name="connsiteX67" fmla="*/ 380011 w 2268187"/>
                <a:gd name="connsiteY67" fmla="*/ 344385 h 1837639"/>
                <a:gd name="connsiteX68" fmla="*/ 380011 w 2268187"/>
                <a:gd name="connsiteY68" fmla="*/ 344385 h 1837639"/>
                <a:gd name="connsiteX69" fmla="*/ 338447 w 2268187"/>
                <a:gd name="connsiteY69" fmla="*/ 332509 h 1837639"/>
                <a:gd name="connsiteX70" fmla="*/ 249382 w 2268187"/>
                <a:gd name="connsiteY70" fmla="*/ 421574 h 1837639"/>
                <a:gd name="connsiteX71" fmla="*/ 195943 w 2268187"/>
                <a:gd name="connsiteY71" fmla="*/ 475013 h 1837639"/>
                <a:gd name="connsiteX72" fmla="*/ 207818 w 2268187"/>
                <a:gd name="connsiteY72" fmla="*/ 552203 h 1837639"/>
                <a:gd name="connsiteX73" fmla="*/ 255320 w 2268187"/>
                <a:gd name="connsiteY73" fmla="*/ 623455 h 1837639"/>
                <a:gd name="connsiteX74" fmla="*/ 237507 w 2268187"/>
                <a:gd name="connsiteY74" fmla="*/ 688769 h 1837639"/>
                <a:gd name="connsiteX75" fmla="*/ 201881 w 2268187"/>
                <a:gd name="connsiteY75" fmla="*/ 754083 h 1837639"/>
                <a:gd name="connsiteX76" fmla="*/ 267195 w 2268187"/>
                <a:gd name="connsiteY76" fmla="*/ 742208 h 1837639"/>
                <a:gd name="connsiteX77" fmla="*/ 267195 w 2268187"/>
                <a:gd name="connsiteY77" fmla="*/ 742208 h 1837639"/>
                <a:gd name="connsiteX78" fmla="*/ 267195 w 2268187"/>
                <a:gd name="connsiteY78" fmla="*/ 742208 h 1837639"/>
                <a:gd name="connsiteX79" fmla="*/ 362198 w 2268187"/>
                <a:gd name="connsiteY79" fmla="*/ 670956 h 1837639"/>
                <a:gd name="connsiteX80" fmla="*/ 421574 w 2268187"/>
                <a:gd name="connsiteY80" fmla="*/ 688769 h 1837639"/>
                <a:gd name="connsiteX81" fmla="*/ 445325 w 2268187"/>
                <a:gd name="connsiteY81" fmla="*/ 765959 h 1837639"/>
                <a:gd name="connsiteX82" fmla="*/ 475013 w 2268187"/>
                <a:gd name="connsiteY82" fmla="*/ 872837 h 1837639"/>
                <a:gd name="connsiteX83" fmla="*/ 510639 w 2268187"/>
                <a:gd name="connsiteY83" fmla="*/ 961901 h 1837639"/>
                <a:gd name="connsiteX84" fmla="*/ 528452 w 2268187"/>
                <a:gd name="connsiteY84" fmla="*/ 1039091 h 1837639"/>
                <a:gd name="connsiteX85" fmla="*/ 540327 w 2268187"/>
                <a:gd name="connsiteY85" fmla="*/ 1092530 h 1837639"/>
                <a:gd name="connsiteX86" fmla="*/ 540327 w 2268187"/>
                <a:gd name="connsiteY86" fmla="*/ 1270660 h 1837639"/>
                <a:gd name="connsiteX87" fmla="*/ 510639 w 2268187"/>
                <a:gd name="connsiteY87" fmla="*/ 1365663 h 1837639"/>
                <a:gd name="connsiteX88" fmla="*/ 504701 w 2268187"/>
                <a:gd name="connsiteY88" fmla="*/ 1525979 h 1837639"/>
                <a:gd name="connsiteX89" fmla="*/ 480951 w 2268187"/>
                <a:gd name="connsiteY89" fmla="*/ 1626920 h 1837639"/>
                <a:gd name="connsiteX90" fmla="*/ 480950 w 2268187"/>
                <a:gd name="connsiteY90" fmla="*/ 1710047 h 1837639"/>
                <a:gd name="connsiteX0" fmla="*/ 480950 w 2268187"/>
                <a:gd name="connsiteY0" fmla="*/ 1710047 h 1837639"/>
                <a:gd name="connsiteX1" fmla="*/ 368135 w 2268187"/>
                <a:gd name="connsiteY1" fmla="*/ 1715985 h 1837639"/>
                <a:gd name="connsiteX2" fmla="*/ 302821 w 2268187"/>
                <a:gd name="connsiteY2" fmla="*/ 1715985 h 1837639"/>
                <a:gd name="connsiteX3" fmla="*/ 255320 w 2268187"/>
                <a:gd name="connsiteY3" fmla="*/ 1662546 h 1837639"/>
                <a:gd name="connsiteX4" fmla="*/ 190005 w 2268187"/>
                <a:gd name="connsiteY4" fmla="*/ 1668483 h 1837639"/>
                <a:gd name="connsiteX5" fmla="*/ 83127 w 2268187"/>
                <a:gd name="connsiteY5" fmla="*/ 1662546 h 1837639"/>
                <a:gd name="connsiteX6" fmla="*/ 65314 w 2268187"/>
                <a:gd name="connsiteY6" fmla="*/ 1573481 h 1837639"/>
                <a:gd name="connsiteX7" fmla="*/ 47501 w 2268187"/>
                <a:gd name="connsiteY7" fmla="*/ 1300348 h 1837639"/>
                <a:gd name="connsiteX8" fmla="*/ 0 w 2268187"/>
                <a:gd name="connsiteY8" fmla="*/ 1235034 h 1837639"/>
                <a:gd name="connsiteX9" fmla="*/ 5938 w 2268187"/>
                <a:gd name="connsiteY9" fmla="*/ 1009403 h 1837639"/>
                <a:gd name="connsiteX10" fmla="*/ 53439 w 2268187"/>
                <a:gd name="connsiteY10" fmla="*/ 771896 h 1837639"/>
                <a:gd name="connsiteX11" fmla="*/ 41564 w 2268187"/>
                <a:gd name="connsiteY11" fmla="*/ 724395 h 1837639"/>
                <a:gd name="connsiteX12" fmla="*/ 11875 w 2268187"/>
                <a:gd name="connsiteY12" fmla="*/ 659081 h 1837639"/>
                <a:gd name="connsiteX13" fmla="*/ 5938 w 2268187"/>
                <a:gd name="connsiteY13" fmla="*/ 570015 h 1837639"/>
                <a:gd name="connsiteX14" fmla="*/ 53439 w 2268187"/>
                <a:gd name="connsiteY14" fmla="*/ 504701 h 1837639"/>
                <a:gd name="connsiteX15" fmla="*/ 83127 w 2268187"/>
                <a:gd name="connsiteY15" fmla="*/ 445325 h 1837639"/>
                <a:gd name="connsiteX16" fmla="*/ 225631 w 2268187"/>
                <a:gd name="connsiteY16" fmla="*/ 285008 h 1837639"/>
                <a:gd name="connsiteX17" fmla="*/ 255319 w 2268187"/>
                <a:gd name="connsiteY17" fmla="*/ 249383 h 1837639"/>
                <a:gd name="connsiteX18" fmla="*/ 255320 w 2268187"/>
                <a:gd name="connsiteY18" fmla="*/ 219694 h 1837639"/>
                <a:gd name="connsiteX19" fmla="*/ 403761 w 2268187"/>
                <a:gd name="connsiteY19" fmla="*/ 118753 h 1837639"/>
                <a:gd name="connsiteX20" fmla="*/ 570016 w 2268187"/>
                <a:gd name="connsiteY20" fmla="*/ 47501 h 1837639"/>
                <a:gd name="connsiteX21" fmla="*/ 754083 w 2268187"/>
                <a:gd name="connsiteY21" fmla="*/ 17813 h 1837639"/>
                <a:gd name="connsiteX22" fmla="*/ 813460 w 2268187"/>
                <a:gd name="connsiteY22" fmla="*/ 17813 h 1837639"/>
                <a:gd name="connsiteX23" fmla="*/ 860961 w 2268187"/>
                <a:gd name="connsiteY23" fmla="*/ 0 h 1837639"/>
                <a:gd name="connsiteX24" fmla="*/ 1240972 w 2268187"/>
                <a:gd name="connsiteY24" fmla="*/ 11876 h 1837639"/>
                <a:gd name="connsiteX25" fmla="*/ 1478478 w 2268187"/>
                <a:gd name="connsiteY25" fmla="*/ 71252 h 1837639"/>
                <a:gd name="connsiteX26" fmla="*/ 1543792 w 2268187"/>
                <a:gd name="connsiteY26" fmla="*/ 95003 h 1837639"/>
                <a:gd name="connsiteX27" fmla="*/ 1710047 w 2268187"/>
                <a:gd name="connsiteY27" fmla="*/ 142504 h 1837639"/>
                <a:gd name="connsiteX28" fmla="*/ 1793174 w 2268187"/>
                <a:gd name="connsiteY28" fmla="*/ 184068 h 1837639"/>
                <a:gd name="connsiteX29" fmla="*/ 1864426 w 2268187"/>
                <a:gd name="connsiteY29" fmla="*/ 231569 h 1837639"/>
                <a:gd name="connsiteX30" fmla="*/ 1929740 w 2268187"/>
                <a:gd name="connsiteY30" fmla="*/ 290946 h 1837639"/>
                <a:gd name="connsiteX31" fmla="*/ 2012868 w 2268187"/>
                <a:gd name="connsiteY31" fmla="*/ 344385 h 1837639"/>
                <a:gd name="connsiteX32" fmla="*/ 2125587 w 2268187"/>
                <a:gd name="connsiteY32" fmla="*/ 436487 h 1837639"/>
                <a:gd name="connsiteX33" fmla="*/ 2101507 w 2268187"/>
                <a:gd name="connsiteY33" fmla="*/ 564310 h 1837639"/>
                <a:gd name="connsiteX34" fmla="*/ 2268187 w 2268187"/>
                <a:gd name="connsiteY34" fmla="*/ 617517 h 1837639"/>
                <a:gd name="connsiteX35" fmla="*/ 2256312 w 2268187"/>
                <a:gd name="connsiteY35" fmla="*/ 777834 h 1837639"/>
                <a:gd name="connsiteX36" fmla="*/ 2250374 w 2268187"/>
                <a:gd name="connsiteY36" fmla="*/ 926276 h 1837639"/>
                <a:gd name="connsiteX37" fmla="*/ 2250374 w 2268187"/>
                <a:gd name="connsiteY37" fmla="*/ 926276 h 1837639"/>
                <a:gd name="connsiteX38" fmla="*/ 2232561 w 2268187"/>
                <a:gd name="connsiteY38" fmla="*/ 991590 h 1837639"/>
                <a:gd name="connsiteX39" fmla="*/ 2196935 w 2268187"/>
                <a:gd name="connsiteY39" fmla="*/ 1033153 h 1837639"/>
                <a:gd name="connsiteX40" fmla="*/ 2155372 w 2268187"/>
                <a:gd name="connsiteY40" fmla="*/ 1110343 h 1837639"/>
                <a:gd name="connsiteX41" fmla="*/ 2143496 w 2268187"/>
                <a:gd name="connsiteY41" fmla="*/ 1157844 h 1837639"/>
                <a:gd name="connsiteX42" fmla="*/ 2167247 w 2268187"/>
                <a:gd name="connsiteY42" fmla="*/ 1235034 h 1837639"/>
                <a:gd name="connsiteX43" fmla="*/ 2167247 w 2268187"/>
                <a:gd name="connsiteY43" fmla="*/ 1359725 h 1837639"/>
                <a:gd name="connsiteX44" fmla="*/ 2131621 w 2268187"/>
                <a:gd name="connsiteY44" fmla="*/ 1460665 h 1837639"/>
                <a:gd name="connsiteX45" fmla="*/ 2090057 w 2268187"/>
                <a:gd name="connsiteY45" fmla="*/ 1531917 h 1837639"/>
                <a:gd name="connsiteX46" fmla="*/ 2024743 w 2268187"/>
                <a:gd name="connsiteY46" fmla="*/ 1564546 h 1837639"/>
                <a:gd name="connsiteX47" fmla="*/ 1926743 w 2268187"/>
                <a:gd name="connsiteY47" fmla="*/ 1837639 h 1837639"/>
                <a:gd name="connsiteX48" fmla="*/ 1837716 w 2268187"/>
                <a:gd name="connsiteY48" fmla="*/ 1828762 h 1837639"/>
                <a:gd name="connsiteX49" fmla="*/ 1876302 w 2268187"/>
                <a:gd name="connsiteY49" fmla="*/ 1686296 h 1837639"/>
                <a:gd name="connsiteX50" fmla="*/ 1911927 w 2268187"/>
                <a:gd name="connsiteY50" fmla="*/ 1555668 h 1837639"/>
                <a:gd name="connsiteX51" fmla="*/ 1900051 w 2268187"/>
                <a:gd name="connsiteY51" fmla="*/ 1460665 h 1837639"/>
                <a:gd name="connsiteX52" fmla="*/ 1923803 w 2268187"/>
                <a:gd name="connsiteY52" fmla="*/ 1359725 h 1837639"/>
                <a:gd name="connsiteX53" fmla="*/ 1989117 w 2268187"/>
                <a:gd name="connsiteY53" fmla="*/ 1252847 h 1837639"/>
                <a:gd name="connsiteX54" fmla="*/ 1983179 w 2268187"/>
                <a:gd name="connsiteY54" fmla="*/ 1199408 h 1837639"/>
                <a:gd name="connsiteX55" fmla="*/ 2015904 w 2268187"/>
                <a:gd name="connsiteY55" fmla="*/ 1107384 h 1837639"/>
                <a:gd name="connsiteX56" fmla="*/ 2048494 w 2268187"/>
                <a:gd name="connsiteY56" fmla="*/ 950026 h 1837639"/>
                <a:gd name="connsiteX57" fmla="*/ 2119746 w 2268187"/>
                <a:gd name="connsiteY57" fmla="*/ 908463 h 1837639"/>
                <a:gd name="connsiteX58" fmla="*/ 2119746 w 2268187"/>
                <a:gd name="connsiteY58" fmla="*/ 908463 h 1837639"/>
                <a:gd name="connsiteX59" fmla="*/ 2137559 w 2268187"/>
                <a:gd name="connsiteY59" fmla="*/ 783772 h 1837639"/>
                <a:gd name="connsiteX60" fmla="*/ 2067815 w 2268187"/>
                <a:gd name="connsiteY60" fmla="*/ 508454 h 1837639"/>
                <a:gd name="connsiteX61" fmla="*/ 1828800 w 2268187"/>
                <a:gd name="connsiteY61" fmla="*/ 380011 h 1837639"/>
                <a:gd name="connsiteX62" fmla="*/ 1389413 w 2268187"/>
                <a:gd name="connsiteY62" fmla="*/ 195943 h 1837639"/>
                <a:gd name="connsiteX63" fmla="*/ 973777 w 2268187"/>
                <a:gd name="connsiteY63" fmla="*/ 154379 h 1837639"/>
                <a:gd name="connsiteX64" fmla="*/ 807522 w 2268187"/>
                <a:gd name="connsiteY64" fmla="*/ 154379 h 1837639"/>
                <a:gd name="connsiteX65" fmla="*/ 605642 w 2268187"/>
                <a:gd name="connsiteY65" fmla="*/ 195943 h 1837639"/>
                <a:gd name="connsiteX66" fmla="*/ 451263 w 2268187"/>
                <a:gd name="connsiteY66" fmla="*/ 279070 h 1837639"/>
                <a:gd name="connsiteX67" fmla="*/ 380011 w 2268187"/>
                <a:gd name="connsiteY67" fmla="*/ 344385 h 1837639"/>
                <a:gd name="connsiteX68" fmla="*/ 380011 w 2268187"/>
                <a:gd name="connsiteY68" fmla="*/ 344385 h 1837639"/>
                <a:gd name="connsiteX69" fmla="*/ 338447 w 2268187"/>
                <a:gd name="connsiteY69" fmla="*/ 332509 h 1837639"/>
                <a:gd name="connsiteX70" fmla="*/ 249382 w 2268187"/>
                <a:gd name="connsiteY70" fmla="*/ 421574 h 1837639"/>
                <a:gd name="connsiteX71" fmla="*/ 195943 w 2268187"/>
                <a:gd name="connsiteY71" fmla="*/ 475013 h 1837639"/>
                <a:gd name="connsiteX72" fmla="*/ 207818 w 2268187"/>
                <a:gd name="connsiteY72" fmla="*/ 552203 h 1837639"/>
                <a:gd name="connsiteX73" fmla="*/ 255320 w 2268187"/>
                <a:gd name="connsiteY73" fmla="*/ 623455 h 1837639"/>
                <a:gd name="connsiteX74" fmla="*/ 237507 w 2268187"/>
                <a:gd name="connsiteY74" fmla="*/ 688769 h 1837639"/>
                <a:gd name="connsiteX75" fmla="*/ 201881 w 2268187"/>
                <a:gd name="connsiteY75" fmla="*/ 754083 h 1837639"/>
                <a:gd name="connsiteX76" fmla="*/ 267195 w 2268187"/>
                <a:gd name="connsiteY76" fmla="*/ 742208 h 1837639"/>
                <a:gd name="connsiteX77" fmla="*/ 267195 w 2268187"/>
                <a:gd name="connsiteY77" fmla="*/ 742208 h 1837639"/>
                <a:gd name="connsiteX78" fmla="*/ 267195 w 2268187"/>
                <a:gd name="connsiteY78" fmla="*/ 742208 h 1837639"/>
                <a:gd name="connsiteX79" fmla="*/ 362198 w 2268187"/>
                <a:gd name="connsiteY79" fmla="*/ 670956 h 1837639"/>
                <a:gd name="connsiteX80" fmla="*/ 421574 w 2268187"/>
                <a:gd name="connsiteY80" fmla="*/ 688769 h 1837639"/>
                <a:gd name="connsiteX81" fmla="*/ 445325 w 2268187"/>
                <a:gd name="connsiteY81" fmla="*/ 765959 h 1837639"/>
                <a:gd name="connsiteX82" fmla="*/ 475013 w 2268187"/>
                <a:gd name="connsiteY82" fmla="*/ 872837 h 1837639"/>
                <a:gd name="connsiteX83" fmla="*/ 510639 w 2268187"/>
                <a:gd name="connsiteY83" fmla="*/ 961901 h 1837639"/>
                <a:gd name="connsiteX84" fmla="*/ 528452 w 2268187"/>
                <a:gd name="connsiteY84" fmla="*/ 1039091 h 1837639"/>
                <a:gd name="connsiteX85" fmla="*/ 540327 w 2268187"/>
                <a:gd name="connsiteY85" fmla="*/ 1092530 h 1837639"/>
                <a:gd name="connsiteX86" fmla="*/ 540327 w 2268187"/>
                <a:gd name="connsiteY86" fmla="*/ 1270660 h 1837639"/>
                <a:gd name="connsiteX87" fmla="*/ 510639 w 2268187"/>
                <a:gd name="connsiteY87" fmla="*/ 1365663 h 1837639"/>
                <a:gd name="connsiteX88" fmla="*/ 504701 w 2268187"/>
                <a:gd name="connsiteY88" fmla="*/ 1525979 h 1837639"/>
                <a:gd name="connsiteX89" fmla="*/ 480951 w 2268187"/>
                <a:gd name="connsiteY89" fmla="*/ 1626920 h 1837639"/>
                <a:gd name="connsiteX90" fmla="*/ 480950 w 2268187"/>
                <a:gd name="connsiteY90" fmla="*/ 1710047 h 1837639"/>
                <a:gd name="connsiteX0" fmla="*/ 480950 w 2268187"/>
                <a:gd name="connsiteY0" fmla="*/ 1710047 h 1837639"/>
                <a:gd name="connsiteX1" fmla="*/ 368135 w 2268187"/>
                <a:gd name="connsiteY1" fmla="*/ 1715985 h 1837639"/>
                <a:gd name="connsiteX2" fmla="*/ 302821 w 2268187"/>
                <a:gd name="connsiteY2" fmla="*/ 1715985 h 1837639"/>
                <a:gd name="connsiteX3" fmla="*/ 255320 w 2268187"/>
                <a:gd name="connsiteY3" fmla="*/ 1662546 h 1837639"/>
                <a:gd name="connsiteX4" fmla="*/ 190005 w 2268187"/>
                <a:gd name="connsiteY4" fmla="*/ 1668483 h 1837639"/>
                <a:gd name="connsiteX5" fmla="*/ 83127 w 2268187"/>
                <a:gd name="connsiteY5" fmla="*/ 1662546 h 1837639"/>
                <a:gd name="connsiteX6" fmla="*/ 65314 w 2268187"/>
                <a:gd name="connsiteY6" fmla="*/ 1573481 h 1837639"/>
                <a:gd name="connsiteX7" fmla="*/ 47501 w 2268187"/>
                <a:gd name="connsiteY7" fmla="*/ 1300348 h 1837639"/>
                <a:gd name="connsiteX8" fmla="*/ 0 w 2268187"/>
                <a:gd name="connsiteY8" fmla="*/ 1235034 h 1837639"/>
                <a:gd name="connsiteX9" fmla="*/ 5938 w 2268187"/>
                <a:gd name="connsiteY9" fmla="*/ 1009403 h 1837639"/>
                <a:gd name="connsiteX10" fmla="*/ 53439 w 2268187"/>
                <a:gd name="connsiteY10" fmla="*/ 771896 h 1837639"/>
                <a:gd name="connsiteX11" fmla="*/ 41564 w 2268187"/>
                <a:gd name="connsiteY11" fmla="*/ 724395 h 1837639"/>
                <a:gd name="connsiteX12" fmla="*/ 11875 w 2268187"/>
                <a:gd name="connsiteY12" fmla="*/ 659081 h 1837639"/>
                <a:gd name="connsiteX13" fmla="*/ 5938 w 2268187"/>
                <a:gd name="connsiteY13" fmla="*/ 570015 h 1837639"/>
                <a:gd name="connsiteX14" fmla="*/ 53439 w 2268187"/>
                <a:gd name="connsiteY14" fmla="*/ 504701 h 1837639"/>
                <a:gd name="connsiteX15" fmla="*/ 83127 w 2268187"/>
                <a:gd name="connsiteY15" fmla="*/ 445325 h 1837639"/>
                <a:gd name="connsiteX16" fmla="*/ 225631 w 2268187"/>
                <a:gd name="connsiteY16" fmla="*/ 285008 h 1837639"/>
                <a:gd name="connsiteX17" fmla="*/ 255319 w 2268187"/>
                <a:gd name="connsiteY17" fmla="*/ 249383 h 1837639"/>
                <a:gd name="connsiteX18" fmla="*/ 255320 w 2268187"/>
                <a:gd name="connsiteY18" fmla="*/ 219694 h 1837639"/>
                <a:gd name="connsiteX19" fmla="*/ 403761 w 2268187"/>
                <a:gd name="connsiteY19" fmla="*/ 118753 h 1837639"/>
                <a:gd name="connsiteX20" fmla="*/ 570016 w 2268187"/>
                <a:gd name="connsiteY20" fmla="*/ 47501 h 1837639"/>
                <a:gd name="connsiteX21" fmla="*/ 754083 w 2268187"/>
                <a:gd name="connsiteY21" fmla="*/ 17813 h 1837639"/>
                <a:gd name="connsiteX22" fmla="*/ 813460 w 2268187"/>
                <a:gd name="connsiteY22" fmla="*/ 17813 h 1837639"/>
                <a:gd name="connsiteX23" fmla="*/ 860961 w 2268187"/>
                <a:gd name="connsiteY23" fmla="*/ 0 h 1837639"/>
                <a:gd name="connsiteX24" fmla="*/ 1240972 w 2268187"/>
                <a:gd name="connsiteY24" fmla="*/ 11876 h 1837639"/>
                <a:gd name="connsiteX25" fmla="*/ 1478478 w 2268187"/>
                <a:gd name="connsiteY25" fmla="*/ 71252 h 1837639"/>
                <a:gd name="connsiteX26" fmla="*/ 1543792 w 2268187"/>
                <a:gd name="connsiteY26" fmla="*/ 95003 h 1837639"/>
                <a:gd name="connsiteX27" fmla="*/ 1710047 w 2268187"/>
                <a:gd name="connsiteY27" fmla="*/ 142504 h 1837639"/>
                <a:gd name="connsiteX28" fmla="*/ 1793174 w 2268187"/>
                <a:gd name="connsiteY28" fmla="*/ 184068 h 1837639"/>
                <a:gd name="connsiteX29" fmla="*/ 1864426 w 2268187"/>
                <a:gd name="connsiteY29" fmla="*/ 231569 h 1837639"/>
                <a:gd name="connsiteX30" fmla="*/ 1929740 w 2268187"/>
                <a:gd name="connsiteY30" fmla="*/ 290946 h 1837639"/>
                <a:gd name="connsiteX31" fmla="*/ 2012868 w 2268187"/>
                <a:gd name="connsiteY31" fmla="*/ 344385 h 1837639"/>
                <a:gd name="connsiteX32" fmla="*/ 2170264 w 2268187"/>
                <a:gd name="connsiteY32" fmla="*/ 406702 h 1837639"/>
                <a:gd name="connsiteX33" fmla="*/ 2101507 w 2268187"/>
                <a:gd name="connsiteY33" fmla="*/ 564310 h 1837639"/>
                <a:gd name="connsiteX34" fmla="*/ 2268187 w 2268187"/>
                <a:gd name="connsiteY34" fmla="*/ 617517 h 1837639"/>
                <a:gd name="connsiteX35" fmla="*/ 2256312 w 2268187"/>
                <a:gd name="connsiteY35" fmla="*/ 777834 h 1837639"/>
                <a:gd name="connsiteX36" fmla="*/ 2250374 w 2268187"/>
                <a:gd name="connsiteY36" fmla="*/ 926276 h 1837639"/>
                <a:gd name="connsiteX37" fmla="*/ 2250374 w 2268187"/>
                <a:gd name="connsiteY37" fmla="*/ 926276 h 1837639"/>
                <a:gd name="connsiteX38" fmla="*/ 2232561 w 2268187"/>
                <a:gd name="connsiteY38" fmla="*/ 991590 h 1837639"/>
                <a:gd name="connsiteX39" fmla="*/ 2196935 w 2268187"/>
                <a:gd name="connsiteY39" fmla="*/ 1033153 h 1837639"/>
                <a:gd name="connsiteX40" fmla="*/ 2155372 w 2268187"/>
                <a:gd name="connsiteY40" fmla="*/ 1110343 h 1837639"/>
                <a:gd name="connsiteX41" fmla="*/ 2143496 w 2268187"/>
                <a:gd name="connsiteY41" fmla="*/ 1157844 h 1837639"/>
                <a:gd name="connsiteX42" fmla="*/ 2167247 w 2268187"/>
                <a:gd name="connsiteY42" fmla="*/ 1235034 h 1837639"/>
                <a:gd name="connsiteX43" fmla="*/ 2167247 w 2268187"/>
                <a:gd name="connsiteY43" fmla="*/ 1359725 h 1837639"/>
                <a:gd name="connsiteX44" fmla="*/ 2131621 w 2268187"/>
                <a:gd name="connsiteY44" fmla="*/ 1460665 h 1837639"/>
                <a:gd name="connsiteX45" fmla="*/ 2090057 w 2268187"/>
                <a:gd name="connsiteY45" fmla="*/ 1531917 h 1837639"/>
                <a:gd name="connsiteX46" fmla="*/ 2024743 w 2268187"/>
                <a:gd name="connsiteY46" fmla="*/ 1564546 h 1837639"/>
                <a:gd name="connsiteX47" fmla="*/ 1926743 w 2268187"/>
                <a:gd name="connsiteY47" fmla="*/ 1837639 h 1837639"/>
                <a:gd name="connsiteX48" fmla="*/ 1837716 w 2268187"/>
                <a:gd name="connsiteY48" fmla="*/ 1828762 h 1837639"/>
                <a:gd name="connsiteX49" fmla="*/ 1876302 w 2268187"/>
                <a:gd name="connsiteY49" fmla="*/ 1686296 h 1837639"/>
                <a:gd name="connsiteX50" fmla="*/ 1911927 w 2268187"/>
                <a:gd name="connsiteY50" fmla="*/ 1555668 h 1837639"/>
                <a:gd name="connsiteX51" fmla="*/ 1900051 w 2268187"/>
                <a:gd name="connsiteY51" fmla="*/ 1460665 h 1837639"/>
                <a:gd name="connsiteX52" fmla="*/ 1923803 w 2268187"/>
                <a:gd name="connsiteY52" fmla="*/ 1359725 h 1837639"/>
                <a:gd name="connsiteX53" fmla="*/ 1989117 w 2268187"/>
                <a:gd name="connsiteY53" fmla="*/ 1252847 h 1837639"/>
                <a:gd name="connsiteX54" fmla="*/ 1983179 w 2268187"/>
                <a:gd name="connsiteY54" fmla="*/ 1199408 h 1837639"/>
                <a:gd name="connsiteX55" fmla="*/ 2015904 w 2268187"/>
                <a:gd name="connsiteY55" fmla="*/ 1107384 h 1837639"/>
                <a:gd name="connsiteX56" fmla="*/ 2048494 w 2268187"/>
                <a:gd name="connsiteY56" fmla="*/ 950026 h 1837639"/>
                <a:gd name="connsiteX57" fmla="*/ 2119746 w 2268187"/>
                <a:gd name="connsiteY57" fmla="*/ 908463 h 1837639"/>
                <a:gd name="connsiteX58" fmla="*/ 2119746 w 2268187"/>
                <a:gd name="connsiteY58" fmla="*/ 908463 h 1837639"/>
                <a:gd name="connsiteX59" fmla="*/ 2137559 w 2268187"/>
                <a:gd name="connsiteY59" fmla="*/ 783772 h 1837639"/>
                <a:gd name="connsiteX60" fmla="*/ 2067815 w 2268187"/>
                <a:gd name="connsiteY60" fmla="*/ 508454 h 1837639"/>
                <a:gd name="connsiteX61" fmla="*/ 1828800 w 2268187"/>
                <a:gd name="connsiteY61" fmla="*/ 380011 h 1837639"/>
                <a:gd name="connsiteX62" fmla="*/ 1389413 w 2268187"/>
                <a:gd name="connsiteY62" fmla="*/ 195943 h 1837639"/>
                <a:gd name="connsiteX63" fmla="*/ 973777 w 2268187"/>
                <a:gd name="connsiteY63" fmla="*/ 154379 h 1837639"/>
                <a:gd name="connsiteX64" fmla="*/ 807522 w 2268187"/>
                <a:gd name="connsiteY64" fmla="*/ 154379 h 1837639"/>
                <a:gd name="connsiteX65" fmla="*/ 605642 w 2268187"/>
                <a:gd name="connsiteY65" fmla="*/ 195943 h 1837639"/>
                <a:gd name="connsiteX66" fmla="*/ 451263 w 2268187"/>
                <a:gd name="connsiteY66" fmla="*/ 279070 h 1837639"/>
                <a:gd name="connsiteX67" fmla="*/ 380011 w 2268187"/>
                <a:gd name="connsiteY67" fmla="*/ 344385 h 1837639"/>
                <a:gd name="connsiteX68" fmla="*/ 380011 w 2268187"/>
                <a:gd name="connsiteY68" fmla="*/ 344385 h 1837639"/>
                <a:gd name="connsiteX69" fmla="*/ 338447 w 2268187"/>
                <a:gd name="connsiteY69" fmla="*/ 332509 h 1837639"/>
                <a:gd name="connsiteX70" fmla="*/ 249382 w 2268187"/>
                <a:gd name="connsiteY70" fmla="*/ 421574 h 1837639"/>
                <a:gd name="connsiteX71" fmla="*/ 195943 w 2268187"/>
                <a:gd name="connsiteY71" fmla="*/ 475013 h 1837639"/>
                <a:gd name="connsiteX72" fmla="*/ 207818 w 2268187"/>
                <a:gd name="connsiteY72" fmla="*/ 552203 h 1837639"/>
                <a:gd name="connsiteX73" fmla="*/ 255320 w 2268187"/>
                <a:gd name="connsiteY73" fmla="*/ 623455 h 1837639"/>
                <a:gd name="connsiteX74" fmla="*/ 237507 w 2268187"/>
                <a:gd name="connsiteY74" fmla="*/ 688769 h 1837639"/>
                <a:gd name="connsiteX75" fmla="*/ 201881 w 2268187"/>
                <a:gd name="connsiteY75" fmla="*/ 754083 h 1837639"/>
                <a:gd name="connsiteX76" fmla="*/ 267195 w 2268187"/>
                <a:gd name="connsiteY76" fmla="*/ 742208 h 1837639"/>
                <a:gd name="connsiteX77" fmla="*/ 267195 w 2268187"/>
                <a:gd name="connsiteY77" fmla="*/ 742208 h 1837639"/>
                <a:gd name="connsiteX78" fmla="*/ 267195 w 2268187"/>
                <a:gd name="connsiteY78" fmla="*/ 742208 h 1837639"/>
                <a:gd name="connsiteX79" fmla="*/ 362198 w 2268187"/>
                <a:gd name="connsiteY79" fmla="*/ 670956 h 1837639"/>
                <a:gd name="connsiteX80" fmla="*/ 421574 w 2268187"/>
                <a:gd name="connsiteY80" fmla="*/ 688769 h 1837639"/>
                <a:gd name="connsiteX81" fmla="*/ 445325 w 2268187"/>
                <a:gd name="connsiteY81" fmla="*/ 765959 h 1837639"/>
                <a:gd name="connsiteX82" fmla="*/ 475013 w 2268187"/>
                <a:gd name="connsiteY82" fmla="*/ 872837 h 1837639"/>
                <a:gd name="connsiteX83" fmla="*/ 510639 w 2268187"/>
                <a:gd name="connsiteY83" fmla="*/ 961901 h 1837639"/>
                <a:gd name="connsiteX84" fmla="*/ 528452 w 2268187"/>
                <a:gd name="connsiteY84" fmla="*/ 1039091 h 1837639"/>
                <a:gd name="connsiteX85" fmla="*/ 540327 w 2268187"/>
                <a:gd name="connsiteY85" fmla="*/ 1092530 h 1837639"/>
                <a:gd name="connsiteX86" fmla="*/ 540327 w 2268187"/>
                <a:gd name="connsiteY86" fmla="*/ 1270660 h 1837639"/>
                <a:gd name="connsiteX87" fmla="*/ 510639 w 2268187"/>
                <a:gd name="connsiteY87" fmla="*/ 1365663 h 1837639"/>
                <a:gd name="connsiteX88" fmla="*/ 504701 w 2268187"/>
                <a:gd name="connsiteY88" fmla="*/ 1525979 h 1837639"/>
                <a:gd name="connsiteX89" fmla="*/ 480951 w 2268187"/>
                <a:gd name="connsiteY89" fmla="*/ 1626920 h 1837639"/>
                <a:gd name="connsiteX90" fmla="*/ 480950 w 2268187"/>
                <a:gd name="connsiteY90" fmla="*/ 1710047 h 1837639"/>
                <a:gd name="connsiteX0" fmla="*/ 480950 w 2268187"/>
                <a:gd name="connsiteY0" fmla="*/ 1710047 h 1837639"/>
                <a:gd name="connsiteX1" fmla="*/ 368135 w 2268187"/>
                <a:gd name="connsiteY1" fmla="*/ 1715985 h 1837639"/>
                <a:gd name="connsiteX2" fmla="*/ 302821 w 2268187"/>
                <a:gd name="connsiteY2" fmla="*/ 1715985 h 1837639"/>
                <a:gd name="connsiteX3" fmla="*/ 255320 w 2268187"/>
                <a:gd name="connsiteY3" fmla="*/ 1662546 h 1837639"/>
                <a:gd name="connsiteX4" fmla="*/ 190005 w 2268187"/>
                <a:gd name="connsiteY4" fmla="*/ 1668483 h 1837639"/>
                <a:gd name="connsiteX5" fmla="*/ 83127 w 2268187"/>
                <a:gd name="connsiteY5" fmla="*/ 1662546 h 1837639"/>
                <a:gd name="connsiteX6" fmla="*/ 65314 w 2268187"/>
                <a:gd name="connsiteY6" fmla="*/ 1573481 h 1837639"/>
                <a:gd name="connsiteX7" fmla="*/ 47501 w 2268187"/>
                <a:gd name="connsiteY7" fmla="*/ 1300348 h 1837639"/>
                <a:gd name="connsiteX8" fmla="*/ 0 w 2268187"/>
                <a:gd name="connsiteY8" fmla="*/ 1235034 h 1837639"/>
                <a:gd name="connsiteX9" fmla="*/ 5938 w 2268187"/>
                <a:gd name="connsiteY9" fmla="*/ 1009403 h 1837639"/>
                <a:gd name="connsiteX10" fmla="*/ 53439 w 2268187"/>
                <a:gd name="connsiteY10" fmla="*/ 771896 h 1837639"/>
                <a:gd name="connsiteX11" fmla="*/ 41564 w 2268187"/>
                <a:gd name="connsiteY11" fmla="*/ 724395 h 1837639"/>
                <a:gd name="connsiteX12" fmla="*/ 11875 w 2268187"/>
                <a:gd name="connsiteY12" fmla="*/ 659081 h 1837639"/>
                <a:gd name="connsiteX13" fmla="*/ 5938 w 2268187"/>
                <a:gd name="connsiteY13" fmla="*/ 570015 h 1837639"/>
                <a:gd name="connsiteX14" fmla="*/ 53439 w 2268187"/>
                <a:gd name="connsiteY14" fmla="*/ 504701 h 1837639"/>
                <a:gd name="connsiteX15" fmla="*/ 83127 w 2268187"/>
                <a:gd name="connsiteY15" fmla="*/ 445325 h 1837639"/>
                <a:gd name="connsiteX16" fmla="*/ 225631 w 2268187"/>
                <a:gd name="connsiteY16" fmla="*/ 285008 h 1837639"/>
                <a:gd name="connsiteX17" fmla="*/ 255319 w 2268187"/>
                <a:gd name="connsiteY17" fmla="*/ 249383 h 1837639"/>
                <a:gd name="connsiteX18" fmla="*/ 255320 w 2268187"/>
                <a:gd name="connsiteY18" fmla="*/ 219694 h 1837639"/>
                <a:gd name="connsiteX19" fmla="*/ 403761 w 2268187"/>
                <a:gd name="connsiteY19" fmla="*/ 118753 h 1837639"/>
                <a:gd name="connsiteX20" fmla="*/ 570016 w 2268187"/>
                <a:gd name="connsiteY20" fmla="*/ 47501 h 1837639"/>
                <a:gd name="connsiteX21" fmla="*/ 754083 w 2268187"/>
                <a:gd name="connsiteY21" fmla="*/ 17813 h 1837639"/>
                <a:gd name="connsiteX22" fmla="*/ 813460 w 2268187"/>
                <a:gd name="connsiteY22" fmla="*/ 17813 h 1837639"/>
                <a:gd name="connsiteX23" fmla="*/ 860961 w 2268187"/>
                <a:gd name="connsiteY23" fmla="*/ 0 h 1837639"/>
                <a:gd name="connsiteX24" fmla="*/ 1240972 w 2268187"/>
                <a:gd name="connsiteY24" fmla="*/ 11876 h 1837639"/>
                <a:gd name="connsiteX25" fmla="*/ 1478478 w 2268187"/>
                <a:gd name="connsiteY25" fmla="*/ 71252 h 1837639"/>
                <a:gd name="connsiteX26" fmla="*/ 1543792 w 2268187"/>
                <a:gd name="connsiteY26" fmla="*/ 95003 h 1837639"/>
                <a:gd name="connsiteX27" fmla="*/ 1710047 w 2268187"/>
                <a:gd name="connsiteY27" fmla="*/ 142504 h 1837639"/>
                <a:gd name="connsiteX28" fmla="*/ 1793174 w 2268187"/>
                <a:gd name="connsiteY28" fmla="*/ 184068 h 1837639"/>
                <a:gd name="connsiteX29" fmla="*/ 1864426 w 2268187"/>
                <a:gd name="connsiteY29" fmla="*/ 231569 h 1837639"/>
                <a:gd name="connsiteX30" fmla="*/ 1929740 w 2268187"/>
                <a:gd name="connsiteY30" fmla="*/ 290946 h 1837639"/>
                <a:gd name="connsiteX31" fmla="*/ 2012868 w 2268187"/>
                <a:gd name="connsiteY31" fmla="*/ 344385 h 1837639"/>
                <a:gd name="connsiteX32" fmla="*/ 2170264 w 2268187"/>
                <a:gd name="connsiteY32" fmla="*/ 406702 h 1837639"/>
                <a:gd name="connsiteX33" fmla="*/ 2101507 w 2268187"/>
                <a:gd name="connsiteY33" fmla="*/ 564310 h 1837639"/>
                <a:gd name="connsiteX34" fmla="*/ 2180998 w 2268187"/>
                <a:gd name="connsiteY34" fmla="*/ 538239 h 1837639"/>
                <a:gd name="connsiteX35" fmla="*/ 2268187 w 2268187"/>
                <a:gd name="connsiteY35" fmla="*/ 617517 h 1837639"/>
                <a:gd name="connsiteX36" fmla="*/ 2256312 w 2268187"/>
                <a:gd name="connsiteY36" fmla="*/ 777834 h 1837639"/>
                <a:gd name="connsiteX37" fmla="*/ 2250374 w 2268187"/>
                <a:gd name="connsiteY37" fmla="*/ 926276 h 1837639"/>
                <a:gd name="connsiteX38" fmla="*/ 2250374 w 2268187"/>
                <a:gd name="connsiteY38" fmla="*/ 926276 h 1837639"/>
                <a:gd name="connsiteX39" fmla="*/ 2232561 w 2268187"/>
                <a:gd name="connsiteY39" fmla="*/ 991590 h 1837639"/>
                <a:gd name="connsiteX40" fmla="*/ 2196935 w 2268187"/>
                <a:gd name="connsiteY40" fmla="*/ 1033153 h 1837639"/>
                <a:gd name="connsiteX41" fmla="*/ 2155372 w 2268187"/>
                <a:gd name="connsiteY41" fmla="*/ 1110343 h 1837639"/>
                <a:gd name="connsiteX42" fmla="*/ 2143496 w 2268187"/>
                <a:gd name="connsiteY42" fmla="*/ 1157844 h 1837639"/>
                <a:gd name="connsiteX43" fmla="*/ 2167247 w 2268187"/>
                <a:gd name="connsiteY43" fmla="*/ 1235034 h 1837639"/>
                <a:gd name="connsiteX44" fmla="*/ 2167247 w 2268187"/>
                <a:gd name="connsiteY44" fmla="*/ 1359725 h 1837639"/>
                <a:gd name="connsiteX45" fmla="*/ 2131621 w 2268187"/>
                <a:gd name="connsiteY45" fmla="*/ 1460665 h 1837639"/>
                <a:gd name="connsiteX46" fmla="*/ 2090057 w 2268187"/>
                <a:gd name="connsiteY46" fmla="*/ 1531917 h 1837639"/>
                <a:gd name="connsiteX47" fmla="*/ 2024743 w 2268187"/>
                <a:gd name="connsiteY47" fmla="*/ 1564546 h 1837639"/>
                <a:gd name="connsiteX48" fmla="*/ 1926743 w 2268187"/>
                <a:gd name="connsiteY48" fmla="*/ 1837639 h 1837639"/>
                <a:gd name="connsiteX49" fmla="*/ 1837716 w 2268187"/>
                <a:gd name="connsiteY49" fmla="*/ 1828762 h 1837639"/>
                <a:gd name="connsiteX50" fmla="*/ 1876302 w 2268187"/>
                <a:gd name="connsiteY50" fmla="*/ 1686296 h 1837639"/>
                <a:gd name="connsiteX51" fmla="*/ 1911927 w 2268187"/>
                <a:gd name="connsiteY51" fmla="*/ 1555668 h 1837639"/>
                <a:gd name="connsiteX52" fmla="*/ 1900051 w 2268187"/>
                <a:gd name="connsiteY52" fmla="*/ 1460665 h 1837639"/>
                <a:gd name="connsiteX53" fmla="*/ 1923803 w 2268187"/>
                <a:gd name="connsiteY53" fmla="*/ 1359725 h 1837639"/>
                <a:gd name="connsiteX54" fmla="*/ 1989117 w 2268187"/>
                <a:gd name="connsiteY54" fmla="*/ 1252847 h 1837639"/>
                <a:gd name="connsiteX55" fmla="*/ 1983179 w 2268187"/>
                <a:gd name="connsiteY55" fmla="*/ 1199408 h 1837639"/>
                <a:gd name="connsiteX56" fmla="*/ 2015904 w 2268187"/>
                <a:gd name="connsiteY56" fmla="*/ 1107384 h 1837639"/>
                <a:gd name="connsiteX57" fmla="*/ 2048494 w 2268187"/>
                <a:gd name="connsiteY57" fmla="*/ 950026 h 1837639"/>
                <a:gd name="connsiteX58" fmla="*/ 2119746 w 2268187"/>
                <a:gd name="connsiteY58" fmla="*/ 908463 h 1837639"/>
                <a:gd name="connsiteX59" fmla="*/ 2119746 w 2268187"/>
                <a:gd name="connsiteY59" fmla="*/ 908463 h 1837639"/>
                <a:gd name="connsiteX60" fmla="*/ 2137559 w 2268187"/>
                <a:gd name="connsiteY60" fmla="*/ 783772 h 1837639"/>
                <a:gd name="connsiteX61" fmla="*/ 2067815 w 2268187"/>
                <a:gd name="connsiteY61" fmla="*/ 508454 h 1837639"/>
                <a:gd name="connsiteX62" fmla="*/ 1828800 w 2268187"/>
                <a:gd name="connsiteY62" fmla="*/ 380011 h 1837639"/>
                <a:gd name="connsiteX63" fmla="*/ 1389413 w 2268187"/>
                <a:gd name="connsiteY63" fmla="*/ 195943 h 1837639"/>
                <a:gd name="connsiteX64" fmla="*/ 973777 w 2268187"/>
                <a:gd name="connsiteY64" fmla="*/ 154379 h 1837639"/>
                <a:gd name="connsiteX65" fmla="*/ 807522 w 2268187"/>
                <a:gd name="connsiteY65" fmla="*/ 154379 h 1837639"/>
                <a:gd name="connsiteX66" fmla="*/ 605642 w 2268187"/>
                <a:gd name="connsiteY66" fmla="*/ 195943 h 1837639"/>
                <a:gd name="connsiteX67" fmla="*/ 451263 w 2268187"/>
                <a:gd name="connsiteY67" fmla="*/ 279070 h 1837639"/>
                <a:gd name="connsiteX68" fmla="*/ 380011 w 2268187"/>
                <a:gd name="connsiteY68" fmla="*/ 344385 h 1837639"/>
                <a:gd name="connsiteX69" fmla="*/ 380011 w 2268187"/>
                <a:gd name="connsiteY69" fmla="*/ 344385 h 1837639"/>
                <a:gd name="connsiteX70" fmla="*/ 338447 w 2268187"/>
                <a:gd name="connsiteY70" fmla="*/ 332509 h 1837639"/>
                <a:gd name="connsiteX71" fmla="*/ 249382 w 2268187"/>
                <a:gd name="connsiteY71" fmla="*/ 421574 h 1837639"/>
                <a:gd name="connsiteX72" fmla="*/ 195943 w 2268187"/>
                <a:gd name="connsiteY72" fmla="*/ 475013 h 1837639"/>
                <a:gd name="connsiteX73" fmla="*/ 207818 w 2268187"/>
                <a:gd name="connsiteY73" fmla="*/ 552203 h 1837639"/>
                <a:gd name="connsiteX74" fmla="*/ 255320 w 2268187"/>
                <a:gd name="connsiteY74" fmla="*/ 623455 h 1837639"/>
                <a:gd name="connsiteX75" fmla="*/ 237507 w 2268187"/>
                <a:gd name="connsiteY75" fmla="*/ 688769 h 1837639"/>
                <a:gd name="connsiteX76" fmla="*/ 201881 w 2268187"/>
                <a:gd name="connsiteY76" fmla="*/ 754083 h 1837639"/>
                <a:gd name="connsiteX77" fmla="*/ 267195 w 2268187"/>
                <a:gd name="connsiteY77" fmla="*/ 742208 h 1837639"/>
                <a:gd name="connsiteX78" fmla="*/ 267195 w 2268187"/>
                <a:gd name="connsiteY78" fmla="*/ 742208 h 1837639"/>
                <a:gd name="connsiteX79" fmla="*/ 267195 w 2268187"/>
                <a:gd name="connsiteY79" fmla="*/ 742208 h 1837639"/>
                <a:gd name="connsiteX80" fmla="*/ 362198 w 2268187"/>
                <a:gd name="connsiteY80" fmla="*/ 670956 h 1837639"/>
                <a:gd name="connsiteX81" fmla="*/ 421574 w 2268187"/>
                <a:gd name="connsiteY81" fmla="*/ 688769 h 1837639"/>
                <a:gd name="connsiteX82" fmla="*/ 445325 w 2268187"/>
                <a:gd name="connsiteY82" fmla="*/ 765959 h 1837639"/>
                <a:gd name="connsiteX83" fmla="*/ 475013 w 2268187"/>
                <a:gd name="connsiteY83" fmla="*/ 872837 h 1837639"/>
                <a:gd name="connsiteX84" fmla="*/ 510639 w 2268187"/>
                <a:gd name="connsiteY84" fmla="*/ 961901 h 1837639"/>
                <a:gd name="connsiteX85" fmla="*/ 528452 w 2268187"/>
                <a:gd name="connsiteY85" fmla="*/ 1039091 h 1837639"/>
                <a:gd name="connsiteX86" fmla="*/ 540327 w 2268187"/>
                <a:gd name="connsiteY86" fmla="*/ 1092530 h 1837639"/>
                <a:gd name="connsiteX87" fmla="*/ 540327 w 2268187"/>
                <a:gd name="connsiteY87" fmla="*/ 1270660 h 1837639"/>
                <a:gd name="connsiteX88" fmla="*/ 510639 w 2268187"/>
                <a:gd name="connsiteY88" fmla="*/ 1365663 h 1837639"/>
                <a:gd name="connsiteX89" fmla="*/ 504701 w 2268187"/>
                <a:gd name="connsiteY89" fmla="*/ 1525979 h 1837639"/>
                <a:gd name="connsiteX90" fmla="*/ 480951 w 2268187"/>
                <a:gd name="connsiteY90" fmla="*/ 1626920 h 1837639"/>
                <a:gd name="connsiteX91" fmla="*/ 480950 w 2268187"/>
                <a:gd name="connsiteY91" fmla="*/ 1710047 h 1837639"/>
                <a:gd name="connsiteX0" fmla="*/ 480950 w 2268187"/>
                <a:gd name="connsiteY0" fmla="*/ 1710047 h 1837639"/>
                <a:gd name="connsiteX1" fmla="*/ 368135 w 2268187"/>
                <a:gd name="connsiteY1" fmla="*/ 1715985 h 1837639"/>
                <a:gd name="connsiteX2" fmla="*/ 302821 w 2268187"/>
                <a:gd name="connsiteY2" fmla="*/ 1715985 h 1837639"/>
                <a:gd name="connsiteX3" fmla="*/ 255320 w 2268187"/>
                <a:gd name="connsiteY3" fmla="*/ 1662546 h 1837639"/>
                <a:gd name="connsiteX4" fmla="*/ 190005 w 2268187"/>
                <a:gd name="connsiteY4" fmla="*/ 1668483 h 1837639"/>
                <a:gd name="connsiteX5" fmla="*/ 83127 w 2268187"/>
                <a:gd name="connsiteY5" fmla="*/ 1662546 h 1837639"/>
                <a:gd name="connsiteX6" fmla="*/ 65314 w 2268187"/>
                <a:gd name="connsiteY6" fmla="*/ 1573481 h 1837639"/>
                <a:gd name="connsiteX7" fmla="*/ 47501 w 2268187"/>
                <a:gd name="connsiteY7" fmla="*/ 1300348 h 1837639"/>
                <a:gd name="connsiteX8" fmla="*/ 0 w 2268187"/>
                <a:gd name="connsiteY8" fmla="*/ 1235034 h 1837639"/>
                <a:gd name="connsiteX9" fmla="*/ 5938 w 2268187"/>
                <a:gd name="connsiteY9" fmla="*/ 1009403 h 1837639"/>
                <a:gd name="connsiteX10" fmla="*/ 53439 w 2268187"/>
                <a:gd name="connsiteY10" fmla="*/ 771896 h 1837639"/>
                <a:gd name="connsiteX11" fmla="*/ 41564 w 2268187"/>
                <a:gd name="connsiteY11" fmla="*/ 724395 h 1837639"/>
                <a:gd name="connsiteX12" fmla="*/ 11875 w 2268187"/>
                <a:gd name="connsiteY12" fmla="*/ 659081 h 1837639"/>
                <a:gd name="connsiteX13" fmla="*/ 5938 w 2268187"/>
                <a:gd name="connsiteY13" fmla="*/ 570015 h 1837639"/>
                <a:gd name="connsiteX14" fmla="*/ 53439 w 2268187"/>
                <a:gd name="connsiteY14" fmla="*/ 504701 h 1837639"/>
                <a:gd name="connsiteX15" fmla="*/ 83127 w 2268187"/>
                <a:gd name="connsiteY15" fmla="*/ 445325 h 1837639"/>
                <a:gd name="connsiteX16" fmla="*/ 225631 w 2268187"/>
                <a:gd name="connsiteY16" fmla="*/ 285008 h 1837639"/>
                <a:gd name="connsiteX17" fmla="*/ 255319 w 2268187"/>
                <a:gd name="connsiteY17" fmla="*/ 249383 h 1837639"/>
                <a:gd name="connsiteX18" fmla="*/ 255320 w 2268187"/>
                <a:gd name="connsiteY18" fmla="*/ 219694 h 1837639"/>
                <a:gd name="connsiteX19" fmla="*/ 403761 w 2268187"/>
                <a:gd name="connsiteY19" fmla="*/ 118753 h 1837639"/>
                <a:gd name="connsiteX20" fmla="*/ 570016 w 2268187"/>
                <a:gd name="connsiteY20" fmla="*/ 47501 h 1837639"/>
                <a:gd name="connsiteX21" fmla="*/ 754083 w 2268187"/>
                <a:gd name="connsiteY21" fmla="*/ 17813 h 1837639"/>
                <a:gd name="connsiteX22" fmla="*/ 813460 w 2268187"/>
                <a:gd name="connsiteY22" fmla="*/ 17813 h 1837639"/>
                <a:gd name="connsiteX23" fmla="*/ 860961 w 2268187"/>
                <a:gd name="connsiteY23" fmla="*/ 0 h 1837639"/>
                <a:gd name="connsiteX24" fmla="*/ 1240972 w 2268187"/>
                <a:gd name="connsiteY24" fmla="*/ 11876 h 1837639"/>
                <a:gd name="connsiteX25" fmla="*/ 1478478 w 2268187"/>
                <a:gd name="connsiteY25" fmla="*/ 71252 h 1837639"/>
                <a:gd name="connsiteX26" fmla="*/ 1543792 w 2268187"/>
                <a:gd name="connsiteY26" fmla="*/ 95003 h 1837639"/>
                <a:gd name="connsiteX27" fmla="*/ 1710047 w 2268187"/>
                <a:gd name="connsiteY27" fmla="*/ 142504 h 1837639"/>
                <a:gd name="connsiteX28" fmla="*/ 1793174 w 2268187"/>
                <a:gd name="connsiteY28" fmla="*/ 184068 h 1837639"/>
                <a:gd name="connsiteX29" fmla="*/ 1864426 w 2268187"/>
                <a:gd name="connsiteY29" fmla="*/ 231569 h 1837639"/>
                <a:gd name="connsiteX30" fmla="*/ 1929740 w 2268187"/>
                <a:gd name="connsiteY30" fmla="*/ 290946 h 1837639"/>
                <a:gd name="connsiteX31" fmla="*/ 2012868 w 2268187"/>
                <a:gd name="connsiteY31" fmla="*/ 344385 h 1837639"/>
                <a:gd name="connsiteX32" fmla="*/ 2170264 w 2268187"/>
                <a:gd name="connsiteY32" fmla="*/ 406702 h 1837639"/>
                <a:gd name="connsiteX33" fmla="*/ 2190862 w 2268187"/>
                <a:gd name="connsiteY33" fmla="*/ 498783 h 1837639"/>
                <a:gd name="connsiteX34" fmla="*/ 2180998 w 2268187"/>
                <a:gd name="connsiteY34" fmla="*/ 538239 h 1837639"/>
                <a:gd name="connsiteX35" fmla="*/ 2268187 w 2268187"/>
                <a:gd name="connsiteY35" fmla="*/ 617517 h 1837639"/>
                <a:gd name="connsiteX36" fmla="*/ 2256312 w 2268187"/>
                <a:gd name="connsiteY36" fmla="*/ 777834 h 1837639"/>
                <a:gd name="connsiteX37" fmla="*/ 2250374 w 2268187"/>
                <a:gd name="connsiteY37" fmla="*/ 926276 h 1837639"/>
                <a:gd name="connsiteX38" fmla="*/ 2250374 w 2268187"/>
                <a:gd name="connsiteY38" fmla="*/ 926276 h 1837639"/>
                <a:gd name="connsiteX39" fmla="*/ 2232561 w 2268187"/>
                <a:gd name="connsiteY39" fmla="*/ 991590 h 1837639"/>
                <a:gd name="connsiteX40" fmla="*/ 2196935 w 2268187"/>
                <a:gd name="connsiteY40" fmla="*/ 1033153 h 1837639"/>
                <a:gd name="connsiteX41" fmla="*/ 2155372 w 2268187"/>
                <a:gd name="connsiteY41" fmla="*/ 1110343 h 1837639"/>
                <a:gd name="connsiteX42" fmla="*/ 2143496 w 2268187"/>
                <a:gd name="connsiteY42" fmla="*/ 1157844 h 1837639"/>
                <a:gd name="connsiteX43" fmla="*/ 2167247 w 2268187"/>
                <a:gd name="connsiteY43" fmla="*/ 1235034 h 1837639"/>
                <a:gd name="connsiteX44" fmla="*/ 2167247 w 2268187"/>
                <a:gd name="connsiteY44" fmla="*/ 1359725 h 1837639"/>
                <a:gd name="connsiteX45" fmla="*/ 2131621 w 2268187"/>
                <a:gd name="connsiteY45" fmla="*/ 1460665 h 1837639"/>
                <a:gd name="connsiteX46" fmla="*/ 2090057 w 2268187"/>
                <a:gd name="connsiteY46" fmla="*/ 1531917 h 1837639"/>
                <a:gd name="connsiteX47" fmla="*/ 2024743 w 2268187"/>
                <a:gd name="connsiteY47" fmla="*/ 1564546 h 1837639"/>
                <a:gd name="connsiteX48" fmla="*/ 1926743 w 2268187"/>
                <a:gd name="connsiteY48" fmla="*/ 1837639 h 1837639"/>
                <a:gd name="connsiteX49" fmla="*/ 1837716 w 2268187"/>
                <a:gd name="connsiteY49" fmla="*/ 1828762 h 1837639"/>
                <a:gd name="connsiteX50" fmla="*/ 1876302 w 2268187"/>
                <a:gd name="connsiteY50" fmla="*/ 1686296 h 1837639"/>
                <a:gd name="connsiteX51" fmla="*/ 1911927 w 2268187"/>
                <a:gd name="connsiteY51" fmla="*/ 1555668 h 1837639"/>
                <a:gd name="connsiteX52" fmla="*/ 1900051 w 2268187"/>
                <a:gd name="connsiteY52" fmla="*/ 1460665 h 1837639"/>
                <a:gd name="connsiteX53" fmla="*/ 1923803 w 2268187"/>
                <a:gd name="connsiteY53" fmla="*/ 1359725 h 1837639"/>
                <a:gd name="connsiteX54" fmla="*/ 1989117 w 2268187"/>
                <a:gd name="connsiteY54" fmla="*/ 1252847 h 1837639"/>
                <a:gd name="connsiteX55" fmla="*/ 1983179 w 2268187"/>
                <a:gd name="connsiteY55" fmla="*/ 1199408 h 1837639"/>
                <a:gd name="connsiteX56" fmla="*/ 2015904 w 2268187"/>
                <a:gd name="connsiteY56" fmla="*/ 1107384 h 1837639"/>
                <a:gd name="connsiteX57" fmla="*/ 2048494 w 2268187"/>
                <a:gd name="connsiteY57" fmla="*/ 950026 h 1837639"/>
                <a:gd name="connsiteX58" fmla="*/ 2119746 w 2268187"/>
                <a:gd name="connsiteY58" fmla="*/ 908463 h 1837639"/>
                <a:gd name="connsiteX59" fmla="*/ 2119746 w 2268187"/>
                <a:gd name="connsiteY59" fmla="*/ 908463 h 1837639"/>
                <a:gd name="connsiteX60" fmla="*/ 2137559 w 2268187"/>
                <a:gd name="connsiteY60" fmla="*/ 783772 h 1837639"/>
                <a:gd name="connsiteX61" fmla="*/ 2067815 w 2268187"/>
                <a:gd name="connsiteY61" fmla="*/ 508454 h 1837639"/>
                <a:gd name="connsiteX62" fmla="*/ 1828800 w 2268187"/>
                <a:gd name="connsiteY62" fmla="*/ 380011 h 1837639"/>
                <a:gd name="connsiteX63" fmla="*/ 1389413 w 2268187"/>
                <a:gd name="connsiteY63" fmla="*/ 195943 h 1837639"/>
                <a:gd name="connsiteX64" fmla="*/ 973777 w 2268187"/>
                <a:gd name="connsiteY64" fmla="*/ 154379 h 1837639"/>
                <a:gd name="connsiteX65" fmla="*/ 807522 w 2268187"/>
                <a:gd name="connsiteY65" fmla="*/ 154379 h 1837639"/>
                <a:gd name="connsiteX66" fmla="*/ 605642 w 2268187"/>
                <a:gd name="connsiteY66" fmla="*/ 195943 h 1837639"/>
                <a:gd name="connsiteX67" fmla="*/ 451263 w 2268187"/>
                <a:gd name="connsiteY67" fmla="*/ 279070 h 1837639"/>
                <a:gd name="connsiteX68" fmla="*/ 380011 w 2268187"/>
                <a:gd name="connsiteY68" fmla="*/ 344385 h 1837639"/>
                <a:gd name="connsiteX69" fmla="*/ 380011 w 2268187"/>
                <a:gd name="connsiteY69" fmla="*/ 344385 h 1837639"/>
                <a:gd name="connsiteX70" fmla="*/ 338447 w 2268187"/>
                <a:gd name="connsiteY70" fmla="*/ 332509 h 1837639"/>
                <a:gd name="connsiteX71" fmla="*/ 249382 w 2268187"/>
                <a:gd name="connsiteY71" fmla="*/ 421574 h 1837639"/>
                <a:gd name="connsiteX72" fmla="*/ 195943 w 2268187"/>
                <a:gd name="connsiteY72" fmla="*/ 475013 h 1837639"/>
                <a:gd name="connsiteX73" fmla="*/ 207818 w 2268187"/>
                <a:gd name="connsiteY73" fmla="*/ 552203 h 1837639"/>
                <a:gd name="connsiteX74" fmla="*/ 255320 w 2268187"/>
                <a:gd name="connsiteY74" fmla="*/ 623455 h 1837639"/>
                <a:gd name="connsiteX75" fmla="*/ 237507 w 2268187"/>
                <a:gd name="connsiteY75" fmla="*/ 688769 h 1837639"/>
                <a:gd name="connsiteX76" fmla="*/ 201881 w 2268187"/>
                <a:gd name="connsiteY76" fmla="*/ 754083 h 1837639"/>
                <a:gd name="connsiteX77" fmla="*/ 267195 w 2268187"/>
                <a:gd name="connsiteY77" fmla="*/ 742208 h 1837639"/>
                <a:gd name="connsiteX78" fmla="*/ 267195 w 2268187"/>
                <a:gd name="connsiteY78" fmla="*/ 742208 h 1837639"/>
                <a:gd name="connsiteX79" fmla="*/ 267195 w 2268187"/>
                <a:gd name="connsiteY79" fmla="*/ 742208 h 1837639"/>
                <a:gd name="connsiteX80" fmla="*/ 362198 w 2268187"/>
                <a:gd name="connsiteY80" fmla="*/ 670956 h 1837639"/>
                <a:gd name="connsiteX81" fmla="*/ 421574 w 2268187"/>
                <a:gd name="connsiteY81" fmla="*/ 688769 h 1837639"/>
                <a:gd name="connsiteX82" fmla="*/ 445325 w 2268187"/>
                <a:gd name="connsiteY82" fmla="*/ 765959 h 1837639"/>
                <a:gd name="connsiteX83" fmla="*/ 475013 w 2268187"/>
                <a:gd name="connsiteY83" fmla="*/ 872837 h 1837639"/>
                <a:gd name="connsiteX84" fmla="*/ 510639 w 2268187"/>
                <a:gd name="connsiteY84" fmla="*/ 961901 h 1837639"/>
                <a:gd name="connsiteX85" fmla="*/ 528452 w 2268187"/>
                <a:gd name="connsiteY85" fmla="*/ 1039091 h 1837639"/>
                <a:gd name="connsiteX86" fmla="*/ 540327 w 2268187"/>
                <a:gd name="connsiteY86" fmla="*/ 1092530 h 1837639"/>
                <a:gd name="connsiteX87" fmla="*/ 540327 w 2268187"/>
                <a:gd name="connsiteY87" fmla="*/ 1270660 h 1837639"/>
                <a:gd name="connsiteX88" fmla="*/ 510639 w 2268187"/>
                <a:gd name="connsiteY88" fmla="*/ 1365663 h 1837639"/>
                <a:gd name="connsiteX89" fmla="*/ 504701 w 2268187"/>
                <a:gd name="connsiteY89" fmla="*/ 1525979 h 1837639"/>
                <a:gd name="connsiteX90" fmla="*/ 480951 w 2268187"/>
                <a:gd name="connsiteY90" fmla="*/ 1626920 h 1837639"/>
                <a:gd name="connsiteX91" fmla="*/ 480950 w 2268187"/>
                <a:gd name="connsiteY91" fmla="*/ 1710047 h 1837639"/>
                <a:gd name="connsiteX0" fmla="*/ 480950 w 2268187"/>
                <a:gd name="connsiteY0" fmla="*/ 1710047 h 1837639"/>
                <a:gd name="connsiteX1" fmla="*/ 368135 w 2268187"/>
                <a:gd name="connsiteY1" fmla="*/ 1715985 h 1837639"/>
                <a:gd name="connsiteX2" fmla="*/ 302821 w 2268187"/>
                <a:gd name="connsiteY2" fmla="*/ 1715985 h 1837639"/>
                <a:gd name="connsiteX3" fmla="*/ 255320 w 2268187"/>
                <a:gd name="connsiteY3" fmla="*/ 1662546 h 1837639"/>
                <a:gd name="connsiteX4" fmla="*/ 190005 w 2268187"/>
                <a:gd name="connsiteY4" fmla="*/ 1668483 h 1837639"/>
                <a:gd name="connsiteX5" fmla="*/ 83127 w 2268187"/>
                <a:gd name="connsiteY5" fmla="*/ 1662546 h 1837639"/>
                <a:gd name="connsiteX6" fmla="*/ 65314 w 2268187"/>
                <a:gd name="connsiteY6" fmla="*/ 1573481 h 1837639"/>
                <a:gd name="connsiteX7" fmla="*/ 47501 w 2268187"/>
                <a:gd name="connsiteY7" fmla="*/ 1300348 h 1837639"/>
                <a:gd name="connsiteX8" fmla="*/ 0 w 2268187"/>
                <a:gd name="connsiteY8" fmla="*/ 1235034 h 1837639"/>
                <a:gd name="connsiteX9" fmla="*/ 5938 w 2268187"/>
                <a:gd name="connsiteY9" fmla="*/ 1009403 h 1837639"/>
                <a:gd name="connsiteX10" fmla="*/ 53439 w 2268187"/>
                <a:gd name="connsiteY10" fmla="*/ 771896 h 1837639"/>
                <a:gd name="connsiteX11" fmla="*/ 41564 w 2268187"/>
                <a:gd name="connsiteY11" fmla="*/ 724395 h 1837639"/>
                <a:gd name="connsiteX12" fmla="*/ 11875 w 2268187"/>
                <a:gd name="connsiteY12" fmla="*/ 659081 h 1837639"/>
                <a:gd name="connsiteX13" fmla="*/ 5938 w 2268187"/>
                <a:gd name="connsiteY13" fmla="*/ 570015 h 1837639"/>
                <a:gd name="connsiteX14" fmla="*/ 53439 w 2268187"/>
                <a:gd name="connsiteY14" fmla="*/ 504701 h 1837639"/>
                <a:gd name="connsiteX15" fmla="*/ 83127 w 2268187"/>
                <a:gd name="connsiteY15" fmla="*/ 445325 h 1837639"/>
                <a:gd name="connsiteX16" fmla="*/ 225631 w 2268187"/>
                <a:gd name="connsiteY16" fmla="*/ 285008 h 1837639"/>
                <a:gd name="connsiteX17" fmla="*/ 255319 w 2268187"/>
                <a:gd name="connsiteY17" fmla="*/ 249383 h 1837639"/>
                <a:gd name="connsiteX18" fmla="*/ 255320 w 2268187"/>
                <a:gd name="connsiteY18" fmla="*/ 219694 h 1837639"/>
                <a:gd name="connsiteX19" fmla="*/ 403761 w 2268187"/>
                <a:gd name="connsiteY19" fmla="*/ 118753 h 1837639"/>
                <a:gd name="connsiteX20" fmla="*/ 570016 w 2268187"/>
                <a:gd name="connsiteY20" fmla="*/ 47501 h 1837639"/>
                <a:gd name="connsiteX21" fmla="*/ 754083 w 2268187"/>
                <a:gd name="connsiteY21" fmla="*/ 17813 h 1837639"/>
                <a:gd name="connsiteX22" fmla="*/ 813460 w 2268187"/>
                <a:gd name="connsiteY22" fmla="*/ 17813 h 1837639"/>
                <a:gd name="connsiteX23" fmla="*/ 860961 w 2268187"/>
                <a:gd name="connsiteY23" fmla="*/ 0 h 1837639"/>
                <a:gd name="connsiteX24" fmla="*/ 1240972 w 2268187"/>
                <a:gd name="connsiteY24" fmla="*/ 11876 h 1837639"/>
                <a:gd name="connsiteX25" fmla="*/ 1478478 w 2268187"/>
                <a:gd name="connsiteY25" fmla="*/ 71252 h 1837639"/>
                <a:gd name="connsiteX26" fmla="*/ 1543792 w 2268187"/>
                <a:gd name="connsiteY26" fmla="*/ 95003 h 1837639"/>
                <a:gd name="connsiteX27" fmla="*/ 1710047 w 2268187"/>
                <a:gd name="connsiteY27" fmla="*/ 142504 h 1837639"/>
                <a:gd name="connsiteX28" fmla="*/ 1793174 w 2268187"/>
                <a:gd name="connsiteY28" fmla="*/ 184068 h 1837639"/>
                <a:gd name="connsiteX29" fmla="*/ 1864426 w 2268187"/>
                <a:gd name="connsiteY29" fmla="*/ 231569 h 1837639"/>
                <a:gd name="connsiteX30" fmla="*/ 1929740 w 2268187"/>
                <a:gd name="connsiteY30" fmla="*/ 290946 h 1837639"/>
                <a:gd name="connsiteX31" fmla="*/ 2012868 w 2268187"/>
                <a:gd name="connsiteY31" fmla="*/ 344385 h 1837639"/>
                <a:gd name="connsiteX32" fmla="*/ 2143458 w 2268187"/>
                <a:gd name="connsiteY32" fmla="*/ 406702 h 1837639"/>
                <a:gd name="connsiteX33" fmla="*/ 2190862 w 2268187"/>
                <a:gd name="connsiteY33" fmla="*/ 498783 h 1837639"/>
                <a:gd name="connsiteX34" fmla="*/ 2180998 w 2268187"/>
                <a:gd name="connsiteY34" fmla="*/ 538239 h 1837639"/>
                <a:gd name="connsiteX35" fmla="*/ 2268187 w 2268187"/>
                <a:gd name="connsiteY35" fmla="*/ 617517 h 1837639"/>
                <a:gd name="connsiteX36" fmla="*/ 2256312 w 2268187"/>
                <a:gd name="connsiteY36" fmla="*/ 777834 h 1837639"/>
                <a:gd name="connsiteX37" fmla="*/ 2250374 w 2268187"/>
                <a:gd name="connsiteY37" fmla="*/ 926276 h 1837639"/>
                <a:gd name="connsiteX38" fmla="*/ 2250374 w 2268187"/>
                <a:gd name="connsiteY38" fmla="*/ 926276 h 1837639"/>
                <a:gd name="connsiteX39" fmla="*/ 2232561 w 2268187"/>
                <a:gd name="connsiteY39" fmla="*/ 991590 h 1837639"/>
                <a:gd name="connsiteX40" fmla="*/ 2196935 w 2268187"/>
                <a:gd name="connsiteY40" fmla="*/ 1033153 h 1837639"/>
                <a:gd name="connsiteX41" fmla="*/ 2155372 w 2268187"/>
                <a:gd name="connsiteY41" fmla="*/ 1110343 h 1837639"/>
                <a:gd name="connsiteX42" fmla="*/ 2143496 w 2268187"/>
                <a:gd name="connsiteY42" fmla="*/ 1157844 h 1837639"/>
                <a:gd name="connsiteX43" fmla="*/ 2167247 w 2268187"/>
                <a:gd name="connsiteY43" fmla="*/ 1235034 h 1837639"/>
                <a:gd name="connsiteX44" fmla="*/ 2167247 w 2268187"/>
                <a:gd name="connsiteY44" fmla="*/ 1359725 h 1837639"/>
                <a:gd name="connsiteX45" fmla="*/ 2131621 w 2268187"/>
                <a:gd name="connsiteY45" fmla="*/ 1460665 h 1837639"/>
                <a:gd name="connsiteX46" fmla="*/ 2090057 w 2268187"/>
                <a:gd name="connsiteY46" fmla="*/ 1531917 h 1837639"/>
                <a:gd name="connsiteX47" fmla="*/ 2024743 w 2268187"/>
                <a:gd name="connsiteY47" fmla="*/ 1564546 h 1837639"/>
                <a:gd name="connsiteX48" fmla="*/ 1926743 w 2268187"/>
                <a:gd name="connsiteY48" fmla="*/ 1837639 h 1837639"/>
                <a:gd name="connsiteX49" fmla="*/ 1837716 w 2268187"/>
                <a:gd name="connsiteY49" fmla="*/ 1828762 h 1837639"/>
                <a:gd name="connsiteX50" fmla="*/ 1876302 w 2268187"/>
                <a:gd name="connsiteY50" fmla="*/ 1686296 h 1837639"/>
                <a:gd name="connsiteX51" fmla="*/ 1911927 w 2268187"/>
                <a:gd name="connsiteY51" fmla="*/ 1555668 h 1837639"/>
                <a:gd name="connsiteX52" fmla="*/ 1900051 w 2268187"/>
                <a:gd name="connsiteY52" fmla="*/ 1460665 h 1837639"/>
                <a:gd name="connsiteX53" fmla="*/ 1923803 w 2268187"/>
                <a:gd name="connsiteY53" fmla="*/ 1359725 h 1837639"/>
                <a:gd name="connsiteX54" fmla="*/ 1989117 w 2268187"/>
                <a:gd name="connsiteY54" fmla="*/ 1252847 h 1837639"/>
                <a:gd name="connsiteX55" fmla="*/ 1983179 w 2268187"/>
                <a:gd name="connsiteY55" fmla="*/ 1199408 h 1837639"/>
                <a:gd name="connsiteX56" fmla="*/ 2015904 w 2268187"/>
                <a:gd name="connsiteY56" fmla="*/ 1107384 h 1837639"/>
                <a:gd name="connsiteX57" fmla="*/ 2048494 w 2268187"/>
                <a:gd name="connsiteY57" fmla="*/ 950026 h 1837639"/>
                <a:gd name="connsiteX58" fmla="*/ 2119746 w 2268187"/>
                <a:gd name="connsiteY58" fmla="*/ 908463 h 1837639"/>
                <a:gd name="connsiteX59" fmla="*/ 2119746 w 2268187"/>
                <a:gd name="connsiteY59" fmla="*/ 908463 h 1837639"/>
                <a:gd name="connsiteX60" fmla="*/ 2137559 w 2268187"/>
                <a:gd name="connsiteY60" fmla="*/ 783772 h 1837639"/>
                <a:gd name="connsiteX61" fmla="*/ 2067815 w 2268187"/>
                <a:gd name="connsiteY61" fmla="*/ 508454 h 1837639"/>
                <a:gd name="connsiteX62" fmla="*/ 1828800 w 2268187"/>
                <a:gd name="connsiteY62" fmla="*/ 380011 h 1837639"/>
                <a:gd name="connsiteX63" fmla="*/ 1389413 w 2268187"/>
                <a:gd name="connsiteY63" fmla="*/ 195943 h 1837639"/>
                <a:gd name="connsiteX64" fmla="*/ 973777 w 2268187"/>
                <a:gd name="connsiteY64" fmla="*/ 154379 h 1837639"/>
                <a:gd name="connsiteX65" fmla="*/ 807522 w 2268187"/>
                <a:gd name="connsiteY65" fmla="*/ 154379 h 1837639"/>
                <a:gd name="connsiteX66" fmla="*/ 605642 w 2268187"/>
                <a:gd name="connsiteY66" fmla="*/ 195943 h 1837639"/>
                <a:gd name="connsiteX67" fmla="*/ 451263 w 2268187"/>
                <a:gd name="connsiteY67" fmla="*/ 279070 h 1837639"/>
                <a:gd name="connsiteX68" fmla="*/ 380011 w 2268187"/>
                <a:gd name="connsiteY68" fmla="*/ 344385 h 1837639"/>
                <a:gd name="connsiteX69" fmla="*/ 380011 w 2268187"/>
                <a:gd name="connsiteY69" fmla="*/ 344385 h 1837639"/>
                <a:gd name="connsiteX70" fmla="*/ 338447 w 2268187"/>
                <a:gd name="connsiteY70" fmla="*/ 332509 h 1837639"/>
                <a:gd name="connsiteX71" fmla="*/ 249382 w 2268187"/>
                <a:gd name="connsiteY71" fmla="*/ 421574 h 1837639"/>
                <a:gd name="connsiteX72" fmla="*/ 195943 w 2268187"/>
                <a:gd name="connsiteY72" fmla="*/ 475013 h 1837639"/>
                <a:gd name="connsiteX73" fmla="*/ 207818 w 2268187"/>
                <a:gd name="connsiteY73" fmla="*/ 552203 h 1837639"/>
                <a:gd name="connsiteX74" fmla="*/ 255320 w 2268187"/>
                <a:gd name="connsiteY74" fmla="*/ 623455 h 1837639"/>
                <a:gd name="connsiteX75" fmla="*/ 237507 w 2268187"/>
                <a:gd name="connsiteY75" fmla="*/ 688769 h 1837639"/>
                <a:gd name="connsiteX76" fmla="*/ 201881 w 2268187"/>
                <a:gd name="connsiteY76" fmla="*/ 754083 h 1837639"/>
                <a:gd name="connsiteX77" fmla="*/ 267195 w 2268187"/>
                <a:gd name="connsiteY77" fmla="*/ 742208 h 1837639"/>
                <a:gd name="connsiteX78" fmla="*/ 267195 w 2268187"/>
                <a:gd name="connsiteY78" fmla="*/ 742208 h 1837639"/>
                <a:gd name="connsiteX79" fmla="*/ 267195 w 2268187"/>
                <a:gd name="connsiteY79" fmla="*/ 742208 h 1837639"/>
                <a:gd name="connsiteX80" fmla="*/ 362198 w 2268187"/>
                <a:gd name="connsiteY80" fmla="*/ 670956 h 1837639"/>
                <a:gd name="connsiteX81" fmla="*/ 421574 w 2268187"/>
                <a:gd name="connsiteY81" fmla="*/ 688769 h 1837639"/>
                <a:gd name="connsiteX82" fmla="*/ 445325 w 2268187"/>
                <a:gd name="connsiteY82" fmla="*/ 765959 h 1837639"/>
                <a:gd name="connsiteX83" fmla="*/ 475013 w 2268187"/>
                <a:gd name="connsiteY83" fmla="*/ 872837 h 1837639"/>
                <a:gd name="connsiteX84" fmla="*/ 510639 w 2268187"/>
                <a:gd name="connsiteY84" fmla="*/ 961901 h 1837639"/>
                <a:gd name="connsiteX85" fmla="*/ 528452 w 2268187"/>
                <a:gd name="connsiteY85" fmla="*/ 1039091 h 1837639"/>
                <a:gd name="connsiteX86" fmla="*/ 540327 w 2268187"/>
                <a:gd name="connsiteY86" fmla="*/ 1092530 h 1837639"/>
                <a:gd name="connsiteX87" fmla="*/ 540327 w 2268187"/>
                <a:gd name="connsiteY87" fmla="*/ 1270660 h 1837639"/>
                <a:gd name="connsiteX88" fmla="*/ 510639 w 2268187"/>
                <a:gd name="connsiteY88" fmla="*/ 1365663 h 1837639"/>
                <a:gd name="connsiteX89" fmla="*/ 504701 w 2268187"/>
                <a:gd name="connsiteY89" fmla="*/ 1525979 h 1837639"/>
                <a:gd name="connsiteX90" fmla="*/ 480951 w 2268187"/>
                <a:gd name="connsiteY90" fmla="*/ 1626920 h 1837639"/>
                <a:gd name="connsiteX91" fmla="*/ 480950 w 2268187"/>
                <a:gd name="connsiteY91" fmla="*/ 1710047 h 1837639"/>
                <a:gd name="connsiteX0" fmla="*/ 480950 w 2268187"/>
                <a:gd name="connsiteY0" fmla="*/ 1710047 h 1837639"/>
                <a:gd name="connsiteX1" fmla="*/ 368135 w 2268187"/>
                <a:gd name="connsiteY1" fmla="*/ 1715985 h 1837639"/>
                <a:gd name="connsiteX2" fmla="*/ 302821 w 2268187"/>
                <a:gd name="connsiteY2" fmla="*/ 1715985 h 1837639"/>
                <a:gd name="connsiteX3" fmla="*/ 255320 w 2268187"/>
                <a:gd name="connsiteY3" fmla="*/ 1662546 h 1837639"/>
                <a:gd name="connsiteX4" fmla="*/ 190005 w 2268187"/>
                <a:gd name="connsiteY4" fmla="*/ 1668483 h 1837639"/>
                <a:gd name="connsiteX5" fmla="*/ 83127 w 2268187"/>
                <a:gd name="connsiteY5" fmla="*/ 1662546 h 1837639"/>
                <a:gd name="connsiteX6" fmla="*/ 65314 w 2268187"/>
                <a:gd name="connsiteY6" fmla="*/ 1573481 h 1837639"/>
                <a:gd name="connsiteX7" fmla="*/ 47501 w 2268187"/>
                <a:gd name="connsiteY7" fmla="*/ 1300348 h 1837639"/>
                <a:gd name="connsiteX8" fmla="*/ 0 w 2268187"/>
                <a:gd name="connsiteY8" fmla="*/ 1235034 h 1837639"/>
                <a:gd name="connsiteX9" fmla="*/ 5938 w 2268187"/>
                <a:gd name="connsiteY9" fmla="*/ 1009403 h 1837639"/>
                <a:gd name="connsiteX10" fmla="*/ 53439 w 2268187"/>
                <a:gd name="connsiteY10" fmla="*/ 771896 h 1837639"/>
                <a:gd name="connsiteX11" fmla="*/ 41564 w 2268187"/>
                <a:gd name="connsiteY11" fmla="*/ 724395 h 1837639"/>
                <a:gd name="connsiteX12" fmla="*/ 11875 w 2268187"/>
                <a:gd name="connsiteY12" fmla="*/ 659081 h 1837639"/>
                <a:gd name="connsiteX13" fmla="*/ 5938 w 2268187"/>
                <a:gd name="connsiteY13" fmla="*/ 570015 h 1837639"/>
                <a:gd name="connsiteX14" fmla="*/ 53439 w 2268187"/>
                <a:gd name="connsiteY14" fmla="*/ 504701 h 1837639"/>
                <a:gd name="connsiteX15" fmla="*/ 83127 w 2268187"/>
                <a:gd name="connsiteY15" fmla="*/ 445325 h 1837639"/>
                <a:gd name="connsiteX16" fmla="*/ 225631 w 2268187"/>
                <a:gd name="connsiteY16" fmla="*/ 285008 h 1837639"/>
                <a:gd name="connsiteX17" fmla="*/ 255319 w 2268187"/>
                <a:gd name="connsiteY17" fmla="*/ 249383 h 1837639"/>
                <a:gd name="connsiteX18" fmla="*/ 255320 w 2268187"/>
                <a:gd name="connsiteY18" fmla="*/ 219694 h 1837639"/>
                <a:gd name="connsiteX19" fmla="*/ 403761 w 2268187"/>
                <a:gd name="connsiteY19" fmla="*/ 118753 h 1837639"/>
                <a:gd name="connsiteX20" fmla="*/ 570016 w 2268187"/>
                <a:gd name="connsiteY20" fmla="*/ 47501 h 1837639"/>
                <a:gd name="connsiteX21" fmla="*/ 754083 w 2268187"/>
                <a:gd name="connsiteY21" fmla="*/ 17813 h 1837639"/>
                <a:gd name="connsiteX22" fmla="*/ 813460 w 2268187"/>
                <a:gd name="connsiteY22" fmla="*/ 17813 h 1837639"/>
                <a:gd name="connsiteX23" fmla="*/ 860961 w 2268187"/>
                <a:gd name="connsiteY23" fmla="*/ 0 h 1837639"/>
                <a:gd name="connsiteX24" fmla="*/ 1240972 w 2268187"/>
                <a:gd name="connsiteY24" fmla="*/ 11876 h 1837639"/>
                <a:gd name="connsiteX25" fmla="*/ 1478478 w 2268187"/>
                <a:gd name="connsiteY25" fmla="*/ 71252 h 1837639"/>
                <a:gd name="connsiteX26" fmla="*/ 1543792 w 2268187"/>
                <a:gd name="connsiteY26" fmla="*/ 95003 h 1837639"/>
                <a:gd name="connsiteX27" fmla="*/ 1710047 w 2268187"/>
                <a:gd name="connsiteY27" fmla="*/ 142504 h 1837639"/>
                <a:gd name="connsiteX28" fmla="*/ 1793174 w 2268187"/>
                <a:gd name="connsiteY28" fmla="*/ 184068 h 1837639"/>
                <a:gd name="connsiteX29" fmla="*/ 1864426 w 2268187"/>
                <a:gd name="connsiteY29" fmla="*/ 231569 h 1837639"/>
                <a:gd name="connsiteX30" fmla="*/ 1929740 w 2268187"/>
                <a:gd name="connsiteY30" fmla="*/ 290946 h 1837639"/>
                <a:gd name="connsiteX31" fmla="*/ 2012868 w 2268187"/>
                <a:gd name="connsiteY31" fmla="*/ 344385 h 1837639"/>
                <a:gd name="connsiteX32" fmla="*/ 2143458 w 2268187"/>
                <a:gd name="connsiteY32" fmla="*/ 406702 h 1837639"/>
                <a:gd name="connsiteX33" fmla="*/ 2190862 w 2268187"/>
                <a:gd name="connsiteY33" fmla="*/ 498783 h 1837639"/>
                <a:gd name="connsiteX34" fmla="*/ 2268187 w 2268187"/>
                <a:gd name="connsiteY34" fmla="*/ 617517 h 1837639"/>
                <a:gd name="connsiteX35" fmla="*/ 2256312 w 2268187"/>
                <a:gd name="connsiteY35" fmla="*/ 777834 h 1837639"/>
                <a:gd name="connsiteX36" fmla="*/ 2250374 w 2268187"/>
                <a:gd name="connsiteY36" fmla="*/ 926276 h 1837639"/>
                <a:gd name="connsiteX37" fmla="*/ 2250374 w 2268187"/>
                <a:gd name="connsiteY37" fmla="*/ 926276 h 1837639"/>
                <a:gd name="connsiteX38" fmla="*/ 2232561 w 2268187"/>
                <a:gd name="connsiteY38" fmla="*/ 991590 h 1837639"/>
                <a:gd name="connsiteX39" fmla="*/ 2196935 w 2268187"/>
                <a:gd name="connsiteY39" fmla="*/ 1033153 h 1837639"/>
                <a:gd name="connsiteX40" fmla="*/ 2155372 w 2268187"/>
                <a:gd name="connsiteY40" fmla="*/ 1110343 h 1837639"/>
                <a:gd name="connsiteX41" fmla="*/ 2143496 w 2268187"/>
                <a:gd name="connsiteY41" fmla="*/ 1157844 h 1837639"/>
                <a:gd name="connsiteX42" fmla="*/ 2167247 w 2268187"/>
                <a:gd name="connsiteY42" fmla="*/ 1235034 h 1837639"/>
                <a:gd name="connsiteX43" fmla="*/ 2167247 w 2268187"/>
                <a:gd name="connsiteY43" fmla="*/ 1359725 h 1837639"/>
                <a:gd name="connsiteX44" fmla="*/ 2131621 w 2268187"/>
                <a:gd name="connsiteY44" fmla="*/ 1460665 h 1837639"/>
                <a:gd name="connsiteX45" fmla="*/ 2090057 w 2268187"/>
                <a:gd name="connsiteY45" fmla="*/ 1531917 h 1837639"/>
                <a:gd name="connsiteX46" fmla="*/ 2024743 w 2268187"/>
                <a:gd name="connsiteY46" fmla="*/ 1564546 h 1837639"/>
                <a:gd name="connsiteX47" fmla="*/ 1926743 w 2268187"/>
                <a:gd name="connsiteY47" fmla="*/ 1837639 h 1837639"/>
                <a:gd name="connsiteX48" fmla="*/ 1837716 w 2268187"/>
                <a:gd name="connsiteY48" fmla="*/ 1828762 h 1837639"/>
                <a:gd name="connsiteX49" fmla="*/ 1876302 w 2268187"/>
                <a:gd name="connsiteY49" fmla="*/ 1686296 h 1837639"/>
                <a:gd name="connsiteX50" fmla="*/ 1911927 w 2268187"/>
                <a:gd name="connsiteY50" fmla="*/ 1555668 h 1837639"/>
                <a:gd name="connsiteX51" fmla="*/ 1900051 w 2268187"/>
                <a:gd name="connsiteY51" fmla="*/ 1460665 h 1837639"/>
                <a:gd name="connsiteX52" fmla="*/ 1923803 w 2268187"/>
                <a:gd name="connsiteY52" fmla="*/ 1359725 h 1837639"/>
                <a:gd name="connsiteX53" fmla="*/ 1989117 w 2268187"/>
                <a:gd name="connsiteY53" fmla="*/ 1252847 h 1837639"/>
                <a:gd name="connsiteX54" fmla="*/ 1983179 w 2268187"/>
                <a:gd name="connsiteY54" fmla="*/ 1199408 h 1837639"/>
                <a:gd name="connsiteX55" fmla="*/ 2015904 w 2268187"/>
                <a:gd name="connsiteY55" fmla="*/ 1107384 h 1837639"/>
                <a:gd name="connsiteX56" fmla="*/ 2048494 w 2268187"/>
                <a:gd name="connsiteY56" fmla="*/ 950026 h 1837639"/>
                <a:gd name="connsiteX57" fmla="*/ 2119746 w 2268187"/>
                <a:gd name="connsiteY57" fmla="*/ 908463 h 1837639"/>
                <a:gd name="connsiteX58" fmla="*/ 2119746 w 2268187"/>
                <a:gd name="connsiteY58" fmla="*/ 908463 h 1837639"/>
                <a:gd name="connsiteX59" fmla="*/ 2137559 w 2268187"/>
                <a:gd name="connsiteY59" fmla="*/ 783772 h 1837639"/>
                <a:gd name="connsiteX60" fmla="*/ 2067815 w 2268187"/>
                <a:gd name="connsiteY60" fmla="*/ 508454 h 1837639"/>
                <a:gd name="connsiteX61" fmla="*/ 1828800 w 2268187"/>
                <a:gd name="connsiteY61" fmla="*/ 380011 h 1837639"/>
                <a:gd name="connsiteX62" fmla="*/ 1389413 w 2268187"/>
                <a:gd name="connsiteY62" fmla="*/ 195943 h 1837639"/>
                <a:gd name="connsiteX63" fmla="*/ 973777 w 2268187"/>
                <a:gd name="connsiteY63" fmla="*/ 154379 h 1837639"/>
                <a:gd name="connsiteX64" fmla="*/ 807522 w 2268187"/>
                <a:gd name="connsiteY64" fmla="*/ 154379 h 1837639"/>
                <a:gd name="connsiteX65" fmla="*/ 605642 w 2268187"/>
                <a:gd name="connsiteY65" fmla="*/ 195943 h 1837639"/>
                <a:gd name="connsiteX66" fmla="*/ 451263 w 2268187"/>
                <a:gd name="connsiteY66" fmla="*/ 279070 h 1837639"/>
                <a:gd name="connsiteX67" fmla="*/ 380011 w 2268187"/>
                <a:gd name="connsiteY67" fmla="*/ 344385 h 1837639"/>
                <a:gd name="connsiteX68" fmla="*/ 380011 w 2268187"/>
                <a:gd name="connsiteY68" fmla="*/ 344385 h 1837639"/>
                <a:gd name="connsiteX69" fmla="*/ 338447 w 2268187"/>
                <a:gd name="connsiteY69" fmla="*/ 332509 h 1837639"/>
                <a:gd name="connsiteX70" fmla="*/ 249382 w 2268187"/>
                <a:gd name="connsiteY70" fmla="*/ 421574 h 1837639"/>
                <a:gd name="connsiteX71" fmla="*/ 195943 w 2268187"/>
                <a:gd name="connsiteY71" fmla="*/ 475013 h 1837639"/>
                <a:gd name="connsiteX72" fmla="*/ 207818 w 2268187"/>
                <a:gd name="connsiteY72" fmla="*/ 552203 h 1837639"/>
                <a:gd name="connsiteX73" fmla="*/ 255320 w 2268187"/>
                <a:gd name="connsiteY73" fmla="*/ 623455 h 1837639"/>
                <a:gd name="connsiteX74" fmla="*/ 237507 w 2268187"/>
                <a:gd name="connsiteY74" fmla="*/ 688769 h 1837639"/>
                <a:gd name="connsiteX75" fmla="*/ 201881 w 2268187"/>
                <a:gd name="connsiteY75" fmla="*/ 754083 h 1837639"/>
                <a:gd name="connsiteX76" fmla="*/ 267195 w 2268187"/>
                <a:gd name="connsiteY76" fmla="*/ 742208 h 1837639"/>
                <a:gd name="connsiteX77" fmla="*/ 267195 w 2268187"/>
                <a:gd name="connsiteY77" fmla="*/ 742208 h 1837639"/>
                <a:gd name="connsiteX78" fmla="*/ 267195 w 2268187"/>
                <a:gd name="connsiteY78" fmla="*/ 742208 h 1837639"/>
                <a:gd name="connsiteX79" fmla="*/ 362198 w 2268187"/>
                <a:gd name="connsiteY79" fmla="*/ 670956 h 1837639"/>
                <a:gd name="connsiteX80" fmla="*/ 421574 w 2268187"/>
                <a:gd name="connsiteY80" fmla="*/ 688769 h 1837639"/>
                <a:gd name="connsiteX81" fmla="*/ 445325 w 2268187"/>
                <a:gd name="connsiteY81" fmla="*/ 765959 h 1837639"/>
                <a:gd name="connsiteX82" fmla="*/ 475013 w 2268187"/>
                <a:gd name="connsiteY82" fmla="*/ 872837 h 1837639"/>
                <a:gd name="connsiteX83" fmla="*/ 510639 w 2268187"/>
                <a:gd name="connsiteY83" fmla="*/ 961901 h 1837639"/>
                <a:gd name="connsiteX84" fmla="*/ 528452 w 2268187"/>
                <a:gd name="connsiteY84" fmla="*/ 1039091 h 1837639"/>
                <a:gd name="connsiteX85" fmla="*/ 540327 w 2268187"/>
                <a:gd name="connsiteY85" fmla="*/ 1092530 h 1837639"/>
                <a:gd name="connsiteX86" fmla="*/ 540327 w 2268187"/>
                <a:gd name="connsiteY86" fmla="*/ 1270660 h 1837639"/>
                <a:gd name="connsiteX87" fmla="*/ 510639 w 2268187"/>
                <a:gd name="connsiteY87" fmla="*/ 1365663 h 1837639"/>
                <a:gd name="connsiteX88" fmla="*/ 504701 w 2268187"/>
                <a:gd name="connsiteY88" fmla="*/ 1525979 h 1837639"/>
                <a:gd name="connsiteX89" fmla="*/ 480951 w 2268187"/>
                <a:gd name="connsiteY89" fmla="*/ 1626920 h 1837639"/>
                <a:gd name="connsiteX90" fmla="*/ 480950 w 2268187"/>
                <a:gd name="connsiteY90" fmla="*/ 1710047 h 1837639"/>
                <a:gd name="connsiteX0" fmla="*/ 480950 w 2256312"/>
                <a:gd name="connsiteY0" fmla="*/ 1710047 h 1837639"/>
                <a:gd name="connsiteX1" fmla="*/ 368135 w 2256312"/>
                <a:gd name="connsiteY1" fmla="*/ 1715985 h 1837639"/>
                <a:gd name="connsiteX2" fmla="*/ 302821 w 2256312"/>
                <a:gd name="connsiteY2" fmla="*/ 1715985 h 1837639"/>
                <a:gd name="connsiteX3" fmla="*/ 255320 w 2256312"/>
                <a:gd name="connsiteY3" fmla="*/ 1662546 h 1837639"/>
                <a:gd name="connsiteX4" fmla="*/ 190005 w 2256312"/>
                <a:gd name="connsiteY4" fmla="*/ 1668483 h 1837639"/>
                <a:gd name="connsiteX5" fmla="*/ 83127 w 2256312"/>
                <a:gd name="connsiteY5" fmla="*/ 1662546 h 1837639"/>
                <a:gd name="connsiteX6" fmla="*/ 65314 w 2256312"/>
                <a:gd name="connsiteY6" fmla="*/ 1573481 h 1837639"/>
                <a:gd name="connsiteX7" fmla="*/ 47501 w 2256312"/>
                <a:gd name="connsiteY7" fmla="*/ 1300348 h 1837639"/>
                <a:gd name="connsiteX8" fmla="*/ 0 w 2256312"/>
                <a:gd name="connsiteY8" fmla="*/ 1235034 h 1837639"/>
                <a:gd name="connsiteX9" fmla="*/ 5938 w 2256312"/>
                <a:gd name="connsiteY9" fmla="*/ 1009403 h 1837639"/>
                <a:gd name="connsiteX10" fmla="*/ 53439 w 2256312"/>
                <a:gd name="connsiteY10" fmla="*/ 771896 h 1837639"/>
                <a:gd name="connsiteX11" fmla="*/ 41564 w 2256312"/>
                <a:gd name="connsiteY11" fmla="*/ 724395 h 1837639"/>
                <a:gd name="connsiteX12" fmla="*/ 11875 w 2256312"/>
                <a:gd name="connsiteY12" fmla="*/ 659081 h 1837639"/>
                <a:gd name="connsiteX13" fmla="*/ 5938 w 2256312"/>
                <a:gd name="connsiteY13" fmla="*/ 570015 h 1837639"/>
                <a:gd name="connsiteX14" fmla="*/ 53439 w 2256312"/>
                <a:gd name="connsiteY14" fmla="*/ 504701 h 1837639"/>
                <a:gd name="connsiteX15" fmla="*/ 83127 w 2256312"/>
                <a:gd name="connsiteY15" fmla="*/ 445325 h 1837639"/>
                <a:gd name="connsiteX16" fmla="*/ 225631 w 2256312"/>
                <a:gd name="connsiteY16" fmla="*/ 285008 h 1837639"/>
                <a:gd name="connsiteX17" fmla="*/ 255319 w 2256312"/>
                <a:gd name="connsiteY17" fmla="*/ 249383 h 1837639"/>
                <a:gd name="connsiteX18" fmla="*/ 255320 w 2256312"/>
                <a:gd name="connsiteY18" fmla="*/ 219694 h 1837639"/>
                <a:gd name="connsiteX19" fmla="*/ 403761 w 2256312"/>
                <a:gd name="connsiteY19" fmla="*/ 118753 h 1837639"/>
                <a:gd name="connsiteX20" fmla="*/ 570016 w 2256312"/>
                <a:gd name="connsiteY20" fmla="*/ 47501 h 1837639"/>
                <a:gd name="connsiteX21" fmla="*/ 754083 w 2256312"/>
                <a:gd name="connsiteY21" fmla="*/ 17813 h 1837639"/>
                <a:gd name="connsiteX22" fmla="*/ 813460 w 2256312"/>
                <a:gd name="connsiteY22" fmla="*/ 17813 h 1837639"/>
                <a:gd name="connsiteX23" fmla="*/ 860961 w 2256312"/>
                <a:gd name="connsiteY23" fmla="*/ 0 h 1837639"/>
                <a:gd name="connsiteX24" fmla="*/ 1240972 w 2256312"/>
                <a:gd name="connsiteY24" fmla="*/ 11876 h 1837639"/>
                <a:gd name="connsiteX25" fmla="*/ 1478478 w 2256312"/>
                <a:gd name="connsiteY25" fmla="*/ 71252 h 1837639"/>
                <a:gd name="connsiteX26" fmla="*/ 1543792 w 2256312"/>
                <a:gd name="connsiteY26" fmla="*/ 95003 h 1837639"/>
                <a:gd name="connsiteX27" fmla="*/ 1710047 w 2256312"/>
                <a:gd name="connsiteY27" fmla="*/ 142504 h 1837639"/>
                <a:gd name="connsiteX28" fmla="*/ 1793174 w 2256312"/>
                <a:gd name="connsiteY28" fmla="*/ 184068 h 1837639"/>
                <a:gd name="connsiteX29" fmla="*/ 1864426 w 2256312"/>
                <a:gd name="connsiteY29" fmla="*/ 231569 h 1837639"/>
                <a:gd name="connsiteX30" fmla="*/ 1929740 w 2256312"/>
                <a:gd name="connsiteY30" fmla="*/ 290946 h 1837639"/>
                <a:gd name="connsiteX31" fmla="*/ 2012868 w 2256312"/>
                <a:gd name="connsiteY31" fmla="*/ 344385 h 1837639"/>
                <a:gd name="connsiteX32" fmla="*/ 2143458 w 2256312"/>
                <a:gd name="connsiteY32" fmla="*/ 406702 h 1837639"/>
                <a:gd name="connsiteX33" fmla="*/ 2190862 w 2256312"/>
                <a:gd name="connsiteY33" fmla="*/ 498783 h 1837639"/>
                <a:gd name="connsiteX34" fmla="*/ 2247338 w 2256312"/>
                <a:gd name="connsiteY34" fmla="*/ 623474 h 1837639"/>
                <a:gd name="connsiteX35" fmla="*/ 2256312 w 2256312"/>
                <a:gd name="connsiteY35" fmla="*/ 777834 h 1837639"/>
                <a:gd name="connsiteX36" fmla="*/ 2250374 w 2256312"/>
                <a:gd name="connsiteY36" fmla="*/ 926276 h 1837639"/>
                <a:gd name="connsiteX37" fmla="*/ 2250374 w 2256312"/>
                <a:gd name="connsiteY37" fmla="*/ 926276 h 1837639"/>
                <a:gd name="connsiteX38" fmla="*/ 2232561 w 2256312"/>
                <a:gd name="connsiteY38" fmla="*/ 991590 h 1837639"/>
                <a:gd name="connsiteX39" fmla="*/ 2196935 w 2256312"/>
                <a:gd name="connsiteY39" fmla="*/ 1033153 h 1837639"/>
                <a:gd name="connsiteX40" fmla="*/ 2155372 w 2256312"/>
                <a:gd name="connsiteY40" fmla="*/ 1110343 h 1837639"/>
                <a:gd name="connsiteX41" fmla="*/ 2143496 w 2256312"/>
                <a:gd name="connsiteY41" fmla="*/ 1157844 h 1837639"/>
                <a:gd name="connsiteX42" fmla="*/ 2167247 w 2256312"/>
                <a:gd name="connsiteY42" fmla="*/ 1235034 h 1837639"/>
                <a:gd name="connsiteX43" fmla="*/ 2167247 w 2256312"/>
                <a:gd name="connsiteY43" fmla="*/ 1359725 h 1837639"/>
                <a:gd name="connsiteX44" fmla="*/ 2131621 w 2256312"/>
                <a:gd name="connsiteY44" fmla="*/ 1460665 h 1837639"/>
                <a:gd name="connsiteX45" fmla="*/ 2090057 w 2256312"/>
                <a:gd name="connsiteY45" fmla="*/ 1531917 h 1837639"/>
                <a:gd name="connsiteX46" fmla="*/ 2024743 w 2256312"/>
                <a:gd name="connsiteY46" fmla="*/ 1564546 h 1837639"/>
                <a:gd name="connsiteX47" fmla="*/ 1926743 w 2256312"/>
                <a:gd name="connsiteY47" fmla="*/ 1837639 h 1837639"/>
                <a:gd name="connsiteX48" fmla="*/ 1837716 w 2256312"/>
                <a:gd name="connsiteY48" fmla="*/ 1828762 h 1837639"/>
                <a:gd name="connsiteX49" fmla="*/ 1876302 w 2256312"/>
                <a:gd name="connsiteY49" fmla="*/ 1686296 h 1837639"/>
                <a:gd name="connsiteX50" fmla="*/ 1911927 w 2256312"/>
                <a:gd name="connsiteY50" fmla="*/ 1555668 h 1837639"/>
                <a:gd name="connsiteX51" fmla="*/ 1900051 w 2256312"/>
                <a:gd name="connsiteY51" fmla="*/ 1460665 h 1837639"/>
                <a:gd name="connsiteX52" fmla="*/ 1923803 w 2256312"/>
                <a:gd name="connsiteY52" fmla="*/ 1359725 h 1837639"/>
                <a:gd name="connsiteX53" fmla="*/ 1989117 w 2256312"/>
                <a:gd name="connsiteY53" fmla="*/ 1252847 h 1837639"/>
                <a:gd name="connsiteX54" fmla="*/ 1983179 w 2256312"/>
                <a:gd name="connsiteY54" fmla="*/ 1199408 h 1837639"/>
                <a:gd name="connsiteX55" fmla="*/ 2015904 w 2256312"/>
                <a:gd name="connsiteY55" fmla="*/ 1107384 h 1837639"/>
                <a:gd name="connsiteX56" fmla="*/ 2048494 w 2256312"/>
                <a:gd name="connsiteY56" fmla="*/ 950026 h 1837639"/>
                <a:gd name="connsiteX57" fmla="*/ 2119746 w 2256312"/>
                <a:gd name="connsiteY57" fmla="*/ 908463 h 1837639"/>
                <a:gd name="connsiteX58" fmla="*/ 2119746 w 2256312"/>
                <a:gd name="connsiteY58" fmla="*/ 908463 h 1837639"/>
                <a:gd name="connsiteX59" fmla="*/ 2137559 w 2256312"/>
                <a:gd name="connsiteY59" fmla="*/ 783772 h 1837639"/>
                <a:gd name="connsiteX60" fmla="*/ 2067815 w 2256312"/>
                <a:gd name="connsiteY60" fmla="*/ 508454 h 1837639"/>
                <a:gd name="connsiteX61" fmla="*/ 1828800 w 2256312"/>
                <a:gd name="connsiteY61" fmla="*/ 380011 h 1837639"/>
                <a:gd name="connsiteX62" fmla="*/ 1389413 w 2256312"/>
                <a:gd name="connsiteY62" fmla="*/ 195943 h 1837639"/>
                <a:gd name="connsiteX63" fmla="*/ 973777 w 2256312"/>
                <a:gd name="connsiteY63" fmla="*/ 154379 h 1837639"/>
                <a:gd name="connsiteX64" fmla="*/ 807522 w 2256312"/>
                <a:gd name="connsiteY64" fmla="*/ 154379 h 1837639"/>
                <a:gd name="connsiteX65" fmla="*/ 605642 w 2256312"/>
                <a:gd name="connsiteY65" fmla="*/ 195943 h 1837639"/>
                <a:gd name="connsiteX66" fmla="*/ 451263 w 2256312"/>
                <a:gd name="connsiteY66" fmla="*/ 279070 h 1837639"/>
                <a:gd name="connsiteX67" fmla="*/ 380011 w 2256312"/>
                <a:gd name="connsiteY67" fmla="*/ 344385 h 1837639"/>
                <a:gd name="connsiteX68" fmla="*/ 380011 w 2256312"/>
                <a:gd name="connsiteY68" fmla="*/ 344385 h 1837639"/>
                <a:gd name="connsiteX69" fmla="*/ 338447 w 2256312"/>
                <a:gd name="connsiteY69" fmla="*/ 332509 h 1837639"/>
                <a:gd name="connsiteX70" fmla="*/ 249382 w 2256312"/>
                <a:gd name="connsiteY70" fmla="*/ 421574 h 1837639"/>
                <a:gd name="connsiteX71" fmla="*/ 195943 w 2256312"/>
                <a:gd name="connsiteY71" fmla="*/ 475013 h 1837639"/>
                <a:gd name="connsiteX72" fmla="*/ 207818 w 2256312"/>
                <a:gd name="connsiteY72" fmla="*/ 552203 h 1837639"/>
                <a:gd name="connsiteX73" fmla="*/ 255320 w 2256312"/>
                <a:gd name="connsiteY73" fmla="*/ 623455 h 1837639"/>
                <a:gd name="connsiteX74" fmla="*/ 237507 w 2256312"/>
                <a:gd name="connsiteY74" fmla="*/ 688769 h 1837639"/>
                <a:gd name="connsiteX75" fmla="*/ 201881 w 2256312"/>
                <a:gd name="connsiteY75" fmla="*/ 754083 h 1837639"/>
                <a:gd name="connsiteX76" fmla="*/ 267195 w 2256312"/>
                <a:gd name="connsiteY76" fmla="*/ 742208 h 1837639"/>
                <a:gd name="connsiteX77" fmla="*/ 267195 w 2256312"/>
                <a:gd name="connsiteY77" fmla="*/ 742208 h 1837639"/>
                <a:gd name="connsiteX78" fmla="*/ 267195 w 2256312"/>
                <a:gd name="connsiteY78" fmla="*/ 742208 h 1837639"/>
                <a:gd name="connsiteX79" fmla="*/ 362198 w 2256312"/>
                <a:gd name="connsiteY79" fmla="*/ 670956 h 1837639"/>
                <a:gd name="connsiteX80" fmla="*/ 421574 w 2256312"/>
                <a:gd name="connsiteY80" fmla="*/ 688769 h 1837639"/>
                <a:gd name="connsiteX81" fmla="*/ 445325 w 2256312"/>
                <a:gd name="connsiteY81" fmla="*/ 765959 h 1837639"/>
                <a:gd name="connsiteX82" fmla="*/ 475013 w 2256312"/>
                <a:gd name="connsiteY82" fmla="*/ 872837 h 1837639"/>
                <a:gd name="connsiteX83" fmla="*/ 510639 w 2256312"/>
                <a:gd name="connsiteY83" fmla="*/ 961901 h 1837639"/>
                <a:gd name="connsiteX84" fmla="*/ 528452 w 2256312"/>
                <a:gd name="connsiteY84" fmla="*/ 1039091 h 1837639"/>
                <a:gd name="connsiteX85" fmla="*/ 540327 w 2256312"/>
                <a:gd name="connsiteY85" fmla="*/ 1092530 h 1837639"/>
                <a:gd name="connsiteX86" fmla="*/ 540327 w 2256312"/>
                <a:gd name="connsiteY86" fmla="*/ 1270660 h 1837639"/>
                <a:gd name="connsiteX87" fmla="*/ 510639 w 2256312"/>
                <a:gd name="connsiteY87" fmla="*/ 1365663 h 1837639"/>
                <a:gd name="connsiteX88" fmla="*/ 504701 w 2256312"/>
                <a:gd name="connsiteY88" fmla="*/ 1525979 h 1837639"/>
                <a:gd name="connsiteX89" fmla="*/ 480951 w 2256312"/>
                <a:gd name="connsiteY89" fmla="*/ 1626920 h 1837639"/>
                <a:gd name="connsiteX90" fmla="*/ 480950 w 2256312"/>
                <a:gd name="connsiteY90" fmla="*/ 1710047 h 1837639"/>
                <a:gd name="connsiteX0" fmla="*/ 480950 w 2256312"/>
                <a:gd name="connsiteY0" fmla="*/ 1710047 h 1837639"/>
                <a:gd name="connsiteX1" fmla="*/ 368135 w 2256312"/>
                <a:gd name="connsiteY1" fmla="*/ 1715985 h 1837639"/>
                <a:gd name="connsiteX2" fmla="*/ 302821 w 2256312"/>
                <a:gd name="connsiteY2" fmla="*/ 1715985 h 1837639"/>
                <a:gd name="connsiteX3" fmla="*/ 255320 w 2256312"/>
                <a:gd name="connsiteY3" fmla="*/ 1662546 h 1837639"/>
                <a:gd name="connsiteX4" fmla="*/ 190005 w 2256312"/>
                <a:gd name="connsiteY4" fmla="*/ 1668483 h 1837639"/>
                <a:gd name="connsiteX5" fmla="*/ 83127 w 2256312"/>
                <a:gd name="connsiteY5" fmla="*/ 1662546 h 1837639"/>
                <a:gd name="connsiteX6" fmla="*/ 65314 w 2256312"/>
                <a:gd name="connsiteY6" fmla="*/ 1573481 h 1837639"/>
                <a:gd name="connsiteX7" fmla="*/ 47501 w 2256312"/>
                <a:gd name="connsiteY7" fmla="*/ 1300348 h 1837639"/>
                <a:gd name="connsiteX8" fmla="*/ 0 w 2256312"/>
                <a:gd name="connsiteY8" fmla="*/ 1235034 h 1837639"/>
                <a:gd name="connsiteX9" fmla="*/ 5938 w 2256312"/>
                <a:gd name="connsiteY9" fmla="*/ 1009403 h 1837639"/>
                <a:gd name="connsiteX10" fmla="*/ 53439 w 2256312"/>
                <a:gd name="connsiteY10" fmla="*/ 771896 h 1837639"/>
                <a:gd name="connsiteX11" fmla="*/ 41564 w 2256312"/>
                <a:gd name="connsiteY11" fmla="*/ 724395 h 1837639"/>
                <a:gd name="connsiteX12" fmla="*/ 11875 w 2256312"/>
                <a:gd name="connsiteY12" fmla="*/ 659081 h 1837639"/>
                <a:gd name="connsiteX13" fmla="*/ 5938 w 2256312"/>
                <a:gd name="connsiteY13" fmla="*/ 570015 h 1837639"/>
                <a:gd name="connsiteX14" fmla="*/ 53439 w 2256312"/>
                <a:gd name="connsiteY14" fmla="*/ 504701 h 1837639"/>
                <a:gd name="connsiteX15" fmla="*/ 83127 w 2256312"/>
                <a:gd name="connsiteY15" fmla="*/ 445325 h 1837639"/>
                <a:gd name="connsiteX16" fmla="*/ 225631 w 2256312"/>
                <a:gd name="connsiteY16" fmla="*/ 285008 h 1837639"/>
                <a:gd name="connsiteX17" fmla="*/ 255319 w 2256312"/>
                <a:gd name="connsiteY17" fmla="*/ 249383 h 1837639"/>
                <a:gd name="connsiteX18" fmla="*/ 255320 w 2256312"/>
                <a:gd name="connsiteY18" fmla="*/ 219694 h 1837639"/>
                <a:gd name="connsiteX19" fmla="*/ 403761 w 2256312"/>
                <a:gd name="connsiteY19" fmla="*/ 118753 h 1837639"/>
                <a:gd name="connsiteX20" fmla="*/ 570016 w 2256312"/>
                <a:gd name="connsiteY20" fmla="*/ 47501 h 1837639"/>
                <a:gd name="connsiteX21" fmla="*/ 754083 w 2256312"/>
                <a:gd name="connsiteY21" fmla="*/ 17813 h 1837639"/>
                <a:gd name="connsiteX22" fmla="*/ 813460 w 2256312"/>
                <a:gd name="connsiteY22" fmla="*/ 17813 h 1837639"/>
                <a:gd name="connsiteX23" fmla="*/ 860961 w 2256312"/>
                <a:gd name="connsiteY23" fmla="*/ 0 h 1837639"/>
                <a:gd name="connsiteX24" fmla="*/ 1240972 w 2256312"/>
                <a:gd name="connsiteY24" fmla="*/ 11876 h 1837639"/>
                <a:gd name="connsiteX25" fmla="*/ 1478478 w 2256312"/>
                <a:gd name="connsiteY25" fmla="*/ 71252 h 1837639"/>
                <a:gd name="connsiteX26" fmla="*/ 1543792 w 2256312"/>
                <a:gd name="connsiteY26" fmla="*/ 95003 h 1837639"/>
                <a:gd name="connsiteX27" fmla="*/ 1710047 w 2256312"/>
                <a:gd name="connsiteY27" fmla="*/ 142504 h 1837639"/>
                <a:gd name="connsiteX28" fmla="*/ 1793174 w 2256312"/>
                <a:gd name="connsiteY28" fmla="*/ 184068 h 1837639"/>
                <a:gd name="connsiteX29" fmla="*/ 1864426 w 2256312"/>
                <a:gd name="connsiteY29" fmla="*/ 231569 h 1837639"/>
                <a:gd name="connsiteX30" fmla="*/ 1929740 w 2256312"/>
                <a:gd name="connsiteY30" fmla="*/ 290946 h 1837639"/>
                <a:gd name="connsiteX31" fmla="*/ 2012868 w 2256312"/>
                <a:gd name="connsiteY31" fmla="*/ 344385 h 1837639"/>
                <a:gd name="connsiteX32" fmla="*/ 2143458 w 2256312"/>
                <a:gd name="connsiteY32" fmla="*/ 406702 h 1837639"/>
                <a:gd name="connsiteX33" fmla="*/ 2190862 w 2256312"/>
                <a:gd name="connsiteY33" fmla="*/ 498783 h 1837639"/>
                <a:gd name="connsiteX34" fmla="*/ 2247338 w 2256312"/>
                <a:gd name="connsiteY34" fmla="*/ 623474 h 1837639"/>
                <a:gd name="connsiteX35" fmla="*/ 2256312 w 2256312"/>
                <a:gd name="connsiteY35" fmla="*/ 777834 h 1837639"/>
                <a:gd name="connsiteX36" fmla="*/ 2250374 w 2256312"/>
                <a:gd name="connsiteY36" fmla="*/ 926276 h 1837639"/>
                <a:gd name="connsiteX37" fmla="*/ 2250374 w 2256312"/>
                <a:gd name="connsiteY37" fmla="*/ 926276 h 1837639"/>
                <a:gd name="connsiteX38" fmla="*/ 2232561 w 2256312"/>
                <a:gd name="connsiteY38" fmla="*/ 991590 h 1837639"/>
                <a:gd name="connsiteX39" fmla="*/ 2196935 w 2256312"/>
                <a:gd name="connsiteY39" fmla="*/ 1033153 h 1837639"/>
                <a:gd name="connsiteX40" fmla="*/ 2155372 w 2256312"/>
                <a:gd name="connsiteY40" fmla="*/ 1110343 h 1837639"/>
                <a:gd name="connsiteX41" fmla="*/ 2143496 w 2256312"/>
                <a:gd name="connsiteY41" fmla="*/ 1157844 h 1837639"/>
                <a:gd name="connsiteX42" fmla="*/ 2167247 w 2256312"/>
                <a:gd name="connsiteY42" fmla="*/ 1235034 h 1837639"/>
                <a:gd name="connsiteX43" fmla="*/ 2167247 w 2256312"/>
                <a:gd name="connsiteY43" fmla="*/ 1359725 h 1837639"/>
                <a:gd name="connsiteX44" fmla="*/ 2131621 w 2256312"/>
                <a:gd name="connsiteY44" fmla="*/ 1460665 h 1837639"/>
                <a:gd name="connsiteX45" fmla="*/ 2090057 w 2256312"/>
                <a:gd name="connsiteY45" fmla="*/ 1531917 h 1837639"/>
                <a:gd name="connsiteX46" fmla="*/ 2024743 w 2256312"/>
                <a:gd name="connsiteY46" fmla="*/ 1564546 h 1837639"/>
                <a:gd name="connsiteX47" fmla="*/ 1926743 w 2256312"/>
                <a:gd name="connsiteY47" fmla="*/ 1837639 h 1837639"/>
                <a:gd name="connsiteX48" fmla="*/ 1837716 w 2256312"/>
                <a:gd name="connsiteY48" fmla="*/ 1828762 h 1837639"/>
                <a:gd name="connsiteX49" fmla="*/ 1876302 w 2256312"/>
                <a:gd name="connsiteY49" fmla="*/ 1686296 h 1837639"/>
                <a:gd name="connsiteX50" fmla="*/ 1911927 w 2256312"/>
                <a:gd name="connsiteY50" fmla="*/ 1555668 h 1837639"/>
                <a:gd name="connsiteX51" fmla="*/ 1900051 w 2256312"/>
                <a:gd name="connsiteY51" fmla="*/ 1460665 h 1837639"/>
                <a:gd name="connsiteX52" fmla="*/ 1923803 w 2256312"/>
                <a:gd name="connsiteY52" fmla="*/ 1359725 h 1837639"/>
                <a:gd name="connsiteX53" fmla="*/ 1989117 w 2256312"/>
                <a:gd name="connsiteY53" fmla="*/ 1252847 h 1837639"/>
                <a:gd name="connsiteX54" fmla="*/ 1983179 w 2256312"/>
                <a:gd name="connsiteY54" fmla="*/ 1199408 h 1837639"/>
                <a:gd name="connsiteX55" fmla="*/ 2015904 w 2256312"/>
                <a:gd name="connsiteY55" fmla="*/ 1107384 h 1837639"/>
                <a:gd name="connsiteX56" fmla="*/ 2048494 w 2256312"/>
                <a:gd name="connsiteY56" fmla="*/ 950026 h 1837639"/>
                <a:gd name="connsiteX57" fmla="*/ 2119746 w 2256312"/>
                <a:gd name="connsiteY57" fmla="*/ 908463 h 1837639"/>
                <a:gd name="connsiteX58" fmla="*/ 2119746 w 2256312"/>
                <a:gd name="connsiteY58" fmla="*/ 908463 h 1837639"/>
                <a:gd name="connsiteX59" fmla="*/ 2137559 w 2256312"/>
                <a:gd name="connsiteY59" fmla="*/ 783772 h 1837639"/>
                <a:gd name="connsiteX60" fmla="*/ 2067815 w 2256312"/>
                <a:gd name="connsiteY60" fmla="*/ 508454 h 1837639"/>
                <a:gd name="connsiteX61" fmla="*/ 1828800 w 2256312"/>
                <a:gd name="connsiteY61" fmla="*/ 380011 h 1837639"/>
                <a:gd name="connsiteX62" fmla="*/ 1389413 w 2256312"/>
                <a:gd name="connsiteY62" fmla="*/ 178072 h 1837639"/>
                <a:gd name="connsiteX63" fmla="*/ 973777 w 2256312"/>
                <a:gd name="connsiteY63" fmla="*/ 154379 h 1837639"/>
                <a:gd name="connsiteX64" fmla="*/ 807522 w 2256312"/>
                <a:gd name="connsiteY64" fmla="*/ 154379 h 1837639"/>
                <a:gd name="connsiteX65" fmla="*/ 605642 w 2256312"/>
                <a:gd name="connsiteY65" fmla="*/ 195943 h 1837639"/>
                <a:gd name="connsiteX66" fmla="*/ 451263 w 2256312"/>
                <a:gd name="connsiteY66" fmla="*/ 279070 h 1837639"/>
                <a:gd name="connsiteX67" fmla="*/ 380011 w 2256312"/>
                <a:gd name="connsiteY67" fmla="*/ 344385 h 1837639"/>
                <a:gd name="connsiteX68" fmla="*/ 380011 w 2256312"/>
                <a:gd name="connsiteY68" fmla="*/ 344385 h 1837639"/>
                <a:gd name="connsiteX69" fmla="*/ 338447 w 2256312"/>
                <a:gd name="connsiteY69" fmla="*/ 332509 h 1837639"/>
                <a:gd name="connsiteX70" fmla="*/ 249382 w 2256312"/>
                <a:gd name="connsiteY70" fmla="*/ 421574 h 1837639"/>
                <a:gd name="connsiteX71" fmla="*/ 195943 w 2256312"/>
                <a:gd name="connsiteY71" fmla="*/ 475013 h 1837639"/>
                <a:gd name="connsiteX72" fmla="*/ 207818 w 2256312"/>
                <a:gd name="connsiteY72" fmla="*/ 552203 h 1837639"/>
                <a:gd name="connsiteX73" fmla="*/ 255320 w 2256312"/>
                <a:gd name="connsiteY73" fmla="*/ 623455 h 1837639"/>
                <a:gd name="connsiteX74" fmla="*/ 237507 w 2256312"/>
                <a:gd name="connsiteY74" fmla="*/ 688769 h 1837639"/>
                <a:gd name="connsiteX75" fmla="*/ 201881 w 2256312"/>
                <a:gd name="connsiteY75" fmla="*/ 754083 h 1837639"/>
                <a:gd name="connsiteX76" fmla="*/ 267195 w 2256312"/>
                <a:gd name="connsiteY76" fmla="*/ 742208 h 1837639"/>
                <a:gd name="connsiteX77" fmla="*/ 267195 w 2256312"/>
                <a:gd name="connsiteY77" fmla="*/ 742208 h 1837639"/>
                <a:gd name="connsiteX78" fmla="*/ 267195 w 2256312"/>
                <a:gd name="connsiteY78" fmla="*/ 742208 h 1837639"/>
                <a:gd name="connsiteX79" fmla="*/ 362198 w 2256312"/>
                <a:gd name="connsiteY79" fmla="*/ 670956 h 1837639"/>
                <a:gd name="connsiteX80" fmla="*/ 421574 w 2256312"/>
                <a:gd name="connsiteY80" fmla="*/ 688769 h 1837639"/>
                <a:gd name="connsiteX81" fmla="*/ 445325 w 2256312"/>
                <a:gd name="connsiteY81" fmla="*/ 765959 h 1837639"/>
                <a:gd name="connsiteX82" fmla="*/ 475013 w 2256312"/>
                <a:gd name="connsiteY82" fmla="*/ 872837 h 1837639"/>
                <a:gd name="connsiteX83" fmla="*/ 510639 w 2256312"/>
                <a:gd name="connsiteY83" fmla="*/ 961901 h 1837639"/>
                <a:gd name="connsiteX84" fmla="*/ 528452 w 2256312"/>
                <a:gd name="connsiteY84" fmla="*/ 1039091 h 1837639"/>
                <a:gd name="connsiteX85" fmla="*/ 540327 w 2256312"/>
                <a:gd name="connsiteY85" fmla="*/ 1092530 h 1837639"/>
                <a:gd name="connsiteX86" fmla="*/ 540327 w 2256312"/>
                <a:gd name="connsiteY86" fmla="*/ 1270660 h 1837639"/>
                <a:gd name="connsiteX87" fmla="*/ 510639 w 2256312"/>
                <a:gd name="connsiteY87" fmla="*/ 1365663 h 1837639"/>
                <a:gd name="connsiteX88" fmla="*/ 504701 w 2256312"/>
                <a:gd name="connsiteY88" fmla="*/ 1525979 h 1837639"/>
                <a:gd name="connsiteX89" fmla="*/ 480951 w 2256312"/>
                <a:gd name="connsiteY89" fmla="*/ 1626920 h 1837639"/>
                <a:gd name="connsiteX90" fmla="*/ 480950 w 2256312"/>
                <a:gd name="connsiteY90" fmla="*/ 1710047 h 1837639"/>
                <a:gd name="connsiteX0" fmla="*/ 480950 w 2256312"/>
                <a:gd name="connsiteY0" fmla="*/ 1710047 h 1837639"/>
                <a:gd name="connsiteX1" fmla="*/ 368135 w 2256312"/>
                <a:gd name="connsiteY1" fmla="*/ 1715985 h 1837639"/>
                <a:gd name="connsiteX2" fmla="*/ 302821 w 2256312"/>
                <a:gd name="connsiteY2" fmla="*/ 1715985 h 1837639"/>
                <a:gd name="connsiteX3" fmla="*/ 255320 w 2256312"/>
                <a:gd name="connsiteY3" fmla="*/ 1662546 h 1837639"/>
                <a:gd name="connsiteX4" fmla="*/ 190005 w 2256312"/>
                <a:gd name="connsiteY4" fmla="*/ 1668483 h 1837639"/>
                <a:gd name="connsiteX5" fmla="*/ 83127 w 2256312"/>
                <a:gd name="connsiteY5" fmla="*/ 1662546 h 1837639"/>
                <a:gd name="connsiteX6" fmla="*/ 65314 w 2256312"/>
                <a:gd name="connsiteY6" fmla="*/ 1573481 h 1837639"/>
                <a:gd name="connsiteX7" fmla="*/ 47501 w 2256312"/>
                <a:gd name="connsiteY7" fmla="*/ 1300348 h 1837639"/>
                <a:gd name="connsiteX8" fmla="*/ 0 w 2256312"/>
                <a:gd name="connsiteY8" fmla="*/ 1235034 h 1837639"/>
                <a:gd name="connsiteX9" fmla="*/ 5938 w 2256312"/>
                <a:gd name="connsiteY9" fmla="*/ 1009403 h 1837639"/>
                <a:gd name="connsiteX10" fmla="*/ 53439 w 2256312"/>
                <a:gd name="connsiteY10" fmla="*/ 771896 h 1837639"/>
                <a:gd name="connsiteX11" fmla="*/ 41564 w 2256312"/>
                <a:gd name="connsiteY11" fmla="*/ 724395 h 1837639"/>
                <a:gd name="connsiteX12" fmla="*/ 11875 w 2256312"/>
                <a:gd name="connsiteY12" fmla="*/ 659081 h 1837639"/>
                <a:gd name="connsiteX13" fmla="*/ 5938 w 2256312"/>
                <a:gd name="connsiteY13" fmla="*/ 570015 h 1837639"/>
                <a:gd name="connsiteX14" fmla="*/ 53439 w 2256312"/>
                <a:gd name="connsiteY14" fmla="*/ 504701 h 1837639"/>
                <a:gd name="connsiteX15" fmla="*/ 83127 w 2256312"/>
                <a:gd name="connsiteY15" fmla="*/ 445325 h 1837639"/>
                <a:gd name="connsiteX16" fmla="*/ 225631 w 2256312"/>
                <a:gd name="connsiteY16" fmla="*/ 285008 h 1837639"/>
                <a:gd name="connsiteX17" fmla="*/ 255319 w 2256312"/>
                <a:gd name="connsiteY17" fmla="*/ 249383 h 1837639"/>
                <a:gd name="connsiteX18" fmla="*/ 255320 w 2256312"/>
                <a:gd name="connsiteY18" fmla="*/ 219694 h 1837639"/>
                <a:gd name="connsiteX19" fmla="*/ 403761 w 2256312"/>
                <a:gd name="connsiteY19" fmla="*/ 118753 h 1837639"/>
                <a:gd name="connsiteX20" fmla="*/ 570016 w 2256312"/>
                <a:gd name="connsiteY20" fmla="*/ 47501 h 1837639"/>
                <a:gd name="connsiteX21" fmla="*/ 754083 w 2256312"/>
                <a:gd name="connsiteY21" fmla="*/ 17813 h 1837639"/>
                <a:gd name="connsiteX22" fmla="*/ 813460 w 2256312"/>
                <a:gd name="connsiteY22" fmla="*/ 17813 h 1837639"/>
                <a:gd name="connsiteX23" fmla="*/ 860961 w 2256312"/>
                <a:gd name="connsiteY23" fmla="*/ 0 h 1837639"/>
                <a:gd name="connsiteX24" fmla="*/ 1240972 w 2256312"/>
                <a:gd name="connsiteY24" fmla="*/ 11876 h 1837639"/>
                <a:gd name="connsiteX25" fmla="*/ 1478478 w 2256312"/>
                <a:gd name="connsiteY25" fmla="*/ 71252 h 1837639"/>
                <a:gd name="connsiteX26" fmla="*/ 1543792 w 2256312"/>
                <a:gd name="connsiteY26" fmla="*/ 95003 h 1837639"/>
                <a:gd name="connsiteX27" fmla="*/ 1710047 w 2256312"/>
                <a:gd name="connsiteY27" fmla="*/ 142504 h 1837639"/>
                <a:gd name="connsiteX28" fmla="*/ 1793174 w 2256312"/>
                <a:gd name="connsiteY28" fmla="*/ 184068 h 1837639"/>
                <a:gd name="connsiteX29" fmla="*/ 1864426 w 2256312"/>
                <a:gd name="connsiteY29" fmla="*/ 231569 h 1837639"/>
                <a:gd name="connsiteX30" fmla="*/ 1929740 w 2256312"/>
                <a:gd name="connsiteY30" fmla="*/ 290946 h 1837639"/>
                <a:gd name="connsiteX31" fmla="*/ 2012868 w 2256312"/>
                <a:gd name="connsiteY31" fmla="*/ 344385 h 1837639"/>
                <a:gd name="connsiteX32" fmla="*/ 2143458 w 2256312"/>
                <a:gd name="connsiteY32" fmla="*/ 406702 h 1837639"/>
                <a:gd name="connsiteX33" fmla="*/ 2190862 w 2256312"/>
                <a:gd name="connsiteY33" fmla="*/ 498783 h 1837639"/>
                <a:gd name="connsiteX34" fmla="*/ 2247338 w 2256312"/>
                <a:gd name="connsiteY34" fmla="*/ 623474 h 1837639"/>
                <a:gd name="connsiteX35" fmla="*/ 2256312 w 2256312"/>
                <a:gd name="connsiteY35" fmla="*/ 777834 h 1837639"/>
                <a:gd name="connsiteX36" fmla="*/ 2250374 w 2256312"/>
                <a:gd name="connsiteY36" fmla="*/ 926276 h 1837639"/>
                <a:gd name="connsiteX37" fmla="*/ 2250374 w 2256312"/>
                <a:gd name="connsiteY37" fmla="*/ 926276 h 1837639"/>
                <a:gd name="connsiteX38" fmla="*/ 2232561 w 2256312"/>
                <a:gd name="connsiteY38" fmla="*/ 991590 h 1837639"/>
                <a:gd name="connsiteX39" fmla="*/ 2196935 w 2256312"/>
                <a:gd name="connsiteY39" fmla="*/ 1033153 h 1837639"/>
                <a:gd name="connsiteX40" fmla="*/ 2155372 w 2256312"/>
                <a:gd name="connsiteY40" fmla="*/ 1110343 h 1837639"/>
                <a:gd name="connsiteX41" fmla="*/ 2143496 w 2256312"/>
                <a:gd name="connsiteY41" fmla="*/ 1157844 h 1837639"/>
                <a:gd name="connsiteX42" fmla="*/ 2167247 w 2256312"/>
                <a:gd name="connsiteY42" fmla="*/ 1235034 h 1837639"/>
                <a:gd name="connsiteX43" fmla="*/ 2167247 w 2256312"/>
                <a:gd name="connsiteY43" fmla="*/ 1359725 h 1837639"/>
                <a:gd name="connsiteX44" fmla="*/ 2131621 w 2256312"/>
                <a:gd name="connsiteY44" fmla="*/ 1460665 h 1837639"/>
                <a:gd name="connsiteX45" fmla="*/ 2090057 w 2256312"/>
                <a:gd name="connsiteY45" fmla="*/ 1531917 h 1837639"/>
                <a:gd name="connsiteX46" fmla="*/ 2024743 w 2256312"/>
                <a:gd name="connsiteY46" fmla="*/ 1564546 h 1837639"/>
                <a:gd name="connsiteX47" fmla="*/ 1926743 w 2256312"/>
                <a:gd name="connsiteY47" fmla="*/ 1837639 h 1837639"/>
                <a:gd name="connsiteX48" fmla="*/ 1837716 w 2256312"/>
                <a:gd name="connsiteY48" fmla="*/ 1828762 h 1837639"/>
                <a:gd name="connsiteX49" fmla="*/ 1876302 w 2256312"/>
                <a:gd name="connsiteY49" fmla="*/ 1686296 h 1837639"/>
                <a:gd name="connsiteX50" fmla="*/ 1911927 w 2256312"/>
                <a:gd name="connsiteY50" fmla="*/ 1555668 h 1837639"/>
                <a:gd name="connsiteX51" fmla="*/ 1900051 w 2256312"/>
                <a:gd name="connsiteY51" fmla="*/ 1460665 h 1837639"/>
                <a:gd name="connsiteX52" fmla="*/ 1923803 w 2256312"/>
                <a:gd name="connsiteY52" fmla="*/ 1359725 h 1837639"/>
                <a:gd name="connsiteX53" fmla="*/ 1989117 w 2256312"/>
                <a:gd name="connsiteY53" fmla="*/ 1252847 h 1837639"/>
                <a:gd name="connsiteX54" fmla="*/ 1983179 w 2256312"/>
                <a:gd name="connsiteY54" fmla="*/ 1199408 h 1837639"/>
                <a:gd name="connsiteX55" fmla="*/ 2015904 w 2256312"/>
                <a:gd name="connsiteY55" fmla="*/ 1107384 h 1837639"/>
                <a:gd name="connsiteX56" fmla="*/ 2048494 w 2256312"/>
                <a:gd name="connsiteY56" fmla="*/ 950026 h 1837639"/>
                <a:gd name="connsiteX57" fmla="*/ 2119746 w 2256312"/>
                <a:gd name="connsiteY57" fmla="*/ 908463 h 1837639"/>
                <a:gd name="connsiteX58" fmla="*/ 2119746 w 2256312"/>
                <a:gd name="connsiteY58" fmla="*/ 908463 h 1837639"/>
                <a:gd name="connsiteX59" fmla="*/ 2137559 w 2256312"/>
                <a:gd name="connsiteY59" fmla="*/ 783772 h 1837639"/>
                <a:gd name="connsiteX60" fmla="*/ 2067815 w 2256312"/>
                <a:gd name="connsiteY60" fmla="*/ 508454 h 1837639"/>
                <a:gd name="connsiteX61" fmla="*/ 1828800 w 2256312"/>
                <a:gd name="connsiteY61" fmla="*/ 380011 h 1837639"/>
                <a:gd name="connsiteX62" fmla="*/ 1389413 w 2256312"/>
                <a:gd name="connsiteY62" fmla="*/ 178072 h 1837639"/>
                <a:gd name="connsiteX63" fmla="*/ 973777 w 2256312"/>
                <a:gd name="connsiteY63" fmla="*/ 154379 h 1837639"/>
                <a:gd name="connsiteX64" fmla="*/ 807522 w 2256312"/>
                <a:gd name="connsiteY64" fmla="*/ 154379 h 1837639"/>
                <a:gd name="connsiteX65" fmla="*/ 605642 w 2256312"/>
                <a:gd name="connsiteY65" fmla="*/ 195943 h 1837639"/>
                <a:gd name="connsiteX66" fmla="*/ 451263 w 2256312"/>
                <a:gd name="connsiteY66" fmla="*/ 279070 h 1837639"/>
                <a:gd name="connsiteX67" fmla="*/ 380011 w 2256312"/>
                <a:gd name="connsiteY67" fmla="*/ 344385 h 1837639"/>
                <a:gd name="connsiteX68" fmla="*/ 380011 w 2256312"/>
                <a:gd name="connsiteY68" fmla="*/ 344385 h 1837639"/>
                <a:gd name="connsiteX69" fmla="*/ 338447 w 2256312"/>
                <a:gd name="connsiteY69" fmla="*/ 332509 h 1837639"/>
                <a:gd name="connsiteX70" fmla="*/ 249382 w 2256312"/>
                <a:gd name="connsiteY70" fmla="*/ 421574 h 1837639"/>
                <a:gd name="connsiteX71" fmla="*/ 195943 w 2256312"/>
                <a:gd name="connsiteY71" fmla="*/ 475013 h 1837639"/>
                <a:gd name="connsiteX72" fmla="*/ 207818 w 2256312"/>
                <a:gd name="connsiteY72" fmla="*/ 552203 h 1837639"/>
                <a:gd name="connsiteX73" fmla="*/ 255320 w 2256312"/>
                <a:gd name="connsiteY73" fmla="*/ 623455 h 1837639"/>
                <a:gd name="connsiteX74" fmla="*/ 237507 w 2256312"/>
                <a:gd name="connsiteY74" fmla="*/ 688769 h 1837639"/>
                <a:gd name="connsiteX75" fmla="*/ 201881 w 2256312"/>
                <a:gd name="connsiteY75" fmla="*/ 754083 h 1837639"/>
                <a:gd name="connsiteX76" fmla="*/ 267195 w 2256312"/>
                <a:gd name="connsiteY76" fmla="*/ 742208 h 1837639"/>
                <a:gd name="connsiteX77" fmla="*/ 267195 w 2256312"/>
                <a:gd name="connsiteY77" fmla="*/ 742208 h 1837639"/>
                <a:gd name="connsiteX78" fmla="*/ 267195 w 2256312"/>
                <a:gd name="connsiteY78" fmla="*/ 742208 h 1837639"/>
                <a:gd name="connsiteX79" fmla="*/ 362198 w 2256312"/>
                <a:gd name="connsiteY79" fmla="*/ 670956 h 1837639"/>
                <a:gd name="connsiteX80" fmla="*/ 421574 w 2256312"/>
                <a:gd name="connsiteY80" fmla="*/ 688769 h 1837639"/>
                <a:gd name="connsiteX81" fmla="*/ 445325 w 2256312"/>
                <a:gd name="connsiteY81" fmla="*/ 765959 h 1837639"/>
                <a:gd name="connsiteX82" fmla="*/ 475013 w 2256312"/>
                <a:gd name="connsiteY82" fmla="*/ 872837 h 1837639"/>
                <a:gd name="connsiteX83" fmla="*/ 510639 w 2256312"/>
                <a:gd name="connsiteY83" fmla="*/ 961901 h 1837639"/>
                <a:gd name="connsiteX84" fmla="*/ 528452 w 2256312"/>
                <a:gd name="connsiteY84" fmla="*/ 1039091 h 1837639"/>
                <a:gd name="connsiteX85" fmla="*/ 540327 w 2256312"/>
                <a:gd name="connsiteY85" fmla="*/ 1092530 h 1837639"/>
                <a:gd name="connsiteX86" fmla="*/ 540327 w 2256312"/>
                <a:gd name="connsiteY86" fmla="*/ 1270660 h 1837639"/>
                <a:gd name="connsiteX87" fmla="*/ 510639 w 2256312"/>
                <a:gd name="connsiteY87" fmla="*/ 1365663 h 1837639"/>
                <a:gd name="connsiteX88" fmla="*/ 504701 w 2256312"/>
                <a:gd name="connsiteY88" fmla="*/ 1525979 h 1837639"/>
                <a:gd name="connsiteX89" fmla="*/ 480951 w 2256312"/>
                <a:gd name="connsiteY89" fmla="*/ 1626920 h 1837639"/>
                <a:gd name="connsiteX90" fmla="*/ 480950 w 2256312"/>
                <a:gd name="connsiteY90" fmla="*/ 1710047 h 1837639"/>
                <a:gd name="connsiteX0" fmla="*/ 480950 w 2256312"/>
                <a:gd name="connsiteY0" fmla="*/ 1710047 h 1837639"/>
                <a:gd name="connsiteX1" fmla="*/ 368135 w 2256312"/>
                <a:gd name="connsiteY1" fmla="*/ 1715985 h 1837639"/>
                <a:gd name="connsiteX2" fmla="*/ 302821 w 2256312"/>
                <a:gd name="connsiteY2" fmla="*/ 1715985 h 1837639"/>
                <a:gd name="connsiteX3" fmla="*/ 255320 w 2256312"/>
                <a:gd name="connsiteY3" fmla="*/ 1662546 h 1837639"/>
                <a:gd name="connsiteX4" fmla="*/ 190005 w 2256312"/>
                <a:gd name="connsiteY4" fmla="*/ 1668483 h 1837639"/>
                <a:gd name="connsiteX5" fmla="*/ 83127 w 2256312"/>
                <a:gd name="connsiteY5" fmla="*/ 1662546 h 1837639"/>
                <a:gd name="connsiteX6" fmla="*/ 65314 w 2256312"/>
                <a:gd name="connsiteY6" fmla="*/ 1573481 h 1837639"/>
                <a:gd name="connsiteX7" fmla="*/ 47501 w 2256312"/>
                <a:gd name="connsiteY7" fmla="*/ 1300348 h 1837639"/>
                <a:gd name="connsiteX8" fmla="*/ 0 w 2256312"/>
                <a:gd name="connsiteY8" fmla="*/ 1235034 h 1837639"/>
                <a:gd name="connsiteX9" fmla="*/ 5938 w 2256312"/>
                <a:gd name="connsiteY9" fmla="*/ 1009403 h 1837639"/>
                <a:gd name="connsiteX10" fmla="*/ 53439 w 2256312"/>
                <a:gd name="connsiteY10" fmla="*/ 771896 h 1837639"/>
                <a:gd name="connsiteX11" fmla="*/ 41564 w 2256312"/>
                <a:gd name="connsiteY11" fmla="*/ 724395 h 1837639"/>
                <a:gd name="connsiteX12" fmla="*/ 11875 w 2256312"/>
                <a:gd name="connsiteY12" fmla="*/ 659081 h 1837639"/>
                <a:gd name="connsiteX13" fmla="*/ 5938 w 2256312"/>
                <a:gd name="connsiteY13" fmla="*/ 570015 h 1837639"/>
                <a:gd name="connsiteX14" fmla="*/ 53439 w 2256312"/>
                <a:gd name="connsiteY14" fmla="*/ 504701 h 1837639"/>
                <a:gd name="connsiteX15" fmla="*/ 83127 w 2256312"/>
                <a:gd name="connsiteY15" fmla="*/ 445325 h 1837639"/>
                <a:gd name="connsiteX16" fmla="*/ 225631 w 2256312"/>
                <a:gd name="connsiteY16" fmla="*/ 285008 h 1837639"/>
                <a:gd name="connsiteX17" fmla="*/ 255319 w 2256312"/>
                <a:gd name="connsiteY17" fmla="*/ 249383 h 1837639"/>
                <a:gd name="connsiteX18" fmla="*/ 255320 w 2256312"/>
                <a:gd name="connsiteY18" fmla="*/ 219694 h 1837639"/>
                <a:gd name="connsiteX19" fmla="*/ 403761 w 2256312"/>
                <a:gd name="connsiteY19" fmla="*/ 118753 h 1837639"/>
                <a:gd name="connsiteX20" fmla="*/ 570016 w 2256312"/>
                <a:gd name="connsiteY20" fmla="*/ 47501 h 1837639"/>
                <a:gd name="connsiteX21" fmla="*/ 754083 w 2256312"/>
                <a:gd name="connsiteY21" fmla="*/ 17813 h 1837639"/>
                <a:gd name="connsiteX22" fmla="*/ 813460 w 2256312"/>
                <a:gd name="connsiteY22" fmla="*/ 17813 h 1837639"/>
                <a:gd name="connsiteX23" fmla="*/ 860961 w 2256312"/>
                <a:gd name="connsiteY23" fmla="*/ 0 h 1837639"/>
                <a:gd name="connsiteX24" fmla="*/ 1240972 w 2256312"/>
                <a:gd name="connsiteY24" fmla="*/ 11876 h 1837639"/>
                <a:gd name="connsiteX25" fmla="*/ 1478478 w 2256312"/>
                <a:gd name="connsiteY25" fmla="*/ 71252 h 1837639"/>
                <a:gd name="connsiteX26" fmla="*/ 1543792 w 2256312"/>
                <a:gd name="connsiteY26" fmla="*/ 95003 h 1837639"/>
                <a:gd name="connsiteX27" fmla="*/ 1710047 w 2256312"/>
                <a:gd name="connsiteY27" fmla="*/ 142504 h 1837639"/>
                <a:gd name="connsiteX28" fmla="*/ 1793174 w 2256312"/>
                <a:gd name="connsiteY28" fmla="*/ 184068 h 1837639"/>
                <a:gd name="connsiteX29" fmla="*/ 1864426 w 2256312"/>
                <a:gd name="connsiteY29" fmla="*/ 231569 h 1837639"/>
                <a:gd name="connsiteX30" fmla="*/ 1929740 w 2256312"/>
                <a:gd name="connsiteY30" fmla="*/ 290946 h 1837639"/>
                <a:gd name="connsiteX31" fmla="*/ 2012868 w 2256312"/>
                <a:gd name="connsiteY31" fmla="*/ 344385 h 1837639"/>
                <a:gd name="connsiteX32" fmla="*/ 2143458 w 2256312"/>
                <a:gd name="connsiteY32" fmla="*/ 406702 h 1837639"/>
                <a:gd name="connsiteX33" fmla="*/ 2190862 w 2256312"/>
                <a:gd name="connsiteY33" fmla="*/ 498783 h 1837639"/>
                <a:gd name="connsiteX34" fmla="*/ 2247338 w 2256312"/>
                <a:gd name="connsiteY34" fmla="*/ 623474 h 1837639"/>
                <a:gd name="connsiteX35" fmla="*/ 2256312 w 2256312"/>
                <a:gd name="connsiteY35" fmla="*/ 777834 h 1837639"/>
                <a:gd name="connsiteX36" fmla="*/ 2250374 w 2256312"/>
                <a:gd name="connsiteY36" fmla="*/ 926276 h 1837639"/>
                <a:gd name="connsiteX37" fmla="*/ 2250374 w 2256312"/>
                <a:gd name="connsiteY37" fmla="*/ 926276 h 1837639"/>
                <a:gd name="connsiteX38" fmla="*/ 2232561 w 2256312"/>
                <a:gd name="connsiteY38" fmla="*/ 991590 h 1837639"/>
                <a:gd name="connsiteX39" fmla="*/ 2196935 w 2256312"/>
                <a:gd name="connsiteY39" fmla="*/ 1033153 h 1837639"/>
                <a:gd name="connsiteX40" fmla="*/ 2155372 w 2256312"/>
                <a:gd name="connsiteY40" fmla="*/ 1110343 h 1837639"/>
                <a:gd name="connsiteX41" fmla="*/ 2143496 w 2256312"/>
                <a:gd name="connsiteY41" fmla="*/ 1157844 h 1837639"/>
                <a:gd name="connsiteX42" fmla="*/ 2167247 w 2256312"/>
                <a:gd name="connsiteY42" fmla="*/ 1235034 h 1837639"/>
                <a:gd name="connsiteX43" fmla="*/ 2167247 w 2256312"/>
                <a:gd name="connsiteY43" fmla="*/ 1359725 h 1837639"/>
                <a:gd name="connsiteX44" fmla="*/ 2131621 w 2256312"/>
                <a:gd name="connsiteY44" fmla="*/ 1460665 h 1837639"/>
                <a:gd name="connsiteX45" fmla="*/ 2090057 w 2256312"/>
                <a:gd name="connsiteY45" fmla="*/ 1531917 h 1837639"/>
                <a:gd name="connsiteX46" fmla="*/ 2024743 w 2256312"/>
                <a:gd name="connsiteY46" fmla="*/ 1564546 h 1837639"/>
                <a:gd name="connsiteX47" fmla="*/ 1926743 w 2256312"/>
                <a:gd name="connsiteY47" fmla="*/ 1837639 h 1837639"/>
                <a:gd name="connsiteX48" fmla="*/ 1837716 w 2256312"/>
                <a:gd name="connsiteY48" fmla="*/ 1828762 h 1837639"/>
                <a:gd name="connsiteX49" fmla="*/ 1876302 w 2256312"/>
                <a:gd name="connsiteY49" fmla="*/ 1686296 h 1837639"/>
                <a:gd name="connsiteX50" fmla="*/ 1911927 w 2256312"/>
                <a:gd name="connsiteY50" fmla="*/ 1555668 h 1837639"/>
                <a:gd name="connsiteX51" fmla="*/ 1900051 w 2256312"/>
                <a:gd name="connsiteY51" fmla="*/ 1460665 h 1837639"/>
                <a:gd name="connsiteX52" fmla="*/ 1923803 w 2256312"/>
                <a:gd name="connsiteY52" fmla="*/ 1359725 h 1837639"/>
                <a:gd name="connsiteX53" fmla="*/ 1989117 w 2256312"/>
                <a:gd name="connsiteY53" fmla="*/ 1252847 h 1837639"/>
                <a:gd name="connsiteX54" fmla="*/ 1983179 w 2256312"/>
                <a:gd name="connsiteY54" fmla="*/ 1199408 h 1837639"/>
                <a:gd name="connsiteX55" fmla="*/ 2015904 w 2256312"/>
                <a:gd name="connsiteY55" fmla="*/ 1107384 h 1837639"/>
                <a:gd name="connsiteX56" fmla="*/ 2048494 w 2256312"/>
                <a:gd name="connsiteY56" fmla="*/ 950026 h 1837639"/>
                <a:gd name="connsiteX57" fmla="*/ 2119746 w 2256312"/>
                <a:gd name="connsiteY57" fmla="*/ 908463 h 1837639"/>
                <a:gd name="connsiteX58" fmla="*/ 2119746 w 2256312"/>
                <a:gd name="connsiteY58" fmla="*/ 908463 h 1837639"/>
                <a:gd name="connsiteX59" fmla="*/ 2137559 w 2256312"/>
                <a:gd name="connsiteY59" fmla="*/ 783772 h 1837639"/>
                <a:gd name="connsiteX60" fmla="*/ 2067815 w 2256312"/>
                <a:gd name="connsiteY60" fmla="*/ 508454 h 1837639"/>
                <a:gd name="connsiteX61" fmla="*/ 1828800 w 2256312"/>
                <a:gd name="connsiteY61" fmla="*/ 380011 h 1837639"/>
                <a:gd name="connsiteX62" fmla="*/ 1389413 w 2256312"/>
                <a:gd name="connsiteY62" fmla="*/ 178072 h 1837639"/>
                <a:gd name="connsiteX63" fmla="*/ 976755 w 2256312"/>
                <a:gd name="connsiteY63" fmla="*/ 145443 h 1837639"/>
                <a:gd name="connsiteX64" fmla="*/ 807522 w 2256312"/>
                <a:gd name="connsiteY64" fmla="*/ 154379 h 1837639"/>
                <a:gd name="connsiteX65" fmla="*/ 605642 w 2256312"/>
                <a:gd name="connsiteY65" fmla="*/ 195943 h 1837639"/>
                <a:gd name="connsiteX66" fmla="*/ 451263 w 2256312"/>
                <a:gd name="connsiteY66" fmla="*/ 279070 h 1837639"/>
                <a:gd name="connsiteX67" fmla="*/ 380011 w 2256312"/>
                <a:gd name="connsiteY67" fmla="*/ 344385 h 1837639"/>
                <a:gd name="connsiteX68" fmla="*/ 380011 w 2256312"/>
                <a:gd name="connsiteY68" fmla="*/ 344385 h 1837639"/>
                <a:gd name="connsiteX69" fmla="*/ 338447 w 2256312"/>
                <a:gd name="connsiteY69" fmla="*/ 332509 h 1837639"/>
                <a:gd name="connsiteX70" fmla="*/ 249382 w 2256312"/>
                <a:gd name="connsiteY70" fmla="*/ 421574 h 1837639"/>
                <a:gd name="connsiteX71" fmla="*/ 195943 w 2256312"/>
                <a:gd name="connsiteY71" fmla="*/ 475013 h 1837639"/>
                <a:gd name="connsiteX72" fmla="*/ 207818 w 2256312"/>
                <a:gd name="connsiteY72" fmla="*/ 552203 h 1837639"/>
                <a:gd name="connsiteX73" fmla="*/ 255320 w 2256312"/>
                <a:gd name="connsiteY73" fmla="*/ 623455 h 1837639"/>
                <a:gd name="connsiteX74" fmla="*/ 237507 w 2256312"/>
                <a:gd name="connsiteY74" fmla="*/ 688769 h 1837639"/>
                <a:gd name="connsiteX75" fmla="*/ 201881 w 2256312"/>
                <a:gd name="connsiteY75" fmla="*/ 754083 h 1837639"/>
                <a:gd name="connsiteX76" fmla="*/ 267195 w 2256312"/>
                <a:gd name="connsiteY76" fmla="*/ 742208 h 1837639"/>
                <a:gd name="connsiteX77" fmla="*/ 267195 w 2256312"/>
                <a:gd name="connsiteY77" fmla="*/ 742208 h 1837639"/>
                <a:gd name="connsiteX78" fmla="*/ 267195 w 2256312"/>
                <a:gd name="connsiteY78" fmla="*/ 742208 h 1837639"/>
                <a:gd name="connsiteX79" fmla="*/ 362198 w 2256312"/>
                <a:gd name="connsiteY79" fmla="*/ 670956 h 1837639"/>
                <a:gd name="connsiteX80" fmla="*/ 421574 w 2256312"/>
                <a:gd name="connsiteY80" fmla="*/ 688769 h 1837639"/>
                <a:gd name="connsiteX81" fmla="*/ 445325 w 2256312"/>
                <a:gd name="connsiteY81" fmla="*/ 765959 h 1837639"/>
                <a:gd name="connsiteX82" fmla="*/ 475013 w 2256312"/>
                <a:gd name="connsiteY82" fmla="*/ 872837 h 1837639"/>
                <a:gd name="connsiteX83" fmla="*/ 510639 w 2256312"/>
                <a:gd name="connsiteY83" fmla="*/ 961901 h 1837639"/>
                <a:gd name="connsiteX84" fmla="*/ 528452 w 2256312"/>
                <a:gd name="connsiteY84" fmla="*/ 1039091 h 1837639"/>
                <a:gd name="connsiteX85" fmla="*/ 540327 w 2256312"/>
                <a:gd name="connsiteY85" fmla="*/ 1092530 h 1837639"/>
                <a:gd name="connsiteX86" fmla="*/ 540327 w 2256312"/>
                <a:gd name="connsiteY86" fmla="*/ 1270660 h 1837639"/>
                <a:gd name="connsiteX87" fmla="*/ 510639 w 2256312"/>
                <a:gd name="connsiteY87" fmla="*/ 1365663 h 1837639"/>
                <a:gd name="connsiteX88" fmla="*/ 504701 w 2256312"/>
                <a:gd name="connsiteY88" fmla="*/ 1525979 h 1837639"/>
                <a:gd name="connsiteX89" fmla="*/ 480951 w 2256312"/>
                <a:gd name="connsiteY89" fmla="*/ 1626920 h 1837639"/>
                <a:gd name="connsiteX90" fmla="*/ 480950 w 2256312"/>
                <a:gd name="connsiteY90" fmla="*/ 1710047 h 1837639"/>
                <a:gd name="connsiteX0" fmla="*/ 480950 w 2256312"/>
                <a:gd name="connsiteY0" fmla="*/ 1710047 h 1837639"/>
                <a:gd name="connsiteX1" fmla="*/ 368135 w 2256312"/>
                <a:gd name="connsiteY1" fmla="*/ 1715985 h 1837639"/>
                <a:gd name="connsiteX2" fmla="*/ 302821 w 2256312"/>
                <a:gd name="connsiteY2" fmla="*/ 1715985 h 1837639"/>
                <a:gd name="connsiteX3" fmla="*/ 255320 w 2256312"/>
                <a:gd name="connsiteY3" fmla="*/ 1662546 h 1837639"/>
                <a:gd name="connsiteX4" fmla="*/ 190005 w 2256312"/>
                <a:gd name="connsiteY4" fmla="*/ 1668483 h 1837639"/>
                <a:gd name="connsiteX5" fmla="*/ 83127 w 2256312"/>
                <a:gd name="connsiteY5" fmla="*/ 1662546 h 1837639"/>
                <a:gd name="connsiteX6" fmla="*/ 65314 w 2256312"/>
                <a:gd name="connsiteY6" fmla="*/ 1573481 h 1837639"/>
                <a:gd name="connsiteX7" fmla="*/ 47501 w 2256312"/>
                <a:gd name="connsiteY7" fmla="*/ 1300348 h 1837639"/>
                <a:gd name="connsiteX8" fmla="*/ 0 w 2256312"/>
                <a:gd name="connsiteY8" fmla="*/ 1235034 h 1837639"/>
                <a:gd name="connsiteX9" fmla="*/ 5938 w 2256312"/>
                <a:gd name="connsiteY9" fmla="*/ 1009403 h 1837639"/>
                <a:gd name="connsiteX10" fmla="*/ 53439 w 2256312"/>
                <a:gd name="connsiteY10" fmla="*/ 771896 h 1837639"/>
                <a:gd name="connsiteX11" fmla="*/ 41564 w 2256312"/>
                <a:gd name="connsiteY11" fmla="*/ 724395 h 1837639"/>
                <a:gd name="connsiteX12" fmla="*/ 11875 w 2256312"/>
                <a:gd name="connsiteY12" fmla="*/ 659081 h 1837639"/>
                <a:gd name="connsiteX13" fmla="*/ 5938 w 2256312"/>
                <a:gd name="connsiteY13" fmla="*/ 570015 h 1837639"/>
                <a:gd name="connsiteX14" fmla="*/ 53439 w 2256312"/>
                <a:gd name="connsiteY14" fmla="*/ 504701 h 1837639"/>
                <a:gd name="connsiteX15" fmla="*/ 83127 w 2256312"/>
                <a:gd name="connsiteY15" fmla="*/ 445325 h 1837639"/>
                <a:gd name="connsiteX16" fmla="*/ 225631 w 2256312"/>
                <a:gd name="connsiteY16" fmla="*/ 285008 h 1837639"/>
                <a:gd name="connsiteX17" fmla="*/ 255319 w 2256312"/>
                <a:gd name="connsiteY17" fmla="*/ 249383 h 1837639"/>
                <a:gd name="connsiteX18" fmla="*/ 255320 w 2256312"/>
                <a:gd name="connsiteY18" fmla="*/ 219694 h 1837639"/>
                <a:gd name="connsiteX19" fmla="*/ 403761 w 2256312"/>
                <a:gd name="connsiteY19" fmla="*/ 118753 h 1837639"/>
                <a:gd name="connsiteX20" fmla="*/ 570016 w 2256312"/>
                <a:gd name="connsiteY20" fmla="*/ 47501 h 1837639"/>
                <a:gd name="connsiteX21" fmla="*/ 754083 w 2256312"/>
                <a:gd name="connsiteY21" fmla="*/ 17813 h 1837639"/>
                <a:gd name="connsiteX22" fmla="*/ 813460 w 2256312"/>
                <a:gd name="connsiteY22" fmla="*/ 17813 h 1837639"/>
                <a:gd name="connsiteX23" fmla="*/ 860961 w 2256312"/>
                <a:gd name="connsiteY23" fmla="*/ 0 h 1837639"/>
                <a:gd name="connsiteX24" fmla="*/ 1240972 w 2256312"/>
                <a:gd name="connsiteY24" fmla="*/ 11876 h 1837639"/>
                <a:gd name="connsiteX25" fmla="*/ 1478478 w 2256312"/>
                <a:gd name="connsiteY25" fmla="*/ 71252 h 1837639"/>
                <a:gd name="connsiteX26" fmla="*/ 1543792 w 2256312"/>
                <a:gd name="connsiteY26" fmla="*/ 95003 h 1837639"/>
                <a:gd name="connsiteX27" fmla="*/ 1710047 w 2256312"/>
                <a:gd name="connsiteY27" fmla="*/ 142504 h 1837639"/>
                <a:gd name="connsiteX28" fmla="*/ 1793174 w 2256312"/>
                <a:gd name="connsiteY28" fmla="*/ 184068 h 1837639"/>
                <a:gd name="connsiteX29" fmla="*/ 1864426 w 2256312"/>
                <a:gd name="connsiteY29" fmla="*/ 231569 h 1837639"/>
                <a:gd name="connsiteX30" fmla="*/ 1929740 w 2256312"/>
                <a:gd name="connsiteY30" fmla="*/ 290946 h 1837639"/>
                <a:gd name="connsiteX31" fmla="*/ 2012868 w 2256312"/>
                <a:gd name="connsiteY31" fmla="*/ 344385 h 1837639"/>
                <a:gd name="connsiteX32" fmla="*/ 2143458 w 2256312"/>
                <a:gd name="connsiteY32" fmla="*/ 406702 h 1837639"/>
                <a:gd name="connsiteX33" fmla="*/ 2190862 w 2256312"/>
                <a:gd name="connsiteY33" fmla="*/ 498783 h 1837639"/>
                <a:gd name="connsiteX34" fmla="*/ 2247338 w 2256312"/>
                <a:gd name="connsiteY34" fmla="*/ 623474 h 1837639"/>
                <a:gd name="connsiteX35" fmla="*/ 2256312 w 2256312"/>
                <a:gd name="connsiteY35" fmla="*/ 777834 h 1837639"/>
                <a:gd name="connsiteX36" fmla="*/ 2250374 w 2256312"/>
                <a:gd name="connsiteY36" fmla="*/ 926276 h 1837639"/>
                <a:gd name="connsiteX37" fmla="*/ 2250374 w 2256312"/>
                <a:gd name="connsiteY37" fmla="*/ 926276 h 1837639"/>
                <a:gd name="connsiteX38" fmla="*/ 2232561 w 2256312"/>
                <a:gd name="connsiteY38" fmla="*/ 991590 h 1837639"/>
                <a:gd name="connsiteX39" fmla="*/ 2196935 w 2256312"/>
                <a:gd name="connsiteY39" fmla="*/ 1033153 h 1837639"/>
                <a:gd name="connsiteX40" fmla="*/ 2155372 w 2256312"/>
                <a:gd name="connsiteY40" fmla="*/ 1110343 h 1837639"/>
                <a:gd name="connsiteX41" fmla="*/ 2143496 w 2256312"/>
                <a:gd name="connsiteY41" fmla="*/ 1157844 h 1837639"/>
                <a:gd name="connsiteX42" fmla="*/ 2167247 w 2256312"/>
                <a:gd name="connsiteY42" fmla="*/ 1235034 h 1837639"/>
                <a:gd name="connsiteX43" fmla="*/ 2167247 w 2256312"/>
                <a:gd name="connsiteY43" fmla="*/ 1359725 h 1837639"/>
                <a:gd name="connsiteX44" fmla="*/ 2131621 w 2256312"/>
                <a:gd name="connsiteY44" fmla="*/ 1460665 h 1837639"/>
                <a:gd name="connsiteX45" fmla="*/ 2090057 w 2256312"/>
                <a:gd name="connsiteY45" fmla="*/ 1531917 h 1837639"/>
                <a:gd name="connsiteX46" fmla="*/ 2024743 w 2256312"/>
                <a:gd name="connsiteY46" fmla="*/ 1564546 h 1837639"/>
                <a:gd name="connsiteX47" fmla="*/ 1926743 w 2256312"/>
                <a:gd name="connsiteY47" fmla="*/ 1837639 h 1837639"/>
                <a:gd name="connsiteX48" fmla="*/ 1837716 w 2256312"/>
                <a:gd name="connsiteY48" fmla="*/ 1828762 h 1837639"/>
                <a:gd name="connsiteX49" fmla="*/ 1876302 w 2256312"/>
                <a:gd name="connsiteY49" fmla="*/ 1686296 h 1837639"/>
                <a:gd name="connsiteX50" fmla="*/ 1911927 w 2256312"/>
                <a:gd name="connsiteY50" fmla="*/ 1555668 h 1837639"/>
                <a:gd name="connsiteX51" fmla="*/ 1900051 w 2256312"/>
                <a:gd name="connsiteY51" fmla="*/ 1460665 h 1837639"/>
                <a:gd name="connsiteX52" fmla="*/ 1923803 w 2256312"/>
                <a:gd name="connsiteY52" fmla="*/ 1359725 h 1837639"/>
                <a:gd name="connsiteX53" fmla="*/ 1989117 w 2256312"/>
                <a:gd name="connsiteY53" fmla="*/ 1252847 h 1837639"/>
                <a:gd name="connsiteX54" fmla="*/ 1983179 w 2256312"/>
                <a:gd name="connsiteY54" fmla="*/ 1199408 h 1837639"/>
                <a:gd name="connsiteX55" fmla="*/ 2015904 w 2256312"/>
                <a:gd name="connsiteY55" fmla="*/ 1107384 h 1837639"/>
                <a:gd name="connsiteX56" fmla="*/ 2048494 w 2256312"/>
                <a:gd name="connsiteY56" fmla="*/ 950026 h 1837639"/>
                <a:gd name="connsiteX57" fmla="*/ 2119746 w 2256312"/>
                <a:gd name="connsiteY57" fmla="*/ 908463 h 1837639"/>
                <a:gd name="connsiteX58" fmla="*/ 2119746 w 2256312"/>
                <a:gd name="connsiteY58" fmla="*/ 908463 h 1837639"/>
                <a:gd name="connsiteX59" fmla="*/ 2137559 w 2256312"/>
                <a:gd name="connsiteY59" fmla="*/ 783772 h 1837639"/>
                <a:gd name="connsiteX60" fmla="*/ 2067815 w 2256312"/>
                <a:gd name="connsiteY60" fmla="*/ 508454 h 1837639"/>
                <a:gd name="connsiteX61" fmla="*/ 1828800 w 2256312"/>
                <a:gd name="connsiteY61" fmla="*/ 380011 h 1837639"/>
                <a:gd name="connsiteX62" fmla="*/ 1389413 w 2256312"/>
                <a:gd name="connsiteY62" fmla="*/ 178072 h 1837639"/>
                <a:gd name="connsiteX63" fmla="*/ 1186179 w 2256312"/>
                <a:gd name="connsiteY63" fmla="*/ 151033 h 1837639"/>
                <a:gd name="connsiteX64" fmla="*/ 976755 w 2256312"/>
                <a:gd name="connsiteY64" fmla="*/ 145443 h 1837639"/>
                <a:gd name="connsiteX65" fmla="*/ 807522 w 2256312"/>
                <a:gd name="connsiteY65" fmla="*/ 154379 h 1837639"/>
                <a:gd name="connsiteX66" fmla="*/ 605642 w 2256312"/>
                <a:gd name="connsiteY66" fmla="*/ 195943 h 1837639"/>
                <a:gd name="connsiteX67" fmla="*/ 451263 w 2256312"/>
                <a:gd name="connsiteY67" fmla="*/ 279070 h 1837639"/>
                <a:gd name="connsiteX68" fmla="*/ 380011 w 2256312"/>
                <a:gd name="connsiteY68" fmla="*/ 344385 h 1837639"/>
                <a:gd name="connsiteX69" fmla="*/ 380011 w 2256312"/>
                <a:gd name="connsiteY69" fmla="*/ 344385 h 1837639"/>
                <a:gd name="connsiteX70" fmla="*/ 338447 w 2256312"/>
                <a:gd name="connsiteY70" fmla="*/ 332509 h 1837639"/>
                <a:gd name="connsiteX71" fmla="*/ 249382 w 2256312"/>
                <a:gd name="connsiteY71" fmla="*/ 421574 h 1837639"/>
                <a:gd name="connsiteX72" fmla="*/ 195943 w 2256312"/>
                <a:gd name="connsiteY72" fmla="*/ 475013 h 1837639"/>
                <a:gd name="connsiteX73" fmla="*/ 207818 w 2256312"/>
                <a:gd name="connsiteY73" fmla="*/ 552203 h 1837639"/>
                <a:gd name="connsiteX74" fmla="*/ 255320 w 2256312"/>
                <a:gd name="connsiteY74" fmla="*/ 623455 h 1837639"/>
                <a:gd name="connsiteX75" fmla="*/ 237507 w 2256312"/>
                <a:gd name="connsiteY75" fmla="*/ 688769 h 1837639"/>
                <a:gd name="connsiteX76" fmla="*/ 201881 w 2256312"/>
                <a:gd name="connsiteY76" fmla="*/ 754083 h 1837639"/>
                <a:gd name="connsiteX77" fmla="*/ 267195 w 2256312"/>
                <a:gd name="connsiteY77" fmla="*/ 742208 h 1837639"/>
                <a:gd name="connsiteX78" fmla="*/ 267195 w 2256312"/>
                <a:gd name="connsiteY78" fmla="*/ 742208 h 1837639"/>
                <a:gd name="connsiteX79" fmla="*/ 267195 w 2256312"/>
                <a:gd name="connsiteY79" fmla="*/ 742208 h 1837639"/>
                <a:gd name="connsiteX80" fmla="*/ 362198 w 2256312"/>
                <a:gd name="connsiteY80" fmla="*/ 670956 h 1837639"/>
                <a:gd name="connsiteX81" fmla="*/ 421574 w 2256312"/>
                <a:gd name="connsiteY81" fmla="*/ 688769 h 1837639"/>
                <a:gd name="connsiteX82" fmla="*/ 445325 w 2256312"/>
                <a:gd name="connsiteY82" fmla="*/ 765959 h 1837639"/>
                <a:gd name="connsiteX83" fmla="*/ 475013 w 2256312"/>
                <a:gd name="connsiteY83" fmla="*/ 872837 h 1837639"/>
                <a:gd name="connsiteX84" fmla="*/ 510639 w 2256312"/>
                <a:gd name="connsiteY84" fmla="*/ 961901 h 1837639"/>
                <a:gd name="connsiteX85" fmla="*/ 528452 w 2256312"/>
                <a:gd name="connsiteY85" fmla="*/ 1039091 h 1837639"/>
                <a:gd name="connsiteX86" fmla="*/ 540327 w 2256312"/>
                <a:gd name="connsiteY86" fmla="*/ 1092530 h 1837639"/>
                <a:gd name="connsiteX87" fmla="*/ 540327 w 2256312"/>
                <a:gd name="connsiteY87" fmla="*/ 1270660 h 1837639"/>
                <a:gd name="connsiteX88" fmla="*/ 510639 w 2256312"/>
                <a:gd name="connsiteY88" fmla="*/ 1365663 h 1837639"/>
                <a:gd name="connsiteX89" fmla="*/ 504701 w 2256312"/>
                <a:gd name="connsiteY89" fmla="*/ 1525979 h 1837639"/>
                <a:gd name="connsiteX90" fmla="*/ 480951 w 2256312"/>
                <a:gd name="connsiteY90" fmla="*/ 1626920 h 1837639"/>
                <a:gd name="connsiteX91" fmla="*/ 480950 w 2256312"/>
                <a:gd name="connsiteY91" fmla="*/ 1710047 h 1837639"/>
                <a:gd name="connsiteX0" fmla="*/ 480950 w 2256312"/>
                <a:gd name="connsiteY0" fmla="*/ 1718983 h 1846575"/>
                <a:gd name="connsiteX1" fmla="*/ 368135 w 2256312"/>
                <a:gd name="connsiteY1" fmla="*/ 1724921 h 1846575"/>
                <a:gd name="connsiteX2" fmla="*/ 302821 w 2256312"/>
                <a:gd name="connsiteY2" fmla="*/ 1724921 h 1846575"/>
                <a:gd name="connsiteX3" fmla="*/ 255320 w 2256312"/>
                <a:gd name="connsiteY3" fmla="*/ 1671482 h 1846575"/>
                <a:gd name="connsiteX4" fmla="*/ 190005 w 2256312"/>
                <a:gd name="connsiteY4" fmla="*/ 1677419 h 1846575"/>
                <a:gd name="connsiteX5" fmla="*/ 83127 w 2256312"/>
                <a:gd name="connsiteY5" fmla="*/ 1671482 h 1846575"/>
                <a:gd name="connsiteX6" fmla="*/ 65314 w 2256312"/>
                <a:gd name="connsiteY6" fmla="*/ 1582417 h 1846575"/>
                <a:gd name="connsiteX7" fmla="*/ 47501 w 2256312"/>
                <a:gd name="connsiteY7" fmla="*/ 1309284 h 1846575"/>
                <a:gd name="connsiteX8" fmla="*/ 0 w 2256312"/>
                <a:gd name="connsiteY8" fmla="*/ 1243970 h 1846575"/>
                <a:gd name="connsiteX9" fmla="*/ 5938 w 2256312"/>
                <a:gd name="connsiteY9" fmla="*/ 1018339 h 1846575"/>
                <a:gd name="connsiteX10" fmla="*/ 53439 w 2256312"/>
                <a:gd name="connsiteY10" fmla="*/ 780832 h 1846575"/>
                <a:gd name="connsiteX11" fmla="*/ 41564 w 2256312"/>
                <a:gd name="connsiteY11" fmla="*/ 733331 h 1846575"/>
                <a:gd name="connsiteX12" fmla="*/ 11875 w 2256312"/>
                <a:gd name="connsiteY12" fmla="*/ 668017 h 1846575"/>
                <a:gd name="connsiteX13" fmla="*/ 5938 w 2256312"/>
                <a:gd name="connsiteY13" fmla="*/ 578951 h 1846575"/>
                <a:gd name="connsiteX14" fmla="*/ 53439 w 2256312"/>
                <a:gd name="connsiteY14" fmla="*/ 513637 h 1846575"/>
                <a:gd name="connsiteX15" fmla="*/ 83127 w 2256312"/>
                <a:gd name="connsiteY15" fmla="*/ 454261 h 1846575"/>
                <a:gd name="connsiteX16" fmla="*/ 225631 w 2256312"/>
                <a:gd name="connsiteY16" fmla="*/ 293944 h 1846575"/>
                <a:gd name="connsiteX17" fmla="*/ 255319 w 2256312"/>
                <a:gd name="connsiteY17" fmla="*/ 258319 h 1846575"/>
                <a:gd name="connsiteX18" fmla="*/ 255320 w 2256312"/>
                <a:gd name="connsiteY18" fmla="*/ 228630 h 1846575"/>
                <a:gd name="connsiteX19" fmla="*/ 403761 w 2256312"/>
                <a:gd name="connsiteY19" fmla="*/ 127689 h 1846575"/>
                <a:gd name="connsiteX20" fmla="*/ 570016 w 2256312"/>
                <a:gd name="connsiteY20" fmla="*/ 56437 h 1846575"/>
                <a:gd name="connsiteX21" fmla="*/ 754083 w 2256312"/>
                <a:gd name="connsiteY21" fmla="*/ 26749 h 1846575"/>
                <a:gd name="connsiteX22" fmla="*/ 813460 w 2256312"/>
                <a:gd name="connsiteY22" fmla="*/ 26749 h 1846575"/>
                <a:gd name="connsiteX23" fmla="*/ 872875 w 2256312"/>
                <a:gd name="connsiteY23" fmla="*/ 0 h 1846575"/>
                <a:gd name="connsiteX24" fmla="*/ 1240972 w 2256312"/>
                <a:gd name="connsiteY24" fmla="*/ 20812 h 1846575"/>
                <a:gd name="connsiteX25" fmla="*/ 1478478 w 2256312"/>
                <a:gd name="connsiteY25" fmla="*/ 80188 h 1846575"/>
                <a:gd name="connsiteX26" fmla="*/ 1543792 w 2256312"/>
                <a:gd name="connsiteY26" fmla="*/ 103939 h 1846575"/>
                <a:gd name="connsiteX27" fmla="*/ 1710047 w 2256312"/>
                <a:gd name="connsiteY27" fmla="*/ 151440 h 1846575"/>
                <a:gd name="connsiteX28" fmla="*/ 1793174 w 2256312"/>
                <a:gd name="connsiteY28" fmla="*/ 193004 h 1846575"/>
                <a:gd name="connsiteX29" fmla="*/ 1864426 w 2256312"/>
                <a:gd name="connsiteY29" fmla="*/ 240505 h 1846575"/>
                <a:gd name="connsiteX30" fmla="*/ 1929740 w 2256312"/>
                <a:gd name="connsiteY30" fmla="*/ 299882 h 1846575"/>
                <a:gd name="connsiteX31" fmla="*/ 2012868 w 2256312"/>
                <a:gd name="connsiteY31" fmla="*/ 353321 h 1846575"/>
                <a:gd name="connsiteX32" fmla="*/ 2143458 w 2256312"/>
                <a:gd name="connsiteY32" fmla="*/ 415638 h 1846575"/>
                <a:gd name="connsiteX33" fmla="*/ 2190862 w 2256312"/>
                <a:gd name="connsiteY33" fmla="*/ 507719 h 1846575"/>
                <a:gd name="connsiteX34" fmla="*/ 2247338 w 2256312"/>
                <a:gd name="connsiteY34" fmla="*/ 632410 h 1846575"/>
                <a:gd name="connsiteX35" fmla="*/ 2256312 w 2256312"/>
                <a:gd name="connsiteY35" fmla="*/ 786770 h 1846575"/>
                <a:gd name="connsiteX36" fmla="*/ 2250374 w 2256312"/>
                <a:gd name="connsiteY36" fmla="*/ 935212 h 1846575"/>
                <a:gd name="connsiteX37" fmla="*/ 2250374 w 2256312"/>
                <a:gd name="connsiteY37" fmla="*/ 935212 h 1846575"/>
                <a:gd name="connsiteX38" fmla="*/ 2232561 w 2256312"/>
                <a:gd name="connsiteY38" fmla="*/ 1000526 h 1846575"/>
                <a:gd name="connsiteX39" fmla="*/ 2196935 w 2256312"/>
                <a:gd name="connsiteY39" fmla="*/ 1042089 h 1846575"/>
                <a:gd name="connsiteX40" fmla="*/ 2155372 w 2256312"/>
                <a:gd name="connsiteY40" fmla="*/ 1119279 h 1846575"/>
                <a:gd name="connsiteX41" fmla="*/ 2143496 w 2256312"/>
                <a:gd name="connsiteY41" fmla="*/ 1166780 h 1846575"/>
                <a:gd name="connsiteX42" fmla="*/ 2167247 w 2256312"/>
                <a:gd name="connsiteY42" fmla="*/ 1243970 h 1846575"/>
                <a:gd name="connsiteX43" fmla="*/ 2167247 w 2256312"/>
                <a:gd name="connsiteY43" fmla="*/ 1368661 h 1846575"/>
                <a:gd name="connsiteX44" fmla="*/ 2131621 w 2256312"/>
                <a:gd name="connsiteY44" fmla="*/ 1469601 h 1846575"/>
                <a:gd name="connsiteX45" fmla="*/ 2090057 w 2256312"/>
                <a:gd name="connsiteY45" fmla="*/ 1540853 h 1846575"/>
                <a:gd name="connsiteX46" fmla="*/ 2024743 w 2256312"/>
                <a:gd name="connsiteY46" fmla="*/ 1573482 h 1846575"/>
                <a:gd name="connsiteX47" fmla="*/ 1926743 w 2256312"/>
                <a:gd name="connsiteY47" fmla="*/ 1846575 h 1846575"/>
                <a:gd name="connsiteX48" fmla="*/ 1837716 w 2256312"/>
                <a:gd name="connsiteY48" fmla="*/ 1837698 h 1846575"/>
                <a:gd name="connsiteX49" fmla="*/ 1876302 w 2256312"/>
                <a:gd name="connsiteY49" fmla="*/ 1695232 h 1846575"/>
                <a:gd name="connsiteX50" fmla="*/ 1911927 w 2256312"/>
                <a:gd name="connsiteY50" fmla="*/ 1564604 h 1846575"/>
                <a:gd name="connsiteX51" fmla="*/ 1900051 w 2256312"/>
                <a:gd name="connsiteY51" fmla="*/ 1469601 h 1846575"/>
                <a:gd name="connsiteX52" fmla="*/ 1923803 w 2256312"/>
                <a:gd name="connsiteY52" fmla="*/ 1368661 h 1846575"/>
                <a:gd name="connsiteX53" fmla="*/ 1989117 w 2256312"/>
                <a:gd name="connsiteY53" fmla="*/ 1261783 h 1846575"/>
                <a:gd name="connsiteX54" fmla="*/ 1983179 w 2256312"/>
                <a:gd name="connsiteY54" fmla="*/ 1208344 h 1846575"/>
                <a:gd name="connsiteX55" fmla="*/ 2015904 w 2256312"/>
                <a:gd name="connsiteY55" fmla="*/ 1116320 h 1846575"/>
                <a:gd name="connsiteX56" fmla="*/ 2048494 w 2256312"/>
                <a:gd name="connsiteY56" fmla="*/ 958962 h 1846575"/>
                <a:gd name="connsiteX57" fmla="*/ 2119746 w 2256312"/>
                <a:gd name="connsiteY57" fmla="*/ 917399 h 1846575"/>
                <a:gd name="connsiteX58" fmla="*/ 2119746 w 2256312"/>
                <a:gd name="connsiteY58" fmla="*/ 917399 h 1846575"/>
                <a:gd name="connsiteX59" fmla="*/ 2137559 w 2256312"/>
                <a:gd name="connsiteY59" fmla="*/ 792708 h 1846575"/>
                <a:gd name="connsiteX60" fmla="*/ 2067815 w 2256312"/>
                <a:gd name="connsiteY60" fmla="*/ 517390 h 1846575"/>
                <a:gd name="connsiteX61" fmla="*/ 1828800 w 2256312"/>
                <a:gd name="connsiteY61" fmla="*/ 388947 h 1846575"/>
                <a:gd name="connsiteX62" fmla="*/ 1389413 w 2256312"/>
                <a:gd name="connsiteY62" fmla="*/ 187008 h 1846575"/>
                <a:gd name="connsiteX63" fmla="*/ 1186179 w 2256312"/>
                <a:gd name="connsiteY63" fmla="*/ 159969 h 1846575"/>
                <a:gd name="connsiteX64" fmla="*/ 976755 w 2256312"/>
                <a:gd name="connsiteY64" fmla="*/ 154379 h 1846575"/>
                <a:gd name="connsiteX65" fmla="*/ 807522 w 2256312"/>
                <a:gd name="connsiteY65" fmla="*/ 163315 h 1846575"/>
                <a:gd name="connsiteX66" fmla="*/ 605642 w 2256312"/>
                <a:gd name="connsiteY66" fmla="*/ 204879 h 1846575"/>
                <a:gd name="connsiteX67" fmla="*/ 451263 w 2256312"/>
                <a:gd name="connsiteY67" fmla="*/ 288006 h 1846575"/>
                <a:gd name="connsiteX68" fmla="*/ 380011 w 2256312"/>
                <a:gd name="connsiteY68" fmla="*/ 353321 h 1846575"/>
                <a:gd name="connsiteX69" fmla="*/ 380011 w 2256312"/>
                <a:gd name="connsiteY69" fmla="*/ 353321 h 1846575"/>
                <a:gd name="connsiteX70" fmla="*/ 338447 w 2256312"/>
                <a:gd name="connsiteY70" fmla="*/ 341445 h 1846575"/>
                <a:gd name="connsiteX71" fmla="*/ 249382 w 2256312"/>
                <a:gd name="connsiteY71" fmla="*/ 430510 h 1846575"/>
                <a:gd name="connsiteX72" fmla="*/ 195943 w 2256312"/>
                <a:gd name="connsiteY72" fmla="*/ 483949 h 1846575"/>
                <a:gd name="connsiteX73" fmla="*/ 207818 w 2256312"/>
                <a:gd name="connsiteY73" fmla="*/ 561139 h 1846575"/>
                <a:gd name="connsiteX74" fmla="*/ 255320 w 2256312"/>
                <a:gd name="connsiteY74" fmla="*/ 632391 h 1846575"/>
                <a:gd name="connsiteX75" fmla="*/ 237507 w 2256312"/>
                <a:gd name="connsiteY75" fmla="*/ 697705 h 1846575"/>
                <a:gd name="connsiteX76" fmla="*/ 201881 w 2256312"/>
                <a:gd name="connsiteY76" fmla="*/ 763019 h 1846575"/>
                <a:gd name="connsiteX77" fmla="*/ 267195 w 2256312"/>
                <a:gd name="connsiteY77" fmla="*/ 751144 h 1846575"/>
                <a:gd name="connsiteX78" fmla="*/ 267195 w 2256312"/>
                <a:gd name="connsiteY78" fmla="*/ 751144 h 1846575"/>
                <a:gd name="connsiteX79" fmla="*/ 267195 w 2256312"/>
                <a:gd name="connsiteY79" fmla="*/ 751144 h 1846575"/>
                <a:gd name="connsiteX80" fmla="*/ 362198 w 2256312"/>
                <a:gd name="connsiteY80" fmla="*/ 679892 h 1846575"/>
                <a:gd name="connsiteX81" fmla="*/ 421574 w 2256312"/>
                <a:gd name="connsiteY81" fmla="*/ 697705 h 1846575"/>
                <a:gd name="connsiteX82" fmla="*/ 445325 w 2256312"/>
                <a:gd name="connsiteY82" fmla="*/ 774895 h 1846575"/>
                <a:gd name="connsiteX83" fmla="*/ 475013 w 2256312"/>
                <a:gd name="connsiteY83" fmla="*/ 881773 h 1846575"/>
                <a:gd name="connsiteX84" fmla="*/ 510639 w 2256312"/>
                <a:gd name="connsiteY84" fmla="*/ 970837 h 1846575"/>
                <a:gd name="connsiteX85" fmla="*/ 528452 w 2256312"/>
                <a:gd name="connsiteY85" fmla="*/ 1048027 h 1846575"/>
                <a:gd name="connsiteX86" fmla="*/ 540327 w 2256312"/>
                <a:gd name="connsiteY86" fmla="*/ 1101466 h 1846575"/>
                <a:gd name="connsiteX87" fmla="*/ 540327 w 2256312"/>
                <a:gd name="connsiteY87" fmla="*/ 1279596 h 1846575"/>
                <a:gd name="connsiteX88" fmla="*/ 510639 w 2256312"/>
                <a:gd name="connsiteY88" fmla="*/ 1374599 h 1846575"/>
                <a:gd name="connsiteX89" fmla="*/ 504701 w 2256312"/>
                <a:gd name="connsiteY89" fmla="*/ 1534915 h 1846575"/>
                <a:gd name="connsiteX90" fmla="*/ 480951 w 2256312"/>
                <a:gd name="connsiteY90" fmla="*/ 1635856 h 1846575"/>
                <a:gd name="connsiteX91" fmla="*/ 480950 w 2256312"/>
                <a:gd name="connsiteY91" fmla="*/ 1718983 h 1846575"/>
                <a:gd name="connsiteX0" fmla="*/ 480950 w 2256312"/>
                <a:gd name="connsiteY0" fmla="*/ 1718983 h 1846575"/>
                <a:gd name="connsiteX1" fmla="*/ 368135 w 2256312"/>
                <a:gd name="connsiteY1" fmla="*/ 1724921 h 1846575"/>
                <a:gd name="connsiteX2" fmla="*/ 302821 w 2256312"/>
                <a:gd name="connsiteY2" fmla="*/ 1724921 h 1846575"/>
                <a:gd name="connsiteX3" fmla="*/ 255320 w 2256312"/>
                <a:gd name="connsiteY3" fmla="*/ 1671482 h 1846575"/>
                <a:gd name="connsiteX4" fmla="*/ 190005 w 2256312"/>
                <a:gd name="connsiteY4" fmla="*/ 1677419 h 1846575"/>
                <a:gd name="connsiteX5" fmla="*/ 83127 w 2256312"/>
                <a:gd name="connsiteY5" fmla="*/ 1671482 h 1846575"/>
                <a:gd name="connsiteX6" fmla="*/ 65314 w 2256312"/>
                <a:gd name="connsiteY6" fmla="*/ 1582417 h 1846575"/>
                <a:gd name="connsiteX7" fmla="*/ 47501 w 2256312"/>
                <a:gd name="connsiteY7" fmla="*/ 1309284 h 1846575"/>
                <a:gd name="connsiteX8" fmla="*/ 0 w 2256312"/>
                <a:gd name="connsiteY8" fmla="*/ 1243970 h 1846575"/>
                <a:gd name="connsiteX9" fmla="*/ 5938 w 2256312"/>
                <a:gd name="connsiteY9" fmla="*/ 1018339 h 1846575"/>
                <a:gd name="connsiteX10" fmla="*/ 53439 w 2256312"/>
                <a:gd name="connsiteY10" fmla="*/ 780832 h 1846575"/>
                <a:gd name="connsiteX11" fmla="*/ 41564 w 2256312"/>
                <a:gd name="connsiteY11" fmla="*/ 733331 h 1846575"/>
                <a:gd name="connsiteX12" fmla="*/ 11875 w 2256312"/>
                <a:gd name="connsiteY12" fmla="*/ 668017 h 1846575"/>
                <a:gd name="connsiteX13" fmla="*/ 5938 w 2256312"/>
                <a:gd name="connsiteY13" fmla="*/ 578951 h 1846575"/>
                <a:gd name="connsiteX14" fmla="*/ 53439 w 2256312"/>
                <a:gd name="connsiteY14" fmla="*/ 513637 h 1846575"/>
                <a:gd name="connsiteX15" fmla="*/ 83127 w 2256312"/>
                <a:gd name="connsiteY15" fmla="*/ 454261 h 1846575"/>
                <a:gd name="connsiteX16" fmla="*/ 225631 w 2256312"/>
                <a:gd name="connsiteY16" fmla="*/ 293944 h 1846575"/>
                <a:gd name="connsiteX17" fmla="*/ 255319 w 2256312"/>
                <a:gd name="connsiteY17" fmla="*/ 258319 h 1846575"/>
                <a:gd name="connsiteX18" fmla="*/ 255320 w 2256312"/>
                <a:gd name="connsiteY18" fmla="*/ 228630 h 1846575"/>
                <a:gd name="connsiteX19" fmla="*/ 403761 w 2256312"/>
                <a:gd name="connsiteY19" fmla="*/ 127689 h 1846575"/>
                <a:gd name="connsiteX20" fmla="*/ 570016 w 2256312"/>
                <a:gd name="connsiteY20" fmla="*/ 56437 h 1846575"/>
                <a:gd name="connsiteX21" fmla="*/ 754083 w 2256312"/>
                <a:gd name="connsiteY21" fmla="*/ 26749 h 1846575"/>
                <a:gd name="connsiteX22" fmla="*/ 813460 w 2256312"/>
                <a:gd name="connsiteY22" fmla="*/ 26749 h 1846575"/>
                <a:gd name="connsiteX23" fmla="*/ 872875 w 2256312"/>
                <a:gd name="connsiteY23" fmla="*/ 0 h 1846575"/>
                <a:gd name="connsiteX24" fmla="*/ 1070017 w 2256312"/>
                <a:gd name="connsiteY24" fmla="*/ 8066 h 1846575"/>
                <a:gd name="connsiteX25" fmla="*/ 1240972 w 2256312"/>
                <a:gd name="connsiteY25" fmla="*/ 20812 h 1846575"/>
                <a:gd name="connsiteX26" fmla="*/ 1478478 w 2256312"/>
                <a:gd name="connsiteY26" fmla="*/ 80188 h 1846575"/>
                <a:gd name="connsiteX27" fmla="*/ 1543792 w 2256312"/>
                <a:gd name="connsiteY27" fmla="*/ 103939 h 1846575"/>
                <a:gd name="connsiteX28" fmla="*/ 1710047 w 2256312"/>
                <a:gd name="connsiteY28" fmla="*/ 151440 h 1846575"/>
                <a:gd name="connsiteX29" fmla="*/ 1793174 w 2256312"/>
                <a:gd name="connsiteY29" fmla="*/ 193004 h 1846575"/>
                <a:gd name="connsiteX30" fmla="*/ 1864426 w 2256312"/>
                <a:gd name="connsiteY30" fmla="*/ 240505 h 1846575"/>
                <a:gd name="connsiteX31" fmla="*/ 1929740 w 2256312"/>
                <a:gd name="connsiteY31" fmla="*/ 299882 h 1846575"/>
                <a:gd name="connsiteX32" fmla="*/ 2012868 w 2256312"/>
                <a:gd name="connsiteY32" fmla="*/ 353321 h 1846575"/>
                <a:gd name="connsiteX33" fmla="*/ 2143458 w 2256312"/>
                <a:gd name="connsiteY33" fmla="*/ 415638 h 1846575"/>
                <a:gd name="connsiteX34" fmla="*/ 2190862 w 2256312"/>
                <a:gd name="connsiteY34" fmla="*/ 507719 h 1846575"/>
                <a:gd name="connsiteX35" fmla="*/ 2247338 w 2256312"/>
                <a:gd name="connsiteY35" fmla="*/ 632410 h 1846575"/>
                <a:gd name="connsiteX36" fmla="*/ 2256312 w 2256312"/>
                <a:gd name="connsiteY36" fmla="*/ 786770 h 1846575"/>
                <a:gd name="connsiteX37" fmla="*/ 2250374 w 2256312"/>
                <a:gd name="connsiteY37" fmla="*/ 935212 h 1846575"/>
                <a:gd name="connsiteX38" fmla="*/ 2250374 w 2256312"/>
                <a:gd name="connsiteY38" fmla="*/ 935212 h 1846575"/>
                <a:gd name="connsiteX39" fmla="*/ 2232561 w 2256312"/>
                <a:gd name="connsiteY39" fmla="*/ 1000526 h 1846575"/>
                <a:gd name="connsiteX40" fmla="*/ 2196935 w 2256312"/>
                <a:gd name="connsiteY40" fmla="*/ 1042089 h 1846575"/>
                <a:gd name="connsiteX41" fmla="*/ 2155372 w 2256312"/>
                <a:gd name="connsiteY41" fmla="*/ 1119279 h 1846575"/>
                <a:gd name="connsiteX42" fmla="*/ 2143496 w 2256312"/>
                <a:gd name="connsiteY42" fmla="*/ 1166780 h 1846575"/>
                <a:gd name="connsiteX43" fmla="*/ 2167247 w 2256312"/>
                <a:gd name="connsiteY43" fmla="*/ 1243970 h 1846575"/>
                <a:gd name="connsiteX44" fmla="*/ 2167247 w 2256312"/>
                <a:gd name="connsiteY44" fmla="*/ 1368661 h 1846575"/>
                <a:gd name="connsiteX45" fmla="*/ 2131621 w 2256312"/>
                <a:gd name="connsiteY45" fmla="*/ 1469601 h 1846575"/>
                <a:gd name="connsiteX46" fmla="*/ 2090057 w 2256312"/>
                <a:gd name="connsiteY46" fmla="*/ 1540853 h 1846575"/>
                <a:gd name="connsiteX47" fmla="*/ 2024743 w 2256312"/>
                <a:gd name="connsiteY47" fmla="*/ 1573482 h 1846575"/>
                <a:gd name="connsiteX48" fmla="*/ 1926743 w 2256312"/>
                <a:gd name="connsiteY48" fmla="*/ 1846575 h 1846575"/>
                <a:gd name="connsiteX49" fmla="*/ 1837716 w 2256312"/>
                <a:gd name="connsiteY49" fmla="*/ 1837698 h 1846575"/>
                <a:gd name="connsiteX50" fmla="*/ 1876302 w 2256312"/>
                <a:gd name="connsiteY50" fmla="*/ 1695232 h 1846575"/>
                <a:gd name="connsiteX51" fmla="*/ 1911927 w 2256312"/>
                <a:gd name="connsiteY51" fmla="*/ 1564604 h 1846575"/>
                <a:gd name="connsiteX52" fmla="*/ 1900051 w 2256312"/>
                <a:gd name="connsiteY52" fmla="*/ 1469601 h 1846575"/>
                <a:gd name="connsiteX53" fmla="*/ 1923803 w 2256312"/>
                <a:gd name="connsiteY53" fmla="*/ 1368661 h 1846575"/>
                <a:gd name="connsiteX54" fmla="*/ 1989117 w 2256312"/>
                <a:gd name="connsiteY54" fmla="*/ 1261783 h 1846575"/>
                <a:gd name="connsiteX55" fmla="*/ 1983179 w 2256312"/>
                <a:gd name="connsiteY55" fmla="*/ 1208344 h 1846575"/>
                <a:gd name="connsiteX56" fmla="*/ 2015904 w 2256312"/>
                <a:gd name="connsiteY56" fmla="*/ 1116320 h 1846575"/>
                <a:gd name="connsiteX57" fmla="*/ 2048494 w 2256312"/>
                <a:gd name="connsiteY57" fmla="*/ 958962 h 1846575"/>
                <a:gd name="connsiteX58" fmla="*/ 2119746 w 2256312"/>
                <a:gd name="connsiteY58" fmla="*/ 917399 h 1846575"/>
                <a:gd name="connsiteX59" fmla="*/ 2119746 w 2256312"/>
                <a:gd name="connsiteY59" fmla="*/ 917399 h 1846575"/>
                <a:gd name="connsiteX60" fmla="*/ 2137559 w 2256312"/>
                <a:gd name="connsiteY60" fmla="*/ 792708 h 1846575"/>
                <a:gd name="connsiteX61" fmla="*/ 2067815 w 2256312"/>
                <a:gd name="connsiteY61" fmla="*/ 517390 h 1846575"/>
                <a:gd name="connsiteX62" fmla="*/ 1828800 w 2256312"/>
                <a:gd name="connsiteY62" fmla="*/ 388947 h 1846575"/>
                <a:gd name="connsiteX63" fmla="*/ 1389413 w 2256312"/>
                <a:gd name="connsiteY63" fmla="*/ 187008 h 1846575"/>
                <a:gd name="connsiteX64" fmla="*/ 1186179 w 2256312"/>
                <a:gd name="connsiteY64" fmla="*/ 159969 h 1846575"/>
                <a:gd name="connsiteX65" fmla="*/ 976755 w 2256312"/>
                <a:gd name="connsiteY65" fmla="*/ 154379 h 1846575"/>
                <a:gd name="connsiteX66" fmla="*/ 807522 w 2256312"/>
                <a:gd name="connsiteY66" fmla="*/ 163315 h 1846575"/>
                <a:gd name="connsiteX67" fmla="*/ 605642 w 2256312"/>
                <a:gd name="connsiteY67" fmla="*/ 204879 h 1846575"/>
                <a:gd name="connsiteX68" fmla="*/ 451263 w 2256312"/>
                <a:gd name="connsiteY68" fmla="*/ 288006 h 1846575"/>
                <a:gd name="connsiteX69" fmla="*/ 380011 w 2256312"/>
                <a:gd name="connsiteY69" fmla="*/ 353321 h 1846575"/>
                <a:gd name="connsiteX70" fmla="*/ 380011 w 2256312"/>
                <a:gd name="connsiteY70" fmla="*/ 353321 h 1846575"/>
                <a:gd name="connsiteX71" fmla="*/ 338447 w 2256312"/>
                <a:gd name="connsiteY71" fmla="*/ 341445 h 1846575"/>
                <a:gd name="connsiteX72" fmla="*/ 249382 w 2256312"/>
                <a:gd name="connsiteY72" fmla="*/ 430510 h 1846575"/>
                <a:gd name="connsiteX73" fmla="*/ 195943 w 2256312"/>
                <a:gd name="connsiteY73" fmla="*/ 483949 h 1846575"/>
                <a:gd name="connsiteX74" fmla="*/ 207818 w 2256312"/>
                <a:gd name="connsiteY74" fmla="*/ 561139 h 1846575"/>
                <a:gd name="connsiteX75" fmla="*/ 255320 w 2256312"/>
                <a:gd name="connsiteY75" fmla="*/ 632391 h 1846575"/>
                <a:gd name="connsiteX76" fmla="*/ 237507 w 2256312"/>
                <a:gd name="connsiteY76" fmla="*/ 697705 h 1846575"/>
                <a:gd name="connsiteX77" fmla="*/ 201881 w 2256312"/>
                <a:gd name="connsiteY77" fmla="*/ 763019 h 1846575"/>
                <a:gd name="connsiteX78" fmla="*/ 267195 w 2256312"/>
                <a:gd name="connsiteY78" fmla="*/ 751144 h 1846575"/>
                <a:gd name="connsiteX79" fmla="*/ 267195 w 2256312"/>
                <a:gd name="connsiteY79" fmla="*/ 751144 h 1846575"/>
                <a:gd name="connsiteX80" fmla="*/ 267195 w 2256312"/>
                <a:gd name="connsiteY80" fmla="*/ 751144 h 1846575"/>
                <a:gd name="connsiteX81" fmla="*/ 362198 w 2256312"/>
                <a:gd name="connsiteY81" fmla="*/ 679892 h 1846575"/>
                <a:gd name="connsiteX82" fmla="*/ 421574 w 2256312"/>
                <a:gd name="connsiteY82" fmla="*/ 697705 h 1846575"/>
                <a:gd name="connsiteX83" fmla="*/ 445325 w 2256312"/>
                <a:gd name="connsiteY83" fmla="*/ 774895 h 1846575"/>
                <a:gd name="connsiteX84" fmla="*/ 475013 w 2256312"/>
                <a:gd name="connsiteY84" fmla="*/ 881773 h 1846575"/>
                <a:gd name="connsiteX85" fmla="*/ 510639 w 2256312"/>
                <a:gd name="connsiteY85" fmla="*/ 970837 h 1846575"/>
                <a:gd name="connsiteX86" fmla="*/ 528452 w 2256312"/>
                <a:gd name="connsiteY86" fmla="*/ 1048027 h 1846575"/>
                <a:gd name="connsiteX87" fmla="*/ 540327 w 2256312"/>
                <a:gd name="connsiteY87" fmla="*/ 1101466 h 1846575"/>
                <a:gd name="connsiteX88" fmla="*/ 540327 w 2256312"/>
                <a:gd name="connsiteY88" fmla="*/ 1279596 h 1846575"/>
                <a:gd name="connsiteX89" fmla="*/ 510639 w 2256312"/>
                <a:gd name="connsiteY89" fmla="*/ 1374599 h 1846575"/>
                <a:gd name="connsiteX90" fmla="*/ 504701 w 2256312"/>
                <a:gd name="connsiteY90" fmla="*/ 1534915 h 1846575"/>
                <a:gd name="connsiteX91" fmla="*/ 480951 w 2256312"/>
                <a:gd name="connsiteY91" fmla="*/ 1635856 h 1846575"/>
                <a:gd name="connsiteX92" fmla="*/ 480950 w 2256312"/>
                <a:gd name="connsiteY92" fmla="*/ 1718983 h 1846575"/>
                <a:gd name="connsiteX0" fmla="*/ 480950 w 2256312"/>
                <a:gd name="connsiteY0" fmla="*/ 1719763 h 1847355"/>
                <a:gd name="connsiteX1" fmla="*/ 368135 w 2256312"/>
                <a:gd name="connsiteY1" fmla="*/ 1725701 h 1847355"/>
                <a:gd name="connsiteX2" fmla="*/ 302821 w 2256312"/>
                <a:gd name="connsiteY2" fmla="*/ 1725701 h 1847355"/>
                <a:gd name="connsiteX3" fmla="*/ 255320 w 2256312"/>
                <a:gd name="connsiteY3" fmla="*/ 1672262 h 1847355"/>
                <a:gd name="connsiteX4" fmla="*/ 190005 w 2256312"/>
                <a:gd name="connsiteY4" fmla="*/ 1678199 h 1847355"/>
                <a:gd name="connsiteX5" fmla="*/ 83127 w 2256312"/>
                <a:gd name="connsiteY5" fmla="*/ 1672262 h 1847355"/>
                <a:gd name="connsiteX6" fmla="*/ 65314 w 2256312"/>
                <a:gd name="connsiteY6" fmla="*/ 1583197 h 1847355"/>
                <a:gd name="connsiteX7" fmla="*/ 47501 w 2256312"/>
                <a:gd name="connsiteY7" fmla="*/ 1310064 h 1847355"/>
                <a:gd name="connsiteX8" fmla="*/ 0 w 2256312"/>
                <a:gd name="connsiteY8" fmla="*/ 1244750 h 1847355"/>
                <a:gd name="connsiteX9" fmla="*/ 5938 w 2256312"/>
                <a:gd name="connsiteY9" fmla="*/ 1019119 h 1847355"/>
                <a:gd name="connsiteX10" fmla="*/ 53439 w 2256312"/>
                <a:gd name="connsiteY10" fmla="*/ 781612 h 1847355"/>
                <a:gd name="connsiteX11" fmla="*/ 41564 w 2256312"/>
                <a:gd name="connsiteY11" fmla="*/ 734111 h 1847355"/>
                <a:gd name="connsiteX12" fmla="*/ 11875 w 2256312"/>
                <a:gd name="connsiteY12" fmla="*/ 668797 h 1847355"/>
                <a:gd name="connsiteX13" fmla="*/ 5938 w 2256312"/>
                <a:gd name="connsiteY13" fmla="*/ 579731 h 1847355"/>
                <a:gd name="connsiteX14" fmla="*/ 53439 w 2256312"/>
                <a:gd name="connsiteY14" fmla="*/ 514417 h 1847355"/>
                <a:gd name="connsiteX15" fmla="*/ 83127 w 2256312"/>
                <a:gd name="connsiteY15" fmla="*/ 455041 h 1847355"/>
                <a:gd name="connsiteX16" fmla="*/ 225631 w 2256312"/>
                <a:gd name="connsiteY16" fmla="*/ 294724 h 1847355"/>
                <a:gd name="connsiteX17" fmla="*/ 255319 w 2256312"/>
                <a:gd name="connsiteY17" fmla="*/ 259099 h 1847355"/>
                <a:gd name="connsiteX18" fmla="*/ 255320 w 2256312"/>
                <a:gd name="connsiteY18" fmla="*/ 229410 h 1847355"/>
                <a:gd name="connsiteX19" fmla="*/ 403761 w 2256312"/>
                <a:gd name="connsiteY19" fmla="*/ 128469 h 1847355"/>
                <a:gd name="connsiteX20" fmla="*/ 570016 w 2256312"/>
                <a:gd name="connsiteY20" fmla="*/ 57217 h 1847355"/>
                <a:gd name="connsiteX21" fmla="*/ 754083 w 2256312"/>
                <a:gd name="connsiteY21" fmla="*/ 27529 h 1847355"/>
                <a:gd name="connsiteX22" fmla="*/ 813460 w 2256312"/>
                <a:gd name="connsiteY22" fmla="*/ 27529 h 1847355"/>
                <a:gd name="connsiteX23" fmla="*/ 872875 w 2256312"/>
                <a:gd name="connsiteY23" fmla="*/ 780 h 1847355"/>
                <a:gd name="connsiteX24" fmla="*/ 1070017 w 2256312"/>
                <a:gd name="connsiteY24" fmla="*/ 8846 h 1847355"/>
                <a:gd name="connsiteX25" fmla="*/ 1240972 w 2256312"/>
                <a:gd name="connsiteY25" fmla="*/ 21592 h 1847355"/>
                <a:gd name="connsiteX26" fmla="*/ 1478478 w 2256312"/>
                <a:gd name="connsiteY26" fmla="*/ 80968 h 1847355"/>
                <a:gd name="connsiteX27" fmla="*/ 1543792 w 2256312"/>
                <a:gd name="connsiteY27" fmla="*/ 104719 h 1847355"/>
                <a:gd name="connsiteX28" fmla="*/ 1710047 w 2256312"/>
                <a:gd name="connsiteY28" fmla="*/ 152220 h 1847355"/>
                <a:gd name="connsiteX29" fmla="*/ 1793174 w 2256312"/>
                <a:gd name="connsiteY29" fmla="*/ 193784 h 1847355"/>
                <a:gd name="connsiteX30" fmla="*/ 1864426 w 2256312"/>
                <a:gd name="connsiteY30" fmla="*/ 241285 h 1847355"/>
                <a:gd name="connsiteX31" fmla="*/ 1929740 w 2256312"/>
                <a:gd name="connsiteY31" fmla="*/ 300662 h 1847355"/>
                <a:gd name="connsiteX32" fmla="*/ 2012868 w 2256312"/>
                <a:gd name="connsiteY32" fmla="*/ 354101 h 1847355"/>
                <a:gd name="connsiteX33" fmla="*/ 2143458 w 2256312"/>
                <a:gd name="connsiteY33" fmla="*/ 416418 h 1847355"/>
                <a:gd name="connsiteX34" fmla="*/ 2190862 w 2256312"/>
                <a:gd name="connsiteY34" fmla="*/ 508499 h 1847355"/>
                <a:gd name="connsiteX35" fmla="*/ 2247338 w 2256312"/>
                <a:gd name="connsiteY35" fmla="*/ 633190 h 1847355"/>
                <a:gd name="connsiteX36" fmla="*/ 2256312 w 2256312"/>
                <a:gd name="connsiteY36" fmla="*/ 787550 h 1847355"/>
                <a:gd name="connsiteX37" fmla="*/ 2250374 w 2256312"/>
                <a:gd name="connsiteY37" fmla="*/ 935992 h 1847355"/>
                <a:gd name="connsiteX38" fmla="*/ 2250374 w 2256312"/>
                <a:gd name="connsiteY38" fmla="*/ 935992 h 1847355"/>
                <a:gd name="connsiteX39" fmla="*/ 2232561 w 2256312"/>
                <a:gd name="connsiteY39" fmla="*/ 1001306 h 1847355"/>
                <a:gd name="connsiteX40" fmla="*/ 2196935 w 2256312"/>
                <a:gd name="connsiteY40" fmla="*/ 1042869 h 1847355"/>
                <a:gd name="connsiteX41" fmla="*/ 2155372 w 2256312"/>
                <a:gd name="connsiteY41" fmla="*/ 1120059 h 1847355"/>
                <a:gd name="connsiteX42" fmla="*/ 2143496 w 2256312"/>
                <a:gd name="connsiteY42" fmla="*/ 1167560 h 1847355"/>
                <a:gd name="connsiteX43" fmla="*/ 2167247 w 2256312"/>
                <a:gd name="connsiteY43" fmla="*/ 1244750 h 1847355"/>
                <a:gd name="connsiteX44" fmla="*/ 2167247 w 2256312"/>
                <a:gd name="connsiteY44" fmla="*/ 1369441 h 1847355"/>
                <a:gd name="connsiteX45" fmla="*/ 2131621 w 2256312"/>
                <a:gd name="connsiteY45" fmla="*/ 1470381 h 1847355"/>
                <a:gd name="connsiteX46" fmla="*/ 2090057 w 2256312"/>
                <a:gd name="connsiteY46" fmla="*/ 1541633 h 1847355"/>
                <a:gd name="connsiteX47" fmla="*/ 2024743 w 2256312"/>
                <a:gd name="connsiteY47" fmla="*/ 1574262 h 1847355"/>
                <a:gd name="connsiteX48" fmla="*/ 1926743 w 2256312"/>
                <a:gd name="connsiteY48" fmla="*/ 1847355 h 1847355"/>
                <a:gd name="connsiteX49" fmla="*/ 1837716 w 2256312"/>
                <a:gd name="connsiteY49" fmla="*/ 1838478 h 1847355"/>
                <a:gd name="connsiteX50" fmla="*/ 1876302 w 2256312"/>
                <a:gd name="connsiteY50" fmla="*/ 1696012 h 1847355"/>
                <a:gd name="connsiteX51" fmla="*/ 1911927 w 2256312"/>
                <a:gd name="connsiteY51" fmla="*/ 1565384 h 1847355"/>
                <a:gd name="connsiteX52" fmla="*/ 1900051 w 2256312"/>
                <a:gd name="connsiteY52" fmla="*/ 1470381 h 1847355"/>
                <a:gd name="connsiteX53" fmla="*/ 1923803 w 2256312"/>
                <a:gd name="connsiteY53" fmla="*/ 1369441 h 1847355"/>
                <a:gd name="connsiteX54" fmla="*/ 1989117 w 2256312"/>
                <a:gd name="connsiteY54" fmla="*/ 1262563 h 1847355"/>
                <a:gd name="connsiteX55" fmla="*/ 1983179 w 2256312"/>
                <a:gd name="connsiteY55" fmla="*/ 1209124 h 1847355"/>
                <a:gd name="connsiteX56" fmla="*/ 2015904 w 2256312"/>
                <a:gd name="connsiteY56" fmla="*/ 1117100 h 1847355"/>
                <a:gd name="connsiteX57" fmla="*/ 2048494 w 2256312"/>
                <a:gd name="connsiteY57" fmla="*/ 959742 h 1847355"/>
                <a:gd name="connsiteX58" fmla="*/ 2119746 w 2256312"/>
                <a:gd name="connsiteY58" fmla="*/ 918179 h 1847355"/>
                <a:gd name="connsiteX59" fmla="*/ 2119746 w 2256312"/>
                <a:gd name="connsiteY59" fmla="*/ 918179 h 1847355"/>
                <a:gd name="connsiteX60" fmla="*/ 2137559 w 2256312"/>
                <a:gd name="connsiteY60" fmla="*/ 793488 h 1847355"/>
                <a:gd name="connsiteX61" fmla="*/ 2067815 w 2256312"/>
                <a:gd name="connsiteY61" fmla="*/ 518170 h 1847355"/>
                <a:gd name="connsiteX62" fmla="*/ 1828800 w 2256312"/>
                <a:gd name="connsiteY62" fmla="*/ 389727 h 1847355"/>
                <a:gd name="connsiteX63" fmla="*/ 1389413 w 2256312"/>
                <a:gd name="connsiteY63" fmla="*/ 187788 h 1847355"/>
                <a:gd name="connsiteX64" fmla="*/ 1186179 w 2256312"/>
                <a:gd name="connsiteY64" fmla="*/ 160749 h 1847355"/>
                <a:gd name="connsiteX65" fmla="*/ 976755 w 2256312"/>
                <a:gd name="connsiteY65" fmla="*/ 155159 h 1847355"/>
                <a:gd name="connsiteX66" fmla="*/ 807522 w 2256312"/>
                <a:gd name="connsiteY66" fmla="*/ 164095 h 1847355"/>
                <a:gd name="connsiteX67" fmla="*/ 605642 w 2256312"/>
                <a:gd name="connsiteY67" fmla="*/ 205659 h 1847355"/>
                <a:gd name="connsiteX68" fmla="*/ 451263 w 2256312"/>
                <a:gd name="connsiteY68" fmla="*/ 288786 h 1847355"/>
                <a:gd name="connsiteX69" fmla="*/ 380011 w 2256312"/>
                <a:gd name="connsiteY69" fmla="*/ 354101 h 1847355"/>
                <a:gd name="connsiteX70" fmla="*/ 380011 w 2256312"/>
                <a:gd name="connsiteY70" fmla="*/ 354101 h 1847355"/>
                <a:gd name="connsiteX71" fmla="*/ 338447 w 2256312"/>
                <a:gd name="connsiteY71" fmla="*/ 342225 h 1847355"/>
                <a:gd name="connsiteX72" fmla="*/ 249382 w 2256312"/>
                <a:gd name="connsiteY72" fmla="*/ 431290 h 1847355"/>
                <a:gd name="connsiteX73" fmla="*/ 195943 w 2256312"/>
                <a:gd name="connsiteY73" fmla="*/ 484729 h 1847355"/>
                <a:gd name="connsiteX74" fmla="*/ 207818 w 2256312"/>
                <a:gd name="connsiteY74" fmla="*/ 561919 h 1847355"/>
                <a:gd name="connsiteX75" fmla="*/ 255320 w 2256312"/>
                <a:gd name="connsiteY75" fmla="*/ 633171 h 1847355"/>
                <a:gd name="connsiteX76" fmla="*/ 237507 w 2256312"/>
                <a:gd name="connsiteY76" fmla="*/ 698485 h 1847355"/>
                <a:gd name="connsiteX77" fmla="*/ 201881 w 2256312"/>
                <a:gd name="connsiteY77" fmla="*/ 763799 h 1847355"/>
                <a:gd name="connsiteX78" fmla="*/ 267195 w 2256312"/>
                <a:gd name="connsiteY78" fmla="*/ 751924 h 1847355"/>
                <a:gd name="connsiteX79" fmla="*/ 267195 w 2256312"/>
                <a:gd name="connsiteY79" fmla="*/ 751924 h 1847355"/>
                <a:gd name="connsiteX80" fmla="*/ 267195 w 2256312"/>
                <a:gd name="connsiteY80" fmla="*/ 751924 h 1847355"/>
                <a:gd name="connsiteX81" fmla="*/ 362198 w 2256312"/>
                <a:gd name="connsiteY81" fmla="*/ 680672 h 1847355"/>
                <a:gd name="connsiteX82" fmla="*/ 421574 w 2256312"/>
                <a:gd name="connsiteY82" fmla="*/ 698485 h 1847355"/>
                <a:gd name="connsiteX83" fmla="*/ 445325 w 2256312"/>
                <a:gd name="connsiteY83" fmla="*/ 775675 h 1847355"/>
                <a:gd name="connsiteX84" fmla="*/ 475013 w 2256312"/>
                <a:gd name="connsiteY84" fmla="*/ 882553 h 1847355"/>
                <a:gd name="connsiteX85" fmla="*/ 510639 w 2256312"/>
                <a:gd name="connsiteY85" fmla="*/ 971617 h 1847355"/>
                <a:gd name="connsiteX86" fmla="*/ 528452 w 2256312"/>
                <a:gd name="connsiteY86" fmla="*/ 1048807 h 1847355"/>
                <a:gd name="connsiteX87" fmla="*/ 540327 w 2256312"/>
                <a:gd name="connsiteY87" fmla="*/ 1102246 h 1847355"/>
                <a:gd name="connsiteX88" fmla="*/ 540327 w 2256312"/>
                <a:gd name="connsiteY88" fmla="*/ 1280376 h 1847355"/>
                <a:gd name="connsiteX89" fmla="*/ 510639 w 2256312"/>
                <a:gd name="connsiteY89" fmla="*/ 1375379 h 1847355"/>
                <a:gd name="connsiteX90" fmla="*/ 504701 w 2256312"/>
                <a:gd name="connsiteY90" fmla="*/ 1535695 h 1847355"/>
                <a:gd name="connsiteX91" fmla="*/ 480951 w 2256312"/>
                <a:gd name="connsiteY91" fmla="*/ 1636636 h 1847355"/>
                <a:gd name="connsiteX92" fmla="*/ 480950 w 2256312"/>
                <a:gd name="connsiteY92" fmla="*/ 1719763 h 1847355"/>
                <a:gd name="connsiteX0" fmla="*/ 480950 w 2256312"/>
                <a:gd name="connsiteY0" fmla="*/ 1712400 h 1839992"/>
                <a:gd name="connsiteX1" fmla="*/ 368135 w 2256312"/>
                <a:gd name="connsiteY1" fmla="*/ 1718338 h 1839992"/>
                <a:gd name="connsiteX2" fmla="*/ 302821 w 2256312"/>
                <a:gd name="connsiteY2" fmla="*/ 1718338 h 1839992"/>
                <a:gd name="connsiteX3" fmla="*/ 255320 w 2256312"/>
                <a:gd name="connsiteY3" fmla="*/ 1664899 h 1839992"/>
                <a:gd name="connsiteX4" fmla="*/ 190005 w 2256312"/>
                <a:gd name="connsiteY4" fmla="*/ 1670836 h 1839992"/>
                <a:gd name="connsiteX5" fmla="*/ 83127 w 2256312"/>
                <a:gd name="connsiteY5" fmla="*/ 1664899 h 1839992"/>
                <a:gd name="connsiteX6" fmla="*/ 65314 w 2256312"/>
                <a:gd name="connsiteY6" fmla="*/ 1575834 h 1839992"/>
                <a:gd name="connsiteX7" fmla="*/ 47501 w 2256312"/>
                <a:gd name="connsiteY7" fmla="*/ 1302701 h 1839992"/>
                <a:gd name="connsiteX8" fmla="*/ 0 w 2256312"/>
                <a:gd name="connsiteY8" fmla="*/ 1237387 h 1839992"/>
                <a:gd name="connsiteX9" fmla="*/ 5938 w 2256312"/>
                <a:gd name="connsiteY9" fmla="*/ 1011756 h 1839992"/>
                <a:gd name="connsiteX10" fmla="*/ 53439 w 2256312"/>
                <a:gd name="connsiteY10" fmla="*/ 774249 h 1839992"/>
                <a:gd name="connsiteX11" fmla="*/ 41564 w 2256312"/>
                <a:gd name="connsiteY11" fmla="*/ 726748 h 1839992"/>
                <a:gd name="connsiteX12" fmla="*/ 11875 w 2256312"/>
                <a:gd name="connsiteY12" fmla="*/ 661434 h 1839992"/>
                <a:gd name="connsiteX13" fmla="*/ 5938 w 2256312"/>
                <a:gd name="connsiteY13" fmla="*/ 572368 h 1839992"/>
                <a:gd name="connsiteX14" fmla="*/ 53439 w 2256312"/>
                <a:gd name="connsiteY14" fmla="*/ 507054 h 1839992"/>
                <a:gd name="connsiteX15" fmla="*/ 83127 w 2256312"/>
                <a:gd name="connsiteY15" fmla="*/ 447678 h 1839992"/>
                <a:gd name="connsiteX16" fmla="*/ 225631 w 2256312"/>
                <a:gd name="connsiteY16" fmla="*/ 287361 h 1839992"/>
                <a:gd name="connsiteX17" fmla="*/ 255319 w 2256312"/>
                <a:gd name="connsiteY17" fmla="*/ 251736 h 1839992"/>
                <a:gd name="connsiteX18" fmla="*/ 255320 w 2256312"/>
                <a:gd name="connsiteY18" fmla="*/ 222047 h 1839992"/>
                <a:gd name="connsiteX19" fmla="*/ 403761 w 2256312"/>
                <a:gd name="connsiteY19" fmla="*/ 121106 h 1839992"/>
                <a:gd name="connsiteX20" fmla="*/ 570016 w 2256312"/>
                <a:gd name="connsiteY20" fmla="*/ 49854 h 1839992"/>
                <a:gd name="connsiteX21" fmla="*/ 754083 w 2256312"/>
                <a:gd name="connsiteY21" fmla="*/ 20166 h 1839992"/>
                <a:gd name="connsiteX22" fmla="*/ 813460 w 2256312"/>
                <a:gd name="connsiteY22" fmla="*/ 20166 h 1839992"/>
                <a:gd name="connsiteX23" fmla="*/ 875853 w 2256312"/>
                <a:gd name="connsiteY23" fmla="*/ 2352 h 1839992"/>
                <a:gd name="connsiteX24" fmla="*/ 1070017 w 2256312"/>
                <a:gd name="connsiteY24" fmla="*/ 1483 h 1839992"/>
                <a:gd name="connsiteX25" fmla="*/ 1240972 w 2256312"/>
                <a:gd name="connsiteY25" fmla="*/ 14229 h 1839992"/>
                <a:gd name="connsiteX26" fmla="*/ 1478478 w 2256312"/>
                <a:gd name="connsiteY26" fmla="*/ 73605 h 1839992"/>
                <a:gd name="connsiteX27" fmla="*/ 1543792 w 2256312"/>
                <a:gd name="connsiteY27" fmla="*/ 97356 h 1839992"/>
                <a:gd name="connsiteX28" fmla="*/ 1710047 w 2256312"/>
                <a:gd name="connsiteY28" fmla="*/ 144857 h 1839992"/>
                <a:gd name="connsiteX29" fmla="*/ 1793174 w 2256312"/>
                <a:gd name="connsiteY29" fmla="*/ 186421 h 1839992"/>
                <a:gd name="connsiteX30" fmla="*/ 1864426 w 2256312"/>
                <a:gd name="connsiteY30" fmla="*/ 233922 h 1839992"/>
                <a:gd name="connsiteX31" fmla="*/ 1929740 w 2256312"/>
                <a:gd name="connsiteY31" fmla="*/ 293299 h 1839992"/>
                <a:gd name="connsiteX32" fmla="*/ 2012868 w 2256312"/>
                <a:gd name="connsiteY32" fmla="*/ 346738 h 1839992"/>
                <a:gd name="connsiteX33" fmla="*/ 2143458 w 2256312"/>
                <a:gd name="connsiteY33" fmla="*/ 409055 h 1839992"/>
                <a:gd name="connsiteX34" fmla="*/ 2190862 w 2256312"/>
                <a:gd name="connsiteY34" fmla="*/ 501136 h 1839992"/>
                <a:gd name="connsiteX35" fmla="*/ 2247338 w 2256312"/>
                <a:gd name="connsiteY35" fmla="*/ 625827 h 1839992"/>
                <a:gd name="connsiteX36" fmla="*/ 2256312 w 2256312"/>
                <a:gd name="connsiteY36" fmla="*/ 780187 h 1839992"/>
                <a:gd name="connsiteX37" fmla="*/ 2250374 w 2256312"/>
                <a:gd name="connsiteY37" fmla="*/ 928629 h 1839992"/>
                <a:gd name="connsiteX38" fmla="*/ 2250374 w 2256312"/>
                <a:gd name="connsiteY38" fmla="*/ 928629 h 1839992"/>
                <a:gd name="connsiteX39" fmla="*/ 2232561 w 2256312"/>
                <a:gd name="connsiteY39" fmla="*/ 993943 h 1839992"/>
                <a:gd name="connsiteX40" fmla="*/ 2196935 w 2256312"/>
                <a:gd name="connsiteY40" fmla="*/ 1035506 h 1839992"/>
                <a:gd name="connsiteX41" fmla="*/ 2155372 w 2256312"/>
                <a:gd name="connsiteY41" fmla="*/ 1112696 h 1839992"/>
                <a:gd name="connsiteX42" fmla="*/ 2143496 w 2256312"/>
                <a:gd name="connsiteY42" fmla="*/ 1160197 h 1839992"/>
                <a:gd name="connsiteX43" fmla="*/ 2167247 w 2256312"/>
                <a:gd name="connsiteY43" fmla="*/ 1237387 h 1839992"/>
                <a:gd name="connsiteX44" fmla="*/ 2167247 w 2256312"/>
                <a:gd name="connsiteY44" fmla="*/ 1362078 h 1839992"/>
                <a:gd name="connsiteX45" fmla="*/ 2131621 w 2256312"/>
                <a:gd name="connsiteY45" fmla="*/ 1463018 h 1839992"/>
                <a:gd name="connsiteX46" fmla="*/ 2090057 w 2256312"/>
                <a:gd name="connsiteY46" fmla="*/ 1534270 h 1839992"/>
                <a:gd name="connsiteX47" fmla="*/ 2024743 w 2256312"/>
                <a:gd name="connsiteY47" fmla="*/ 1566899 h 1839992"/>
                <a:gd name="connsiteX48" fmla="*/ 1926743 w 2256312"/>
                <a:gd name="connsiteY48" fmla="*/ 1839992 h 1839992"/>
                <a:gd name="connsiteX49" fmla="*/ 1837716 w 2256312"/>
                <a:gd name="connsiteY49" fmla="*/ 1831115 h 1839992"/>
                <a:gd name="connsiteX50" fmla="*/ 1876302 w 2256312"/>
                <a:gd name="connsiteY50" fmla="*/ 1688649 h 1839992"/>
                <a:gd name="connsiteX51" fmla="*/ 1911927 w 2256312"/>
                <a:gd name="connsiteY51" fmla="*/ 1558021 h 1839992"/>
                <a:gd name="connsiteX52" fmla="*/ 1900051 w 2256312"/>
                <a:gd name="connsiteY52" fmla="*/ 1463018 h 1839992"/>
                <a:gd name="connsiteX53" fmla="*/ 1923803 w 2256312"/>
                <a:gd name="connsiteY53" fmla="*/ 1362078 h 1839992"/>
                <a:gd name="connsiteX54" fmla="*/ 1989117 w 2256312"/>
                <a:gd name="connsiteY54" fmla="*/ 1255200 h 1839992"/>
                <a:gd name="connsiteX55" fmla="*/ 1983179 w 2256312"/>
                <a:gd name="connsiteY55" fmla="*/ 1201761 h 1839992"/>
                <a:gd name="connsiteX56" fmla="*/ 2015904 w 2256312"/>
                <a:gd name="connsiteY56" fmla="*/ 1109737 h 1839992"/>
                <a:gd name="connsiteX57" fmla="*/ 2048494 w 2256312"/>
                <a:gd name="connsiteY57" fmla="*/ 952379 h 1839992"/>
                <a:gd name="connsiteX58" fmla="*/ 2119746 w 2256312"/>
                <a:gd name="connsiteY58" fmla="*/ 910816 h 1839992"/>
                <a:gd name="connsiteX59" fmla="*/ 2119746 w 2256312"/>
                <a:gd name="connsiteY59" fmla="*/ 910816 h 1839992"/>
                <a:gd name="connsiteX60" fmla="*/ 2137559 w 2256312"/>
                <a:gd name="connsiteY60" fmla="*/ 786125 h 1839992"/>
                <a:gd name="connsiteX61" fmla="*/ 2067815 w 2256312"/>
                <a:gd name="connsiteY61" fmla="*/ 510807 h 1839992"/>
                <a:gd name="connsiteX62" fmla="*/ 1828800 w 2256312"/>
                <a:gd name="connsiteY62" fmla="*/ 382364 h 1839992"/>
                <a:gd name="connsiteX63" fmla="*/ 1389413 w 2256312"/>
                <a:gd name="connsiteY63" fmla="*/ 180425 h 1839992"/>
                <a:gd name="connsiteX64" fmla="*/ 1186179 w 2256312"/>
                <a:gd name="connsiteY64" fmla="*/ 153386 h 1839992"/>
                <a:gd name="connsiteX65" fmla="*/ 976755 w 2256312"/>
                <a:gd name="connsiteY65" fmla="*/ 147796 h 1839992"/>
                <a:gd name="connsiteX66" fmla="*/ 807522 w 2256312"/>
                <a:gd name="connsiteY66" fmla="*/ 156732 h 1839992"/>
                <a:gd name="connsiteX67" fmla="*/ 605642 w 2256312"/>
                <a:gd name="connsiteY67" fmla="*/ 198296 h 1839992"/>
                <a:gd name="connsiteX68" fmla="*/ 451263 w 2256312"/>
                <a:gd name="connsiteY68" fmla="*/ 281423 h 1839992"/>
                <a:gd name="connsiteX69" fmla="*/ 380011 w 2256312"/>
                <a:gd name="connsiteY69" fmla="*/ 346738 h 1839992"/>
                <a:gd name="connsiteX70" fmla="*/ 380011 w 2256312"/>
                <a:gd name="connsiteY70" fmla="*/ 346738 h 1839992"/>
                <a:gd name="connsiteX71" fmla="*/ 338447 w 2256312"/>
                <a:gd name="connsiteY71" fmla="*/ 334862 h 1839992"/>
                <a:gd name="connsiteX72" fmla="*/ 249382 w 2256312"/>
                <a:gd name="connsiteY72" fmla="*/ 423927 h 1839992"/>
                <a:gd name="connsiteX73" fmla="*/ 195943 w 2256312"/>
                <a:gd name="connsiteY73" fmla="*/ 477366 h 1839992"/>
                <a:gd name="connsiteX74" fmla="*/ 207818 w 2256312"/>
                <a:gd name="connsiteY74" fmla="*/ 554556 h 1839992"/>
                <a:gd name="connsiteX75" fmla="*/ 255320 w 2256312"/>
                <a:gd name="connsiteY75" fmla="*/ 625808 h 1839992"/>
                <a:gd name="connsiteX76" fmla="*/ 237507 w 2256312"/>
                <a:gd name="connsiteY76" fmla="*/ 691122 h 1839992"/>
                <a:gd name="connsiteX77" fmla="*/ 201881 w 2256312"/>
                <a:gd name="connsiteY77" fmla="*/ 756436 h 1839992"/>
                <a:gd name="connsiteX78" fmla="*/ 267195 w 2256312"/>
                <a:gd name="connsiteY78" fmla="*/ 744561 h 1839992"/>
                <a:gd name="connsiteX79" fmla="*/ 267195 w 2256312"/>
                <a:gd name="connsiteY79" fmla="*/ 744561 h 1839992"/>
                <a:gd name="connsiteX80" fmla="*/ 267195 w 2256312"/>
                <a:gd name="connsiteY80" fmla="*/ 744561 h 1839992"/>
                <a:gd name="connsiteX81" fmla="*/ 362198 w 2256312"/>
                <a:gd name="connsiteY81" fmla="*/ 673309 h 1839992"/>
                <a:gd name="connsiteX82" fmla="*/ 421574 w 2256312"/>
                <a:gd name="connsiteY82" fmla="*/ 691122 h 1839992"/>
                <a:gd name="connsiteX83" fmla="*/ 445325 w 2256312"/>
                <a:gd name="connsiteY83" fmla="*/ 768312 h 1839992"/>
                <a:gd name="connsiteX84" fmla="*/ 475013 w 2256312"/>
                <a:gd name="connsiteY84" fmla="*/ 875190 h 1839992"/>
                <a:gd name="connsiteX85" fmla="*/ 510639 w 2256312"/>
                <a:gd name="connsiteY85" fmla="*/ 964254 h 1839992"/>
                <a:gd name="connsiteX86" fmla="*/ 528452 w 2256312"/>
                <a:gd name="connsiteY86" fmla="*/ 1041444 h 1839992"/>
                <a:gd name="connsiteX87" fmla="*/ 540327 w 2256312"/>
                <a:gd name="connsiteY87" fmla="*/ 1094883 h 1839992"/>
                <a:gd name="connsiteX88" fmla="*/ 540327 w 2256312"/>
                <a:gd name="connsiteY88" fmla="*/ 1273013 h 1839992"/>
                <a:gd name="connsiteX89" fmla="*/ 510639 w 2256312"/>
                <a:gd name="connsiteY89" fmla="*/ 1368016 h 1839992"/>
                <a:gd name="connsiteX90" fmla="*/ 504701 w 2256312"/>
                <a:gd name="connsiteY90" fmla="*/ 1528332 h 1839992"/>
                <a:gd name="connsiteX91" fmla="*/ 480951 w 2256312"/>
                <a:gd name="connsiteY91" fmla="*/ 1629273 h 1839992"/>
                <a:gd name="connsiteX92" fmla="*/ 480950 w 2256312"/>
                <a:gd name="connsiteY92" fmla="*/ 1712400 h 1839992"/>
                <a:gd name="connsiteX0" fmla="*/ 480950 w 2256312"/>
                <a:gd name="connsiteY0" fmla="*/ 1712400 h 1839992"/>
                <a:gd name="connsiteX1" fmla="*/ 368135 w 2256312"/>
                <a:gd name="connsiteY1" fmla="*/ 1718338 h 1839992"/>
                <a:gd name="connsiteX2" fmla="*/ 302821 w 2256312"/>
                <a:gd name="connsiteY2" fmla="*/ 1718338 h 1839992"/>
                <a:gd name="connsiteX3" fmla="*/ 255320 w 2256312"/>
                <a:gd name="connsiteY3" fmla="*/ 1664899 h 1839992"/>
                <a:gd name="connsiteX4" fmla="*/ 190005 w 2256312"/>
                <a:gd name="connsiteY4" fmla="*/ 1670836 h 1839992"/>
                <a:gd name="connsiteX5" fmla="*/ 83127 w 2256312"/>
                <a:gd name="connsiteY5" fmla="*/ 1664899 h 1839992"/>
                <a:gd name="connsiteX6" fmla="*/ 65314 w 2256312"/>
                <a:gd name="connsiteY6" fmla="*/ 1575834 h 1839992"/>
                <a:gd name="connsiteX7" fmla="*/ 47501 w 2256312"/>
                <a:gd name="connsiteY7" fmla="*/ 1302701 h 1839992"/>
                <a:gd name="connsiteX8" fmla="*/ 0 w 2256312"/>
                <a:gd name="connsiteY8" fmla="*/ 1237387 h 1839992"/>
                <a:gd name="connsiteX9" fmla="*/ 5938 w 2256312"/>
                <a:gd name="connsiteY9" fmla="*/ 1011756 h 1839992"/>
                <a:gd name="connsiteX10" fmla="*/ 53439 w 2256312"/>
                <a:gd name="connsiteY10" fmla="*/ 774249 h 1839992"/>
                <a:gd name="connsiteX11" fmla="*/ 41564 w 2256312"/>
                <a:gd name="connsiteY11" fmla="*/ 726748 h 1839992"/>
                <a:gd name="connsiteX12" fmla="*/ 11875 w 2256312"/>
                <a:gd name="connsiteY12" fmla="*/ 661434 h 1839992"/>
                <a:gd name="connsiteX13" fmla="*/ 5938 w 2256312"/>
                <a:gd name="connsiteY13" fmla="*/ 572368 h 1839992"/>
                <a:gd name="connsiteX14" fmla="*/ 53439 w 2256312"/>
                <a:gd name="connsiteY14" fmla="*/ 507054 h 1839992"/>
                <a:gd name="connsiteX15" fmla="*/ 83127 w 2256312"/>
                <a:gd name="connsiteY15" fmla="*/ 447678 h 1839992"/>
                <a:gd name="connsiteX16" fmla="*/ 225631 w 2256312"/>
                <a:gd name="connsiteY16" fmla="*/ 287361 h 1839992"/>
                <a:gd name="connsiteX17" fmla="*/ 255319 w 2256312"/>
                <a:gd name="connsiteY17" fmla="*/ 251736 h 1839992"/>
                <a:gd name="connsiteX18" fmla="*/ 255320 w 2256312"/>
                <a:gd name="connsiteY18" fmla="*/ 222047 h 1839992"/>
                <a:gd name="connsiteX19" fmla="*/ 403761 w 2256312"/>
                <a:gd name="connsiteY19" fmla="*/ 121106 h 1839992"/>
                <a:gd name="connsiteX20" fmla="*/ 570016 w 2256312"/>
                <a:gd name="connsiteY20" fmla="*/ 49854 h 1839992"/>
                <a:gd name="connsiteX21" fmla="*/ 754083 w 2256312"/>
                <a:gd name="connsiteY21" fmla="*/ 20166 h 1839992"/>
                <a:gd name="connsiteX22" fmla="*/ 813460 w 2256312"/>
                <a:gd name="connsiteY22" fmla="*/ 20166 h 1839992"/>
                <a:gd name="connsiteX23" fmla="*/ 875853 w 2256312"/>
                <a:gd name="connsiteY23" fmla="*/ 2352 h 1839992"/>
                <a:gd name="connsiteX24" fmla="*/ 1070017 w 2256312"/>
                <a:gd name="connsiteY24" fmla="*/ 1483 h 1839992"/>
                <a:gd name="connsiteX25" fmla="*/ 1240972 w 2256312"/>
                <a:gd name="connsiteY25" fmla="*/ 14229 h 1839992"/>
                <a:gd name="connsiteX26" fmla="*/ 1478478 w 2256312"/>
                <a:gd name="connsiteY26" fmla="*/ 73605 h 1839992"/>
                <a:gd name="connsiteX27" fmla="*/ 1543792 w 2256312"/>
                <a:gd name="connsiteY27" fmla="*/ 97356 h 1839992"/>
                <a:gd name="connsiteX28" fmla="*/ 1710047 w 2256312"/>
                <a:gd name="connsiteY28" fmla="*/ 144857 h 1839992"/>
                <a:gd name="connsiteX29" fmla="*/ 1793174 w 2256312"/>
                <a:gd name="connsiteY29" fmla="*/ 186421 h 1839992"/>
                <a:gd name="connsiteX30" fmla="*/ 1864426 w 2256312"/>
                <a:gd name="connsiteY30" fmla="*/ 233922 h 1839992"/>
                <a:gd name="connsiteX31" fmla="*/ 1929740 w 2256312"/>
                <a:gd name="connsiteY31" fmla="*/ 293299 h 1839992"/>
                <a:gd name="connsiteX32" fmla="*/ 2012868 w 2256312"/>
                <a:gd name="connsiteY32" fmla="*/ 346738 h 1839992"/>
                <a:gd name="connsiteX33" fmla="*/ 2143458 w 2256312"/>
                <a:gd name="connsiteY33" fmla="*/ 409055 h 1839992"/>
                <a:gd name="connsiteX34" fmla="*/ 2190862 w 2256312"/>
                <a:gd name="connsiteY34" fmla="*/ 501136 h 1839992"/>
                <a:gd name="connsiteX35" fmla="*/ 2247338 w 2256312"/>
                <a:gd name="connsiteY35" fmla="*/ 625827 h 1839992"/>
                <a:gd name="connsiteX36" fmla="*/ 2256312 w 2256312"/>
                <a:gd name="connsiteY36" fmla="*/ 780187 h 1839992"/>
                <a:gd name="connsiteX37" fmla="*/ 2250374 w 2256312"/>
                <a:gd name="connsiteY37" fmla="*/ 928629 h 1839992"/>
                <a:gd name="connsiteX38" fmla="*/ 2250374 w 2256312"/>
                <a:gd name="connsiteY38" fmla="*/ 928629 h 1839992"/>
                <a:gd name="connsiteX39" fmla="*/ 2232561 w 2256312"/>
                <a:gd name="connsiteY39" fmla="*/ 993943 h 1839992"/>
                <a:gd name="connsiteX40" fmla="*/ 2196935 w 2256312"/>
                <a:gd name="connsiteY40" fmla="*/ 1035506 h 1839992"/>
                <a:gd name="connsiteX41" fmla="*/ 2155372 w 2256312"/>
                <a:gd name="connsiteY41" fmla="*/ 1112696 h 1839992"/>
                <a:gd name="connsiteX42" fmla="*/ 2143496 w 2256312"/>
                <a:gd name="connsiteY42" fmla="*/ 1160197 h 1839992"/>
                <a:gd name="connsiteX43" fmla="*/ 2167247 w 2256312"/>
                <a:gd name="connsiteY43" fmla="*/ 1237387 h 1839992"/>
                <a:gd name="connsiteX44" fmla="*/ 2167247 w 2256312"/>
                <a:gd name="connsiteY44" fmla="*/ 1362078 h 1839992"/>
                <a:gd name="connsiteX45" fmla="*/ 2131621 w 2256312"/>
                <a:gd name="connsiteY45" fmla="*/ 1463018 h 1839992"/>
                <a:gd name="connsiteX46" fmla="*/ 2090057 w 2256312"/>
                <a:gd name="connsiteY46" fmla="*/ 1534270 h 1839992"/>
                <a:gd name="connsiteX47" fmla="*/ 2024743 w 2256312"/>
                <a:gd name="connsiteY47" fmla="*/ 1566899 h 1839992"/>
                <a:gd name="connsiteX48" fmla="*/ 1926743 w 2256312"/>
                <a:gd name="connsiteY48" fmla="*/ 1839992 h 1839992"/>
                <a:gd name="connsiteX49" fmla="*/ 1837716 w 2256312"/>
                <a:gd name="connsiteY49" fmla="*/ 1831115 h 1839992"/>
                <a:gd name="connsiteX50" fmla="*/ 1876302 w 2256312"/>
                <a:gd name="connsiteY50" fmla="*/ 1688649 h 1839992"/>
                <a:gd name="connsiteX51" fmla="*/ 1911927 w 2256312"/>
                <a:gd name="connsiteY51" fmla="*/ 1558021 h 1839992"/>
                <a:gd name="connsiteX52" fmla="*/ 1900051 w 2256312"/>
                <a:gd name="connsiteY52" fmla="*/ 1463018 h 1839992"/>
                <a:gd name="connsiteX53" fmla="*/ 1923803 w 2256312"/>
                <a:gd name="connsiteY53" fmla="*/ 1362078 h 1839992"/>
                <a:gd name="connsiteX54" fmla="*/ 1989117 w 2256312"/>
                <a:gd name="connsiteY54" fmla="*/ 1255200 h 1839992"/>
                <a:gd name="connsiteX55" fmla="*/ 1983179 w 2256312"/>
                <a:gd name="connsiteY55" fmla="*/ 1201761 h 1839992"/>
                <a:gd name="connsiteX56" fmla="*/ 2015904 w 2256312"/>
                <a:gd name="connsiteY56" fmla="*/ 1109737 h 1839992"/>
                <a:gd name="connsiteX57" fmla="*/ 2048494 w 2256312"/>
                <a:gd name="connsiteY57" fmla="*/ 952379 h 1839992"/>
                <a:gd name="connsiteX58" fmla="*/ 2119746 w 2256312"/>
                <a:gd name="connsiteY58" fmla="*/ 910816 h 1839992"/>
                <a:gd name="connsiteX59" fmla="*/ 2119746 w 2256312"/>
                <a:gd name="connsiteY59" fmla="*/ 910816 h 1839992"/>
                <a:gd name="connsiteX60" fmla="*/ 2137559 w 2256312"/>
                <a:gd name="connsiteY60" fmla="*/ 786125 h 1839992"/>
                <a:gd name="connsiteX61" fmla="*/ 2067815 w 2256312"/>
                <a:gd name="connsiteY61" fmla="*/ 510807 h 1839992"/>
                <a:gd name="connsiteX62" fmla="*/ 1828800 w 2256312"/>
                <a:gd name="connsiteY62" fmla="*/ 382364 h 1839992"/>
                <a:gd name="connsiteX63" fmla="*/ 1389413 w 2256312"/>
                <a:gd name="connsiteY63" fmla="*/ 180425 h 1839992"/>
                <a:gd name="connsiteX64" fmla="*/ 1186179 w 2256312"/>
                <a:gd name="connsiteY64" fmla="*/ 153386 h 1839992"/>
                <a:gd name="connsiteX65" fmla="*/ 976755 w 2256312"/>
                <a:gd name="connsiteY65" fmla="*/ 147796 h 1839992"/>
                <a:gd name="connsiteX66" fmla="*/ 807522 w 2256312"/>
                <a:gd name="connsiteY66" fmla="*/ 156732 h 1839992"/>
                <a:gd name="connsiteX67" fmla="*/ 605642 w 2256312"/>
                <a:gd name="connsiteY67" fmla="*/ 198296 h 1839992"/>
                <a:gd name="connsiteX68" fmla="*/ 451263 w 2256312"/>
                <a:gd name="connsiteY68" fmla="*/ 281423 h 1839992"/>
                <a:gd name="connsiteX69" fmla="*/ 380011 w 2256312"/>
                <a:gd name="connsiteY69" fmla="*/ 346738 h 1839992"/>
                <a:gd name="connsiteX70" fmla="*/ 380011 w 2256312"/>
                <a:gd name="connsiteY70" fmla="*/ 346738 h 1839992"/>
                <a:gd name="connsiteX71" fmla="*/ 338447 w 2256312"/>
                <a:gd name="connsiteY71" fmla="*/ 334862 h 1839992"/>
                <a:gd name="connsiteX72" fmla="*/ 249382 w 2256312"/>
                <a:gd name="connsiteY72" fmla="*/ 423927 h 1839992"/>
                <a:gd name="connsiteX73" fmla="*/ 195943 w 2256312"/>
                <a:gd name="connsiteY73" fmla="*/ 477366 h 1839992"/>
                <a:gd name="connsiteX74" fmla="*/ 207818 w 2256312"/>
                <a:gd name="connsiteY74" fmla="*/ 554556 h 1839992"/>
                <a:gd name="connsiteX75" fmla="*/ 255320 w 2256312"/>
                <a:gd name="connsiteY75" fmla="*/ 625808 h 1839992"/>
                <a:gd name="connsiteX76" fmla="*/ 237507 w 2256312"/>
                <a:gd name="connsiteY76" fmla="*/ 691122 h 1839992"/>
                <a:gd name="connsiteX77" fmla="*/ 201881 w 2256312"/>
                <a:gd name="connsiteY77" fmla="*/ 756436 h 1839992"/>
                <a:gd name="connsiteX78" fmla="*/ 267195 w 2256312"/>
                <a:gd name="connsiteY78" fmla="*/ 744561 h 1839992"/>
                <a:gd name="connsiteX79" fmla="*/ 267195 w 2256312"/>
                <a:gd name="connsiteY79" fmla="*/ 744561 h 1839992"/>
                <a:gd name="connsiteX80" fmla="*/ 267195 w 2256312"/>
                <a:gd name="connsiteY80" fmla="*/ 744561 h 1839992"/>
                <a:gd name="connsiteX81" fmla="*/ 362198 w 2256312"/>
                <a:gd name="connsiteY81" fmla="*/ 673309 h 1839992"/>
                <a:gd name="connsiteX82" fmla="*/ 421574 w 2256312"/>
                <a:gd name="connsiteY82" fmla="*/ 691122 h 1839992"/>
                <a:gd name="connsiteX83" fmla="*/ 445325 w 2256312"/>
                <a:gd name="connsiteY83" fmla="*/ 768312 h 1839992"/>
                <a:gd name="connsiteX84" fmla="*/ 475013 w 2256312"/>
                <a:gd name="connsiteY84" fmla="*/ 875190 h 1839992"/>
                <a:gd name="connsiteX85" fmla="*/ 510639 w 2256312"/>
                <a:gd name="connsiteY85" fmla="*/ 964254 h 1839992"/>
                <a:gd name="connsiteX86" fmla="*/ 528452 w 2256312"/>
                <a:gd name="connsiteY86" fmla="*/ 1041444 h 1839992"/>
                <a:gd name="connsiteX87" fmla="*/ 540327 w 2256312"/>
                <a:gd name="connsiteY87" fmla="*/ 1094883 h 1839992"/>
                <a:gd name="connsiteX88" fmla="*/ 540327 w 2256312"/>
                <a:gd name="connsiteY88" fmla="*/ 1273013 h 1839992"/>
                <a:gd name="connsiteX89" fmla="*/ 510639 w 2256312"/>
                <a:gd name="connsiteY89" fmla="*/ 1368016 h 1839992"/>
                <a:gd name="connsiteX90" fmla="*/ 504701 w 2256312"/>
                <a:gd name="connsiteY90" fmla="*/ 1528332 h 1839992"/>
                <a:gd name="connsiteX91" fmla="*/ 480951 w 2256312"/>
                <a:gd name="connsiteY91" fmla="*/ 1629273 h 1839992"/>
                <a:gd name="connsiteX92" fmla="*/ 480950 w 2256312"/>
                <a:gd name="connsiteY92" fmla="*/ 1712400 h 1839992"/>
                <a:gd name="connsiteX0" fmla="*/ 480950 w 2256312"/>
                <a:gd name="connsiteY0" fmla="*/ 1712400 h 1839992"/>
                <a:gd name="connsiteX1" fmla="*/ 368135 w 2256312"/>
                <a:gd name="connsiteY1" fmla="*/ 1718338 h 1839992"/>
                <a:gd name="connsiteX2" fmla="*/ 302821 w 2256312"/>
                <a:gd name="connsiteY2" fmla="*/ 1718338 h 1839992"/>
                <a:gd name="connsiteX3" fmla="*/ 255320 w 2256312"/>
                <a:gd name="connsiteY3" fmla="*/ 1664899 h 1839992"/>
                <a:gd name="connsiteX4" fmla="*/ 190005 w 2256312"/>
                <a:gd name="connsiteY4" fmla="*/ 1670836 h 1839992"/>
                <a:gd name="connsiteX5" fmla="*/ 83127 w 2256312"/>
                <a:gd name="connsiteY5" fmla="*/ 1664899 h 1839992"/>
                <a:gd name="connsiteX6" fmla="*/ 65314 w 2256312"/>
                <a:gd name="connsiteY6" fmla="*/ 1575834 h 1839992"/>
                <a:gd name="connsiteX7" fmla="*/ 47501 w 2256312"/>
                <a:gd name="connsiteY7" fmla="*/ 1302701 h 1839992"/>
                <a:gd name="connsiteX8" fmla="*/ 0 w 2256312"/>
                <a:gd name="connsiteY8" fmla="*/ 1237387 h 1839992"/>
                <a:gd name="connsiteX9" fmla="*/ 5938 w 2256312"/>
                <a:gd name="connsiteY9" fmla="*/ 1011756 h 1839992"/>
                <a:gd name="connsiteX10" fmla="*/ 53439 w 2256312"/>
                <a:gd name="connsiteY10" fmla="*/ 774249 h 1839992"/>
                <a:gd name="connsiteX11" fmla="*/ 41564 w 2256312"/>
                <a:gd name="connsiteY11" fmla="*/ 726748 h 1839992"/>
                <a:gd name="connsiteX12" fmla="*/ 11875 w 2256312"/>
                <a:gd name="connsiteY12" fmla="*/ 661434 h 1839992"/>
                <a:gd name="connsiteX13" fmla="*/ 5938 w 2256312"/>
                <a:gd name="connsiteY13" fmla="*/ 572368 h 1839992"/>
                <a:gd name="connsiteX14" fmla="*/ 53439 w 2256312"/>
                <a:gd name="connsiteY14" fmla="*/ 507054 h 1839992"/>
                <a:gd name="connsiteX15" fmla="*/ 83127 w 2256312"/>
                <a:gd name="connsiteY15" fmla="*/ 447678 h 1839992"/>
                <a:gd name="connsiteX16" fmla="*/ 225631 w 2256312"/>
                <a:gd name="connsiteY16" fmla="*/ 287361 h 1839992"/>
                <a:gd name="connsiteX17" fmla="*/ 255319 w 2256312"/>
                <a:gd name="connsiteY17" fmla="*/ 251736 h 1839992"/>
                <a:gd name="connsiteX18" fmla="*/ 255320 w 2256312"/>
                <a:gd name="connsiteY18" fmla="*/ 222047 h 1839992"/>
                <a:gd name="connsiteX19" fmla="*/ 403761 w 2256312"/>
                <a:gd name="connsiteY19" fmla="*/ 121106 h 1839992"/>
                <a:gd name="connsiteX20" fmla="*/ 570016 w 2256312"/>
                <a:gd name="connsiteY20" fmla="*/ 49854 h 1839992"/>
                <a:gd name="connsiteX21" fmla="*/ 754083 w 2256312"/>
                <a:gd name="connsiteY21" fmla="*/ 20166 h 1839992"/>
                <a:gd name="connsiteX22" fmla="*/ 875853 w 2256312"/>
                <a:gd name="connsiteY22" fmla="*/ 2352 h 1839992"/>
                <a:gd name="connsiteX23" fmla="*/ 1070017 w 2256312"/>
                <a:gd name="connsiteY23" fmla="*/ 1483 h 1839992"/>
                <a:gd name="connsiteX24" fmla="*/ 1240972 w 2256312"/>
                <a:gd name="connsiteY24" fmla="*/ 14229 h 1839992"/>
                <a:gd name="connsiteX25" fmla="*/ 1478478 w 2256312"/>
                <a:gd name="connsiteY25" fmla="*/ 73605 h 1839992"/>
                <a:gd name="connsiteX26" fmla="*/ 1543792 w 2256312"/>
                <a:gd name="connsiteY26" fmla="*/ 97356 h 1839992"/>
                <a:gd name="connsiteX27" fmla="*/ 1710047 w 2256312"/>
                <a:gd name="connsiteY27" fmla="*/ 144857 h 1839992"/>
                <a:gd name="connsiteX28" fmla="*/ 1793174 w 2256312"/>
                <a:gd name="connsiteY28" fmla="*/ 186421 h 1839992"/>
                <a:gd name="connsiteX29" fmla="*/ 1864426 w 2256312"/>
                <a:gd name="connsiteY29" fmla="*/ 233922 h 1839992"/>
                <a:gd name="connsiteX30" fmla="*/ 1929740 w 2256312"/>
                <a:gd name="connsiteY30" fmla="*/ 293299 h 1839992"/>
                <a:gd name="connsiteX31" fmla="*/ 2012868 w 2256312"/>
                <a:gd name="connsiteY31" fmla="*/ 346738 h 1839992"/>
                <a:gd name="connsiteX32" fmla="*/ 2143458 w 2256312"/>
                <a:gd name="connsiteY32" fmla="*/ 409055 h 1839992"/>
                <a:gd name="connsiteX33" fmla="*/ 2190862 w 2256312"/>
                <a:gd name="connsiteY33" fmla="*/ 501136 h 1839992"/>
                <a:gd name="connsiteX34" fmla="*/ 2247338 w 2256312"/>
                <a:gd name="connsiteY34" fmla="*/ 625827 h 1839992"/>
                <a:gd name="connsiteX35" fmla="*/ 2256312 w 2256312"/>
                <a:gd name="connsiteY35" fmla="*/ 780187 h 1839992"/>
                <a:gd name="connsiteX36" fmla="*/ 2250374 w 2256312"/>
                <a:gd name="connsiteY36" fmla="*/ 928629 h 1839992"/>
                <a:gd name="connsiteX37" fmla="*/ 2250374 w 2256312"/>
                <a:gd name="connsiteY37" fmla="*/ 928629 h 1839992"/>
                <a:gd name="connsiteX38" fmla="*/ 2232561 w 2256312"/>
                <a:gd name="connsiteY38" fmla="*/ 993943 h 1839992"/>
                <a:gd name="connsiteX39" fmla="*/ 2196935 w 2256312"/>
                <a:gd name="connsiteY39" fmla="*/ 1035506 h 1839992"/>
                <a:gd name="connsiteX40" fmla="*/ 2155372 w 2256312"/>
                <a:gd name="connsiteY40" fmla="*/ 1112696 h 1839992"/>
                <a:gd name="connsiteX41" fmla="*/ 2143496 w 2256312"/>
                <a:gd name="connsiteY41" fmla="*/ 1160197 h 1839992"/>
                <a:gd name="connsiteX42" fmla="*/ 2167247 w 2256312"/>
                <a:gd name="connsiteY42" fmla="*/ 1237387 h 1839992"/>
                <a:gd name="connsiteX43" fmla="*/ 2167247 w 2256312"/>
                <a:gd name="connsiteY43" fmla="*/ 1362078 h 1839992"/>
                <a:gd name="connsiteX44" fmla="*/ 2131621 w 2256312"/>
                <a:gd name="connsiteY44" fmla="*/ 1463018 h 1839992"/>
                <a:gd name="connsiteX45" fmla="*/ 2090057 w 2256312"/>
                <a:gd name="connsiteY45" fmla="*/ 1534270 h 1839992"/>
                <a:gd name="connsiteX46" fmla="*/ 2024743 w 2256312"/>
                <a:gd name="connsiteY46" fmla="*/ 1566899 h 1839992"/>
                <a:gd name="connsiteX47" fmla="*/ 1926743 w 2256312"/>
                <a:gd name="connsiteY47" fmla="*/ 1839992 h 1839992"/>
                <a:gd name="connsiteX48" fmla="*/ 1837716 w 2256312"/>
                <a:gd name="connsiteY48" fmla="*/ 1831115 h 1839992"/>
                <a:gd name="connsiteX49" fmla="*/ 1876302 w 2256312"/>
                <a:gd name="connsiteY49" fmla="*/ 1688649 h 1839992"/>
                <a:gd name="connsiteX50" fmla="*/ 1911927 w 2256312"/>
                <a:gd name="connsiteY50" fmla="*/ 1558021 h 1839992"/>
                <a:gd name="connsiteX51" fmla="*/ 1900051 w 2256312"/>
                <a:gd name="connsiteY51" fmla="*/ 1463018 h 1839992"/>
                <a:gd name="connsiteX52" fmla="*/ 1923803 w 2256312"/>
                <a:gd name="connsiteY52" fmla="*/ 1362078 h 1839992"/>
                <a:gd name="connsiteX53" fmla="*/ 1989117 w 2256312"/>
                <a:gd name="connsiteY53" fmla="*/ 1255200 h 1839992"/>
                <a:gd name="connsiteX54" fmla="*/ 1983179 w 2256312"/>
                <a:gd name="connsiteY54" fmla="*/ 1201761 h 1839992"/>
                <a:gd name="connsiteX55" fmla="*/ 2015904 w 2256312"/>
                <a:gd name="connsiteY55" fmla="*/ 1109737 h 1839992"/>
                <a:gd name="connsiteX56" fmla="*/ 2048494 w 2256312"/>
                <a:gd name="connsiteY56" fmla="*/ 952379 h 1839992"/>
                <a:gd name="connsiteX57" fmla="*/ 2119746 w 2256312"/>
                <a:gd name="connsiteY57" fmla="*/ 910816 h 1839992"/>
                <a:gd name="connsiteX58" fmla="*/ 2119746 w 2256312"/>
                <a:gd name="connsiteY58" fmla="*/ 910816 h 1839992"/>
                <a:gd name="connsiteX59" fmla="*/ 2137559 w 2256312"/>
                <a:gd name="connsiteY59" fmla="*/ 786125 h 1839992"/>
                <a:gd name="connsiteX60" fmla="*/ 2067815 w 2256312"/>
                <a:gd name="connsiteY60" fmla="*/ 510807 h 1839992"/>
                <a:gd name="connsiteX61" fmla="*/ 1828800 w 2256312"/>
                <a:gd name="connsiteY61" fmla="*/ 382364 h 1839992"/>
                <a:gd name="connsiteX62" fmla="*/ 1389413 w 2256312"/>
                <a:gd name="connsiteY62" fmla="*/ 180425 h 1839992"/>
                <a:gd name="connsiteX63" fmla="*/ 1186179 w 2256312"/>
                <a:gd name="connsiteY63" fmla="*/ 153386 h 1839992"/>
                <a:gd name="connsiteX64" fmla="*/ 976755 w 2256312"/>
                <a:gd name="connsiteY64" fmla="*/ 147796 h 1839992"/>
                <a:gd name="connsiteX65" fmla="*/ 807522 w 2256312"/>
                <a:gd name="connsiteY65" fmla="*/ 156732 h 1839992"/>
                <a:gd name="connsiteX66" fmla="*/ 605642 w 2256312"/>
                <a:gd name="connsiteY66" fmla="*/ 198296 h 1839992"/>
                <a:gd name="connsiteX67" fmla="*/ 451263 w 2256312"/>
                <a:gd name="connsiteY67" fmla="*/ 281423 h 1839992"/>
                <a:gd name="connsiteX68" fmla="*/ 380011 w 2256312"/>
                <a:gd name="connsiteY68" fmla="*/ 346738 h 1839992"/>
                <a:gd name="connsiteX69" fmla="*/ 380011 w 2256312"/>
                <a:gd name="connsiteY69" fmla="*/ 346738 h 1839992"/>
                <a:gd name="connsiteX70" fmla="*/ 338447 w 2256312"/>
                <a:gd name="connsiteY70" fmla="*/ 334862 h 1839992"/>
                <a:gd name="connsiteX71" fmla="*/ 249382 w 2256312"/>
                <a:gd name="connsiteY71" fmla="*/ 423927 h 1839992"/>
                <a:gd name="connsiteX72" fmla="*/ 195943 w 2256312"/>
                <a:gd name="connsiteY72" fmla="*/ 477366 h 1839992"/>
                <a:gd name="connsiteX73" fmla="*/ 207818 w 2256312"/>
                <a:gd name="connsiteY73" fmla="*/ 554556 h 1839992"/>
                <a:gd name="connsiteX74" fmla="*/ 255320 w 2256312"/>
                <a:gd name="connsiteY74" fmla="*/ 625808 h 1839992"/>
                <a:gd name="connsiteX75" fmla="*/ 237507 w 2256312"/>
                <a:gd name="connsiteY75" fmla="*/ 691122 h 1839992"/>
                <a:gd name="connsiteX76" fmla="*/ 201881 w 2256312"/>
                <a:gd name="connsiteY76" fmla="*/ 756436 h 1839992"/>
                <a:gd name="connsiteX77" fmla="*/ 267195 w 2256312"/>
                <a:gd name="connsiteY77" fmla="*/ 744561 h 1839992"/>
                <a:gd name="connsiteX78" fmla="*/ 267195 w 2256312"/>
                <a:gd name="connsiteY78" fmla="*/ 744561 h 1839992"/>
                <a:gd name="connsiteX79" fmla="*/ 267195 w 2256312"/>
                <a:gd name="connsiteY79" fmla="*/ 744561 h 1839992"/>
                <a:gd name="connsiteX80" fmla="*/ 362198 w 2256312"/>
                <a:gd name="connsiteY80" fmla="*/ 673309 h 1839992"/>
                <a:gd name="connsiteX81" fmla="*/ 421574 w 2256312"/>
                <a:gd name="connsiteY81" fmla="*/ 691122 h 1839992"/>
                <a:gd name="connsiteX82" fmla="*/ 445325 w 2256312"/>
                <a:gd name="connsiteY82" fmla="*/ 768312 h 1839992"/>
                <a:gd name="connsiteX83" fmla="*/ 475013 w 2256312"/>
                <a:gd name="connsiteY83" fmla="*/ 875190 h 1839992"/>
                <a:gd name="connsiteX84" fmla="*/ 510639 w 2256312"/>
                <a:gd name="connsiteY84" fmla="*/ 964254 h 1839992"/>
                <a:gd name="connsiteX85" fmla="*/ 528452 w 2256312"/>
                <a:gd name="connsiteY85" fmla="*/ 1041444 h 1839992"/>
                <a:gd name="connsiteX86" fmla="*/ 540327 w 2256312"/>
                <a:gd name="connsiteY86" fmla="*/ 1094883 h 1839992"/>
                <a:gd name="connsiteX87" fmla="*/ 540327 w 2256312"/>
                <a:gd name="connsiteY87" fmla="*/ 1273013 h 1839992"/>
                <a:gd name="connsiteX88" fmla="*/ 510639 w 2256312"/>
                <a:gd name="connsiteY88" fmla="*/ 1368016 h 1839992"/>
                <a:gd name="connsiteX89" fmla="*/ 504701 w 2256312"/>
                <a:gd name="connsiteY89" fmla="*/ 1528332 h 1839992"/>
                <a:gd name="connsiteX90" fmla="*/ 480951 w 2256312"/>
                <a:gd name="connsiteY90" fmla="*/ 1629273 h 1839992"/>
                <a:gd name="connsiteX91" fmla="*/ 480950 w 2256312"/>
                <a:gd name="connsiteY91" fmla="*/ 1712400 h 1839992"/>
                <a:gd name="connsiteX0" fmla="*/ 480950 w 2256312"/>
                <a:gd name="connsiteY0" fmla="*/ 1714842 h 1842434"/>
                <a:gd name="connsiteX1" fmla="*/ 368135 w 2256312"/>
                <a:gd name="connsiteY1" fmla="*/ 1720780 h 1842434"/>
                <a:gd name="connsiteX2" fmla="*/ 302821 w 2256312"/>
                <a:gd name="connsiteY2" fmla="*/ 1720780 h 1842434"/>
                <a:gd name="connsiteX3" fmla="*/ 255320 w 2256312"/>
                <a:gd name="connsiteY3" fmla="*/ 1667341 h 1842434"/>
                <a:gd name="connsiteX4" fmla="*/ 190005 w 2256312"/>
                <a:gd name="connsiteY4" fmla="*/ 1673278 h 1842434"/>
                <a:gd name="connsiteX5" fmla="*/ 83127 w 2256312"/>
                <a:gd name="connsiteY5" fmla="*/ 1667341 h 1842434"/>
                <a:gd name="connsiteX6" fmla="*/ 65314 w 2256312"/>
                <a:gd name="connsiteY6" fmla="*/ 1578276 h 1842434"/>
                <a:gd name="connsiteX7" fmla="*/ 47501 w 2256312"/>
                <a:gd name="connsiteY7" fmla="*/ 1305143 h 1842434"/>
                <a:gd name="connsiteX8" fmla="*/ 0 w 2256312"/>
                <a:gd name="connsiteY8" fmla="*/ 1239829 h 1842434"/>
                <a:gd name="connsiteX9" fmla="*/ 5938 w 2256312"/>
                <a:gd name="connsiteY9" fmla="*/ 1014198 h 1842434"/>
                <a:gd name="connsiteX10" fmla="*/ 53439 w 2256312"/>
                <a:gd name="connsiteY10" fmla="*/ 776691 h 1842434"/>
                <a:gd name="connsiteX11" fmla="*/ 41564 w 2256312"/>
                <a:gd name="connsiteY11" fmla="*/ 729190 h 1842434"/>
                <a:gd name="connsiteX12" fmla="*/ 11875 w 2256312"/>
                <a:gd name="connsiteY12" fmla="*/ 663876 h 1842434"/>
                <a:gd name="connsiteX13" fmla="*/ 5938 w 2256312"/>
                <a:gd name="connsiteY13" fmla="*/ 574810 h 1842434"/>
                <a:gd name="connsiteX14" fmla="*/ 53439 w 2256312"/>
                <a:gd name="connsiteY14" fmla="*/ 509496 h 1842434"/>
                <a:gd name="connsiteX15" fmla="*/ 83127 w 2256312"/>
                <a:gd name="connsiteY15" fmla="*/ 450120 h 1842434"/>
                <a:gd name="connsiteX16" fmla="*/ 225631 w 2256312"/>
                <a:gd name="connsiteY16" fmla="*/ 289803 h 1842434"/>
                <a:gd name="connsiteX17" fmla="*/ 255319 w 2256312"/>
                <a:gd name="connsiteY17" fmla="*/ 254178 h 1842434"/>
                <a:gd name="connsiteX18" fmla="*/ 255320 w 2256312"/>
                <a:gd name="connsiteY18" fmla="*/ 224489 h 1842434"/>
                <a:gd name="connsiteX19" fmla="*/ 403761 w 2256312"/>
                <a:gd name="connsiteY19" fmla="*/ 123548 h 1842434"/>
                <a:gd name="connsiteX20" fmla="*/ 570016 w 2256312"/>
                <a:gd name="connsiteY20" fmla="*/ 52296 h 1842434"/>
                <a:gd name="connsiteX21" fmla="*/ 768976 w 2256312"/>
                <a:gd name="connsiteY21" fmla="*/ 58350 h 1842434"/>
                <a:gd name="connsiteX22" fmla="*/ 875853 w 2256312"/>
                <a:gd name="connsiteY22" fmla="*/ 4794 h 1842434"/>
                <a:gd name="connsiteX23" fmla="*/ 1070017 w 2256312"/>
                <a:gd name="connsiteY23" fmla="*/ 3925 h 1842434"/>
                <a:gd name="connsiteX24" fmla="*/ 1240972 w 2256312"/>
                <a:gd name="connsiteY24" fmla="*/ 16671 h 1842434"/>
                <a:gd name="connsiteX25" fmla="*/ 1478478 w 2256312"/>
                <a:gd name="connsiteY25" fmla="*/ 76047 h 1842434"/>
                <a:gd name="connsiteX26" fmla="*/ 1543792 w 2256312"/>
                <a:gd name="connsiteY26" fmla="*/ 99798 h 1842434"/>
                <a:gd name="connsiteX27" fmla="*/ 1710047 w 2256312"/>
                <a:gd name="connsiteY27" fmla="*/ 147299 h 1842434"/>
                <a:gd name="connsiteX28" fmla="*/ 1793174 w 2256312"/>
                <a:gd name="connsiteY28" fmla="*/ 188863 h 1842434"/>
                <a:gd name="connsiteX29" fmla="*/ 1864426 w 2256312"/>
                <a:gd name="connsiteY29" fmla="*/ 236364 h 1842434"/>
                <a:gd name="connsiteX30" fmla="*/ 1929740 w 2256312"/>
                <a:gd name="connsiteY30" fmla="*/ 295741 h 1842434"/>
                <a:gd name="connsiteX31" fmla="*/ 2012868 w 2256312"/>
                <a:gd name="connsiteY31" fmla="*/ 349180 h 1842434"/>
                <a:gd name="connsiteX32" fmla="*/ 2143458 w 2256312"/>
                <a:gd name="connsiteY32" fmla="*/ 411497 h 1842434"/>
                <a:gd name="connsiteX33" fmla="*/ 2190862 w 2256312"/>
                <a:gd name="connsiteY33" fmla="*/ 503578 h 1842434"/>
                <a:gd name="connsiteX34" fmla="*/ 2247338 w 2256312"/>
                <a:gd name="connsiteY34" fmla="*/ 628269 h 1842434"/>
                <a:gd name="connsiteX35" fmla="*/ 2256312 w 2256312"/>
                <a:gd name="connsiteY35" fmla="*/ 782629 h 1842434"/>
                <a:gd name="connsiteX36" fmla="*/ 2250374 w 2256312"/>
                <a:gd name="connsiteY36" fmla="*/ 931071 h 1842434"/>
                <a:gd name="connsiteX37" fmla="*/ 2250374 w 2256312"/>
                <a:gd name="connsiteY37" fmla="*/ 931071 h 1842434"/>
                <a:gd name="connsiteX38" fmla="*/ 2232561 w 2256312"/>
                <a:gd name="connsiteY38" fmla="*/ 996385 h 1842434"/>
                <a:gd name="connsiteX39" fmla="*/ 2196935 w 2256312"/>
                <a:gd name="connsiteY39" fmla="*/ 1037948 h 1842434"/>
                <a:gd name="connsiteX40" fmla="*/ 2155372 w 2256312"/>
                <a:gd name="connsiteY40" fmla="*/ 1115138 h 1842434"/>
                <a:gd name="connsiteX41" fmla="*/ 2143496 w 2256312"/>
                <a:gd name="connsiteY41" fmla="*/ 1162639 h 1842434"/>
                <a:gd name="connsiteX42" fmla="*/ 2167247 w 2256312"/>
                <a:gd name="connsiteY42" fmla="*/ 1239829 h 1842434"/>
                <a:gd name="connsiteX43" fmla="*/ 2167247 w 2256312"/>
                <a:gd name="connsiteY43" fmla="*/ 1364520 h 1842434"/>
                <a:gd name="connsiteX44" fmla="*/ 2131621 w 2256312"/>
                <a:gd name="connsiteY44" fmla="*/ 1465460 h 1842434"/>
                <a:gd name="connsiteX45" fmla="*/ 2090057 w 2256312"/>
                <a:gd name="connsiteY45" fmla="*/ 1536712 h 1842434"/>
                <a:gd name="connsiteX46" fmla="*/ 2024743 w 2256312"/>
                <a:gd name="connsiteY46" fmla="*/ 1569341 h 1842434"/>
                <a:gd name="connsiteX47" fmla="*/ 1926743 w 2256312"/>
                <a:gd name="connsiteY47" fmla="*/ 1842434 h 1842434"/>
                <a:gd name="connsiteX48" fmla="*/ 1837716 w 2256312"/>
                <a:gd name="connsiteY48" fmla="*/ 1833557 h 1842434"/>
                <a:gd name="connsiteX49" fmla="*/ 1876302 w 2256312"/>
                <a:gd name="connsiteY49" fmla="*/ 1691091 h 1842434"/>
                <a:gd name="connsiteX50" fmla="*/ 1911927 w 2256312"/>
                <a:gd name="connsiteY50" fmla="*/ 1560463 h 1842434"/>
                <a:gd name="connsiteX51" fmla="*/ 1900051 w 2256312"/>
                <a:gd name="connsiteY51" fmla="*/ 1465460 h 1842434"/>
                <a:gd name="connsiteX52" fmla="*/ 1923803 w 2256312"/>
                <a:gd name="connsiteY52" fmla="*/ 1364520 h 1842434"/>
                <a:gd name="connsiteX53" fmla="*/ 1989117 w 2256312"/>
                <a:gd name="connsiteY53" fmla="*/ 1257642 h 1842434"/>
                <a:gd name="connsiteX54" fmla="*/ 1983179 w 2256312"/>
                <a:gd name="connsiteY54" fmla="*/ 1204203 h 1842434"/>
                <a:gd name="connsiteX55" fmla="*/ 2015904 w 2256312"/>
                <a:gd name="connsiteY55" fmla="*/ 1112179 h 1842434"/>
                <a:gd name="connsiteX56" fmla="*/ 2048494 w 2256312"/>
                <a:gd name="connsiteY56" fmla="*/ 954821 h 1842434"/>
                <a:gd name="connsiteX57" fmla="*/ 2119746 w 2256312"/>
                <a:gd name="connsiteY57" fmla="*/ 913258 h 1842434"/>
                <a:gd name="connsiteX58" fmla="*/ 2119746 w 2256312"/>
                <a:gd name="connsiteY58" fmla="*/ 913258 h 1842434"/>
                <a:gd name="connsiteX59" fmla="*/ 2137559 w 2256312"/>
                <a:gd name="connsiteY59" fmla="*/ 788567 h 1842434"/>
                <a:gd name="connsiteX60" fmla="*/ 2067815 w 2256312"/>
                <a:gd name="connsiteY60" fmla="*/ 513249 h 1842434"/>
                <a:gd name="connsiteX61" fmla="*/ 1828800 w 2256312"/>
                <a:gd name="connsiteY61" fmla="*/ 384806 h 1842434"/>
                <a:gd name="connsiteX62" fmla="*/ 1389413 w 2256312"/>
                <a:gd name="connsiteY62" fmla="*/ 182867 h 1842434"/>
                <a:gd name="connsiteX63" fmla="*/ 1186179 w 2256312"/>
                <a:gd name="connsiteY63" fmla="*/ 155828 h 1842434"/>
                <a:gd name="connsiteX64" fmla="*/ 976755 w 2256312"/>
                <a:gd name="connsiteY64" fmla="*/ 150238 h 1842434"/>
                <a:gd name="connsiteX65" fmla="*/ 807522 w 2256312"/>
                <a:gd name="connsiteY65" fmla="*/ 159174 h 1842434"/>
                <a:gd name="connsiteX66" fmla="*/ 605642 w 2256312"/>
                <a:gd name="connsiteY66" fmla="*/ 200738 h 1842434"/>
                <a:gd name="connsiteX67" fmla="*/ 451263 w 2256312"/>
                <a:gd name="connsiteY67" fmla="*/ 283865 h 1842434"/>
                <a:gd name="connsiteX68" fmla="*/ 380011 w 2256312"/>
                <a:gd name="connsiteY68" fmla="*/ 349180 h 1842434"/>
                <a:gd name="connsiteX69" fmla="*/ 380011 w 2256312"/>
                <a:gd name="connsiteY69" fmla="*/ 349180 h 1842434"/>
                <a:gd name="connsiteX70" fmla="*/ 338447 w 2256312"/>
                <a:gd name="connsiteY70" fmla="*/ 337304 h 1842434"/>
                <a:gd name="connsiteX71" fmla="*/ 249382 w 2256312"/>
                <a:gd name="connsiteY71" fmla="*/ 426369 h 1842434"/>
                <a:gd name="connsiteX72" fmla="*/ 195943 w 2256312"/>
                <a:gd name="connsiteY72" fmla="*/ 479808 h 1842434"/>
                <a:gd name="connsiteX73" fmla="*/ 207818 w 2256312"/>
                <a:gd name="connsiteY73" fmla="*/ 556998 h 1842434"/>
                <a:gd name="connsiteX74" fmla="*/ 255320 w 2256312"/>
                <a:gd name="connsiteY74" fmla="*/ 628250 h 1842434"/>
                <a:gd name="connsiteX75" fmla="*/ 237507 w 2256312"/>
                <a:gd name="connsiteY75" fmla="*/ 693564 h 1842434"/>
                <a:gd name="connsiteX76" fmla="*/ 201881 w 2256312"/>
                <a:gd name="connsiteY76" fmla="*/ 758878 h 1842434"/>
                <a:gd name="connsiteX77" fmla="*/ 267195 w 2256312"/>
                <a:gd name="connsiteY77" fmla="*/ 747003 h 1842434"/>
                <a:gd name="connsiteX78" fmla="*/ 267195 w 2256312"/>
                <a:gd name="connsiteY78" fmla="*/ 747003 h 1842434"/>
                <a:gd name="connsiteX79" fmla="*/ 267195 w 2256312"/>
                <a:gd name="connsiteY79" fmla="*/ 747003 h 1842434"/>
                <a:gd name="connsiteX80" fmla="*/ 362198 w 2256312"/>
                <a:gd name="connsiteY80" fmla="*/ 675751 h 1842434"/>
                <a:gd name="connsiteX81" fmla="*/ 421574 w 2256312"/>
                <a:gd name="connsiteY81" fmla="*/ 693564 h 1842434"/>
                <a:gd name="connsiteX82" fmla="*/ 445325 w 2256312"/>
                <a:gd name="connsiteY82" fmla="*/ 770754 h 1842434"/>
                <a:gd name="connsiteX83" fmla="*/ 475013 w 2256312"/>
                <a:gd name="connsiteY83" fmla="*/ 877632 h 1842434"/>
                <a:gd name="connsiteX84" fmla="*/ 510639 w 2256312"/>
                <a:gd name="connsiteY84" fmla="*/ 966696 h 1842434"/>
                <a:gd name="connsiteX85" fmla="*/ 528452 w 2256312"/>
                <a:gd name="connsiteY85" fmla="*/ 1043886 h 1842434"/>
                <a:gd name="connsiteX86" fmla="*/ 540327 w 2256312"/>
                <a:gd name="connsiteY86" fmla="*/ 1097325 h 1842434"/>
                <a:gd name="connsiteX87" fmla="*/ 540327 w 2256312"/>
                <a:gd name="connsiteY87" fmla="*/ 1275455 h 1842434"/>
                <a:gd name="connsiteX88" fmla="*/ 510639 w 2256312"/>
                <a:gd name="connsiteY88" fmla="*/ 1370458 h 1842434"/>
                <a:gd name="connsiteX89" fmla="*/ 504701 w 2256312"/>
                <a:gd name="connsiteY89" fmla="*/ 1530774 h 1842434"/>
                <a:gd name="connsiteX90" fmla="*/ 480951 w 2256312"/>
                <a:gd name="connsiteY90" fmla="*/ 1631715 h 1842434"/>
                <a:gd name="connsiteX91" fmla="*/ 480950 w 2256312"/>
                <a:gd name="connsiteY91" fmla="*/ 1714842 h 1842434"/>
                <a:gd name="connsiteX0" fmla="*/ 480950 w 2256312"/>
                <a:gd name="connsiteY0" fmla="*/ 1711941 h 1839533"/>
                <a:gd name="connsiteX1" fmla="*/ 368135 w 2256312"/>
                <a:gd name="connsiteY1" fmla="*/ 1717879 h 1839533"/>
                <a:gd name="connsiteX2" fmla="*/ 302821 w 2256312"/>
                <a:gd name="connsiteY2" fmla="*/ 1717879 h 1839533"/>
                <a:gd name="connsiteX3" fmla="*/ 255320 w 2256312"/>
                <a:gd name="connsiteY3" fmla="*/ 1664440 h 1839533"/>
                <a:gd name="connsiteX4" fmla="*/ 190005 w 2256312"/>
                <a:gd name="connsiteY4" fmla="*/ 1670377 h 1839533"/>
                <a:gd name="connsiteX5" fmla="*/ 83127 w 2256312"/>
                <a:gd name="connsiteY5" fmla="*/ 1664440 h 1839533"/>
                <a:gd name="connsiteX6" fmla="*/ 65314 w 2256312"/>
                <a:gd name="connsiteY6" fmla="*/ 1575375 h 1839533"/>
                <a:gd name="connsiteX7" fmla="*/ 47501 w 2256312"/>
                <a:gd name="connsiteY7" fmla="*/ 1302242 h 1839533"/>
                <a:gd name="connsiteX8" fmla="*/ 0 w 2256312"/>
                <a:gd name="connsiteY8" fmla="*/ 1236928 h 1839533"/>
                <a:gd name="connsiteX9" fmla="*/ 5938 w 2256312"/>
                <a:gd name="connsiteY9" fmla="*/ 1011297 h 1839533"/>
                <a:gd name="connsiteX10" fmla="*/ 53439 w 2256312"/>
                <a:gd name="connsiteY10" fmla="*/ 773790 h 1839533"/>
                <a:gd name="connsiteX11" fmla="*/ 41564 w 2256312"/>
                <a:gd name="connsiteY11" fmla="*/ 726289 h 1839533"/>
                <a:gd name="connsiteX12" fmla="*/ 11875 w 2256312"/>
                <a:gd name="connsiteY12" fmla="*/ 660975 h 1839533"/>
                <a:gd name="connsiteX13" fmla="*/ 5938 w 2256312"/>
                <a:gd name="connsiteY13" fmla="*/ 571909 h 1839533"/>
                <a:gd name="connsiteX14" fmla="*/ 53439 w 2256312"/>
                <a:gd name="connsiteY14" fmla="*/ 506595 h 1839533"/>
                <a:gd name="connsiteX15" fmla="*/ 83127 w 2256312"/>
                <a:gd name="connsiteY15" fmla="*/ 447219 h 1839533"/>
                <a:gd name="connsiteX16" fmla="*/ 225631 w 2256312"/>
                <a:gd name="connsiteY16" fmla="*/ 286902 h 1839533"/>
                <a:gd name="connsiteX17" fmla="*/ 255319 w 2256312"/>
                <a:gd name="connsiteY17" fmla="*/ 251277 h 1839533"/>
                <a:gd name="connsiteX18" fmla="*/ 255320 w 2256312"/>
                <a:gd name="connsiteY18" fmla="*/ 221588 h 1839533"/>
                <a:gd name="connsiteX19" fmla="*/ 403761 w 2256312"/>
                <a:gd name="connsiteY19" fmla="*/ 120647 h 1839533"/>
                <a:gd name="connsiteX20" fmla="*/ 570016 w 2256312"/>
                <a:gd name="connsiteY20" fmla="*/ 49395 h 1839533"/>
                <a:gd name="connsiteX21" fmla="*/ 807697 w 2256312"/>
                <a:gd name="connsiteY21" fmla="*/ 10772 h 1839533"/>
                <a:gd name="connsiteX22" fmla="*/ 875853 w 2256312"/>
                <a:gd name="connsiteY22" fmla="*/ 1893 h 1839533"/>
                <a:gd name="connsiteX23" fmla="*/ 1070017 w 2256312"/>
                <a:gd name="connsiteY23" fmla="*/ 1024 h 1839533"/>
                <a:gd name="connsiteX24" fmla="*/ 1240972 w 2256312"/>
                <a:gd name="connsiteY24" fmla="*/ 13770 h 1839533"/>
                <a:gd name="connsiteX25" fmla="*/ 1478478 w 2256312"/>
                <a:gd name="connsiteY25" fmla="*/ 73146 h 1839533"/>
                <a:gd name="connsiteX26" fmla="*/ 1543792 w 2256312"/>
                <a:gd name="connsiteY26" fmla="*/ 96897 h 1839533"/>
                <a:gd name="connsiteX27" fmla="*/ 1710047 w 2256312"/>
                <a:gd name="connsiteY27" fmla="*/ 144398 h 1839533"/>
                <a:gd name="connsiteX28" fmla="*/ 1793174 w 2256312"/>
                <a:gd name="connsiteY28" fmla="*/ 185962 h 1839533"/>
                <a:gd name="connsiteX29" fmla="*/ 1864426 w 2256312"/>
                <a:gd name="connsiteY29" fmla="*/ 233463 h 1839533"/>
                <a:gd name="connsiteX30" fmla="*/ 1929740 w 2256312"/>
                <a:gd name="connsiteY30" fmla="*/ 292840 h 1839533"/>
                <a:gd name="connsiteX31" fmla="*/ 2012868 w 2256312"/>
                <a:gd name="connsiteY31" fmla="*/ 346279 h 1839533"/>
                <a:gd name="connsiteX32" fmla="*/ 2143458 w 2256312"/>
                <a:gd name="connsiteY32" fmla="*/ 408596 h 1839533"/>
                <a:gd name="connsiteX33" fmla="*/ 2190862 w 2256312"/>
                <a:gd name="connsiteY33" fmla="*/ 500677 h 1839533"/>
                <a:gd name="connsiteX34" fmla="*/ 2247338 w 2256312"/>
                <a:gd name="connsiteY34" fmla="*/ 625368 h 1839533"/>
                <a:gd name="connsiteX35" fmla="*/ 2256312 w 2256312"/>
                <a:gd name="connsiteY35" fmla="*/ 779728 h 1839533"/>
                <a:gd name="connsiteX36" fmla="*/ 2250374 w 2256312"/>
                <a:gd name="connsiteY36" fmla="*/ 928170 h 1839533"/>
                <a:gd name="connsiteX37" fmla="*/ 2250374 w 2256312"/>
                <a:gd name="connsiteY37" fmla="*/ 928170 h 1839533"/>
                <a:gd name="connsiteX38" fmla="*/ 2232561 w 2256312"/>
                <a:gd name="connsiteY38" fmla="*/ 993484 h 1839533"/>
                <a:gd name="connsiteX39" fmla="*/ 2196935 w 2256312"/>
                <a:gd name="connsiteY39" fmla="*/ 1035047 h 1839533"/>
                <a:gd name="connsiteX40" fmla="*/ 2155372 w 2256312"/>
                <a:gd name="connsiteY40" fmla="*/ 1112237 h 1839533"/>
                <a:gd name="connsiteX41" fmla="*/ 2143496 w 2256312"/>
                <a:gd name="connsiteY41" fmla="*/ 1159738 h 1839533"/>
                <a:gd name="connsiteX42" fmla="*/ 2167247 w 2256312"/>
                <a:gd name="connsiteY42" fmla="*/ 1236928 h 1839533"/>
                <a:gd name="connsiteX43" fmla="*/ 2167247 w 2256312"/>
                <a:gd name="connsiteY43" fmla="*/ 1361619 h 1839533"/>
                <a:gd name="connsiteX44" fmla="*/ 2131621 w 2256312"/>
                <a:gd name="connsiteY44" fmla="*/ 1462559 h 1839533"/>
                <a:gd name="connsiteX45" fmla="*/ 2090057 w 2256312"/>
                <a:gd name="connsiteY45" fmla="*/ 1533811 h 1839533"/>
                <a:gd name="connsiteX46" fmla="*/ 2024743 w 2256312"/>
                <a:gd name="connsiteY46" fmla="*/ 1566440 h 1839533"/>
                <a:gd name="connsiteX47" fmla="*/ 1926743 w 2256312"/>
                <a:gd name="connsiteY47" fmla="*/ 1839533 h 1839533"/>
                <a:gd name="connsiteX48" fmla="*/ 1837716 w 2256312"/>
                <a:gd name="connsiteY48" fmla="*/ 1830656 h 1839533"/>
                <a:gd name="connsiteX49" fmla="*/ 1876302 w 2256312"/>
                <a:gd name="connsiteY49" fmla="*/ 1688190 h 1839533"/>
                <a:gd name="connsiteX50" fmla="*/ 1911927 w 2256312"/>
                <a:gd name="connsiteY50" fmla="*/ 1557562 h 1839533"/>
                <a:gd name="connsiteX51" fmla="*/ 1900051 w 2256312"/>
                <a:gd name="connsiteY51" fmla="*/ 1462559 h 1839533"/>
                <a:gd name="connsiteX52" fmla="*/ 1923803 w 2256312"/>
                <a:gd name="connsiteY52" fmla="*/ 1361619 h 1839533"/>
                <a:gd name="connsiteX53" fmla="*/ 1989117 w 2256312"/>
                <a:gd name="connsiteY53" fmla="*/ 1254741 h 1839533"/>
                <a:gd name="connsiteX54" fmla="*/ 1983179 w 2256312"/>
                <a:gd name="connsiteY54" fmla="*/ 1201302 h 1839533"/>
                <a:gd name="connsiteX55" fmla="*/ 2015904 w 2256312"/>
                <a:gd name="connsiteY55" fmla="*/ 1109278 h 1839533"/>
                <a:gd name="connsiteX56" fmla="*/ 2048494 w 2256312"/>
                <a:gd name="connsiteY56" fmla="*/ 951920 h 1839533"/>
                <a:gd name="connsiteX57" fmla="*/ 2119746 w 2256312"/>
                <a:gd name="connsiteY57" fmla="*/ 910357 h 1839533"/>
                <a:gd name="connsiteX58" fmla="*/ 2119746 w 2256312"/>
                <a:gd name="connsiteY58" fmla="*/ 910357 h 1839533"/>
                <a:gd name="connsiteX59" fmla="*/ 2137559 w 2256312"/>
                <a:gd name="connsiteY59" fmla="*/ 785666 h 1839533"/>
                <a:gd name="connsiteX60" fmla="*/ 2067815 w 2256312"/>
                <a:gd name="connsiteY60" fmla="*/ 510348 h 1839533"/>
                <a:gd name="connsiteX61" fmla="*/ 1828800 w 2256312"/>
                <a:gd name="connsiteY61" fmla="*/ 381905 h 1839533"/>
                <a:gd name="connsiteX62" fmla="*/ 1389413 w 2256312"/>
                <a:gd name="connsiteY62" fmla="*/ 179966 h 1839533"/>
                <a:gd name="connsiteX63" fmla="*/ 1186179 w 2256312"/>
                <a:gd name="connsiteY63" fmla="*/ 152927 h 1839533"/>
                <a:gd name="connsiteX64" fmla="*/ 976755 w 2256312"/>
                <a:gd name="connsiteY64" fmla="*/ 147337 h 1839533"/>
                <a:gd name="connsiteX65" fmla="*/ 807522 w 2256312"/>
                <a:gd name="connsiteY65" fmla="*/ 156273 h 1839533"/>
                <a:gd name="connsiteX66" fmla="*/ 605642 w 2256312"/>
                <a:gd name="connsiteY66" fmla="*/ 197837 h 1839533"/>
                <a:gd name="connsiteX67" fmla="*/ 451263 w 2256312"/>
                <a:gd name="connsiteY67" fmla="*/ 280964 h 1839533"/>
                <a:gd name="connsiteX68" fmla="*/ 380011 w 2256312"/>
                <a:gd name="connsiteY68" fmla="*/ 346279 h 1839533"/>
                <a:gd name="connsiteX69" fmla="*/ 380011 w 2256312"/>
                <a:gd name="connsiteY69" fmla="*/ 346279 h 1839533"/>
                <a:gd name="connsiteX70" fmla="*/ 338447 w 2256312"/>
                <a:gd name="connsiteY70" fmla="*/ 334403 h 1839533"/>
                <a:gd name="connsiteX71" fmla="*/ 249382 w 2256312"/>
                <a:gd name="connsiteY71" fmla="*/ 423468 h 1839533"/>
                <a:gd name="connsiteX72" fmla="*/ 195943 w 2256312"/>
                <a:gd name="connsiteY72" fmla="*/ 476907 h 1839533"/>
                <a:gd name="connsiteX73" fmla="*/ 207818 w 2256312"/>
                <a:gd name="connsiteY73" fmla="*/ 554097 h 1839533"/>
                <a:gd name="connsiteX74" fmla="*/ 255320 w 2256312"/>
                <a:gd name="connsiteY74" fmla="*/ 625349 h 1839533"/>
                <a:gd name="connsiteX75" fmla="*/ 237507 w 2256312"/>
                <a:gd name="connsiteY75" fmla="*/ 690663 h 1839533"/>
                <a:gd name="connsiteX76" fmla="*/ 201881 w 2256312"/>
                <a:gd name="connsiteY76" fmla="*/ 755977 h 1839533"/>
                <a:gd name="connsiteX77" fmla="*/ 267195 w 2256312"/>
                <a:gd name="connsiteY77" fmla="*/ 744102 h 1839533"/>
                <a:gd name="connsiteX78" fmla="*/ 267195 w 2256312"/>
                <a:gd name="connsiteY78" fmla="*/ 744102 h 1839533"/>
                <a:gd name="connsiteX79" fmla="*/ 267195 w 2256312"/>
                <a:gd name="connsiteY79" fmla="*/ 744102 h 1839533"/>
                <a:gd name="connsiteX80" fmla="*/ 362198 w 2256312"/>
                <a:gd name="connsiteY80" fmla="*/ 672850 h 1839533"/>
                <a:gd name="connsiteX81" fmla="*/ 421574 w 2256312"/>
                <a:gd name="connsiteY81" fmla="*/ 690663 h 1839533"/>
                <a:gd name="connsiteX82" fmla="*/ 445325 w 2256312"/>
                <a:gd name="connsiteY82" fmla="*/ 767853 h 1839533"/>
                <a:gd name="connsiteX83" fmla="*/ 475013 w 2256312"/>
                <a:gd name="connsiteY83" fmla="*/ 874731 h 1839533"/>
                <a:gd name="connsiteX84" fmla="*/ 510639 w 2256312"/>
                <a:gd name="connsiteY84" fmla="*/ 963795 h 1839533"/>
                <a:gd name="connsiteX85" fmla="*/ 528452 w 2256312"/>
                <a:gd name="connsiteY85" fmla="*/ 1040985 h 1839533"/>
                <a:gd name="connsiteX86" fmla="*/ 540327 w 2256312"/>
                <a:gd name="connsiteY86" fmla="*/ 1094424 h 1839533"/>
                <a:gd name="connsiteX87" fmla="*/ 540327 w 2256312"/>
                <a:gd name="connsiteY87" fmla="*/ 1272554 h 1839533"/>
                <a:gd name="connsiteX88" fmla="*/ 510639 w 2256312"/>
                <a:gd name="connsiteY88" fmla="*/ 1367557 h 1839533"/>
                <a:gd name="connsiteX89" fmla="*/ 504701 w 2256312"/>
                <a:gd name="connsiteY89" fmla="*/ 1527873 h 1839533"/>
                <a:gd name="connsiteX90" fmla="*/ 480951 w 2256312"/>
                <a:gd name="connsiteY90" fmla="*/ 1628814 h 1839533"/>
                <a:gd name="connsiteX91" fmla="*/ 480950 w 2256312"/>
                <a:gd name="connsiteY91" fmla="*/ 1711941 h 1839533"/>
                <a:gd name="connsiteX0" fmla="*/ 480950 w 2256312"/>
                <a:gd name="connsiteY0" fmla="*/ 1711941 h 1839533"/>
                <a:gd name="connsiteX1" fmla="*/ 368135 w 2256312"/>
                <a:gd name="connsiteY1" fmla="*/ 1717879 h 1839533"/>
                <a:gd name="connsiteX2" fmla="*/ 302821 w 2256312"/>
                <a:gd name="connsiteY2" fmla="*/ 1717879 h 1839533"/>
                <a:gd name="connsiteX3" fmla="*/ 255320 w 2256312"/>
                <a:gd name="connsiteY3" fmla="*/ 1664440 h 1839533"/>
                <a:gd name="connsiteX4" fmla="*/ 190005 w 2256312"/>
                <a:gd name="connsiteY4" fmla="*/ 1670377 h 1839533"/>
                <a:gd name="connsiteX5" fmla="*/ 83127 w 2256312"/>
                <a:gd name="connsiteY5" fmla="*/ 1664440 h 1839533"/>
                <a:gd name="connsiteX6" fmla="*/ 65314 w 2256312"/>
                <a:gd name="connsiteY6" fmla="*/ 1575375 h 1839533"/>
                <a:gd name="connsiteX7" fmla="*/ 47501 w 2256312"/>
                <a:gd name="connsiteY7" fmla="*/ 1302242 h 1839533"/>
                <a:gd name="connsiteX8" fmla="*/ 0 w 2256312"/>
                <a:gd name="connsiteY8" fmla="*/ 1236928 h 1839533"/>
                <a:gd name="connsiteX9" fmla="*/ 5938 w 2256312"/>
                <a:gd name="connsiteY9" fmla="*/ 1011297 h 1839533"/>
                <a:gd name="connsiteX10" fmla="*/ 53439 w 2256312"/>
                <a:gd name="connsiteY10" fmla="*/ 773790 h 1839533"/>
                <a:gd name="connsiteX11" fmla="*/ 41564 w 2256312"/>
                <a:gd name="connsiteY11" fmla="*/ 726289 h 1839533"/>
                <a:gd name="connsiteX12" fmla="*/ 11875 w 2256312"/>
                <a:gd name="connsiteY12" fmla="*/ 660975 h 1839533"/>
                <a:gd name="connsiteX13" fmla="*/ 5938 w 2256312"/>
                <a:gd name="connsiteY13" fmla="*/ 571909 h 1839533"/>
                <a:gd name="connsiteX14" fmla="*/ 53439 w 2256312"/>
                <a:gd name="connsiteY14" fmla="*/ 506595 h 1839533"/>
                <a:gd name="connsiteX15" fmla="*/ 83127 w 2256312"/>
                <a:gd name="connsiteY15" fmla="*/ 447219 h 1839533"/>
                <a:gd name="connsiteX16" fmla="*/ 225631 w 2256312"/>
                <a:gd name="connsiteY16" fmla="*/ 286902 h 1839533"/>
                <a:gd name="connsiteX17" fmla="*/ 255319 w 2256312"/>
                <a:gd name="connsiteY17" fmla="*/ 251277 h 1839533"/>
                <a:gd name="connsiteX18" fmla="*/ 255320 w 2256312"/>
                <a:gd name="connsiteY18" fmla="*/ 221588 h 1839533"/>
                <a:gd name="connsiteX19" fmla="*/ 403761 w 2256312"/>
                <a:gd name="connsiteY19" fmla="*/ 120647 h 1839533"/>
                <a:gd name="connsiteX20" fmla="*/ 790426 w 2256312"/>
                <a:gd name="connsiteY20" fmla="*/ 22588 h 1839533"/>
                <a:gd name="connsiteX21" fmla="*/ 807697 w 2256312"/>
                <a:gd name="connsiteY21" fmla="*/ 10772 h 1839533"/>
                <a:gd name="connsiteX22" fmla="*/ 875853 w 2256312"/>
                <a:gd name="connsiteY22" fmla="*/ 1893 h 1839533"/>
                <a:gd name="connsiteX23" fmla="*/ 1070017 w 2256312"/>
                <a:gd name="connsiteY23" fmla="*/ 1024 h 1839533"/>
                <a:gd name="connsiteX24" fmla="*/ 1240972 w 2256312"/>
                <a:gd name="connsiteY24" fmla="*/ 13770 h 1839533"/>
                <a:gd name="connsiteX25" fmla="*/ 1478478 w 2256312"/>
                <a:gd name="connsiteY25" fmla="*/ 73146 h 1839533"/>
                <a:gd name="connsiteX26" fmla="*/ 1543792 w 2256312"/>
                <a:gd name="connsiteY26" fmla="*/ 96897 h 1839533"/>
                <a:gd name="connsiteX27" fmla="*/ 1710047 w 2256312"/>
                <a:gd name="connsiteY27" fmla="*/ 144398 h 1839533"/>
                <a:gd name="connsiteX28" fmla="*/ 1793174 w 2256312"/>
                <a:gd name="connsiteY28" fmla="*/ 185962 h 1839533"/>
                <a:gd name="connsiteX29" fmla="*/ 1864426 w 2256312"/>
                <a:gd name="connsiteY29" fmla="*/ 233463 h 1839533"/>
                <a:gd name="connsiteX30" fmla="*/ 1929740 w 2256312"/>
                <a:gd name="connsiteY30" fmla="*/ 292840 h 1839533"/>
                <a:gd name="connsiteX31" fmla="*/ 2012868 w 2256312"/>
                <a:gd name="connsiteY31" fmla="*/ 346279 h 1839533"/>
                <a:gd name="connsiteX32" fmla="*/ 2143458 w 2256312"/>
                <a:gd name="connsiteY32" fmla="*/ 408596 h 1839533"/>
                <a:gd name="connsiteX33" fmla="*/ 2190862 w 2256312"/>
                <a:gd name="connsiteY33" fmla="*/ 500677 h 1839533"/>
                <a:gd name="connsiteX34" fmla="*/ 2247338 w 2256312"/>
                <a:gd name="connsiteY34" fmla="*/ 625368 h 1839533"/>
                <a:gd name="connsiteX35" fmla="*/ 2256312 w 2256312"/>
                <a:gd name="connsiteY35" fmla="*/ 779728 h 1839533"/>
                <a:gd name="connsiteX36" fmla="*/ 2250374 w 2256312"/>
                <a:gd name="connsiteY36" fmla="*/ 928170 h 1839533"/>
                <a:gd name="connsiteX37" fmla="*/ 2250374 w 2256312"/>
                <a:gd name="connsiteY37" fmla="*/ 928170 h 1839533"/>
                <a:gd name="connsiteX38" fmla="*/ 2232561 w 2256312"/>
                <a:gd name="connsiteY38" fmla="*/ 993484 h 1839533"/>
                <a:gd name="connsiteX39" fmla="*/ 2196935 w 2256312"/>
                <a:gd name="connsiteY39" fmla="*/ 1035047 h 1839533"/>
                <a:gd name="connsiteX40" fmla="*/ 2155372 w 2256312"/>
                <a:gd name="connsiteY40" fmla="*/ 1112237 h 1839533"/>
                <a:gd name="connsiteX41" fmla="*/ 2143496 w 2256312"/>
                <a:gd name="connsiteY41" fmla="*/ 1159738 h 1839533"/>
                <a:gd name="connsiteX42" fmla="*/ 2167247 w 2256312"/>
                <a:gd name="connsiteY42" fmla="*/ 1236928 h 1839533"/>
                <a:gd name="connsiteX43" fmla="*/ 2167247 w 2256312"/>
                <a:gd name="connsiteY43" fmla="*/ 1361619 h 1839533"/>
                <a:gd name="connsiteX44" fmla="*/ 2131621 w 2256312"/>
                <a:gd name="connsiteY44" fmla="*/ 1462559 h 1839533"/>
                <a:gd name="connsiteX45" fmla="*/ 2090057 w 2256312"/>
                <a:gd name="connsiteY45" fmla="*/ 1533811 h 1839533"/>
                <a:gd name="connsiteX46" fmla="*/ 2024743 w 2256312"/>
                <a:gd name="connsiteY46" fmla="*/ 1566440 h 1839533"/>
                <a:gd name="connsiteX47" fmla="*/ 1926743 w 2256312"/>
                <a:gd name="connsiteY47" fmla="*/ 1839533 h 1839533"/>
                <a:gd name="connsiteX48" fmla="*/ 1837716 w 2256312"/>
                <a:gd name="connsiteY48" fmla="*/ 1830656 h 1839533"/>
                <a:gd name="connsiteX49" fmla="*/ 1876302 w 2256312"/>
                <a:gd name="connsiteY49" fmla="*/ 1688190 h 1839533"/>
                <a:gd name="connsiteX50" fmla="*/ 1911927 w 2256312"/>
                <a:gd name="connsiteY50" fmla="*/ 1557562 h 1839533"/>
                <a:gd name="connsiteX51" fmla="*/ 1900051 w 2256312"/>
                <a:gd name="connsiteY51" fmla="*/ 1462559 h 1839533"/>
                <a:gd name="connsiteX52" fmla="*/ 1923803 w 2256312"/>
                <a:gd name="connsiteY52" fmla="*/ 1361619 h 1839533"/>
                <a:gd name="connsiteX53" fmla="*/ 1989117 w 2256312"/>
                <a:gd name="connsiteY53" fmla="*/ 1254741 h 1839533"/>
                <a:gd name="connsiteX54" fmla="*/ 1983179 w 2256312"/>
                <a:gd name="connsiteY54" fmla="*/ 1201302 h 1839533"/>
                <a:gd name="connsiteX55" fmla="*/ 2015904 w 2256312"/>
                <a:gd name="connsiteY55" fmla="*/ 1109278 h 1839533"/>
                <a:gd name="connsiteX56" fmla="*/ 2048494 w 2256312"/>
                <a:gd name="connsiteY56" fmla="*/ 951920 h 1839533"/>
                <a:gd name="connsiteX57" fmla="*/ 2119746 w 2256312"/>
                <a:gd name="connsiteY57" fmla="*/ 910357 h 1839533"/>
                <a:gd name="connsiteX58" fmla="*/ 2119746 w 2256312"/>
                <a:gd name="connsiteY58" fmla="*/ 910357 h 1839533"/>
                <a:gd name="connsiteX59" fmla="*/ 2137559 w 2256312"/>
                <a:gd name="connsiteY59" fmla="*/ 785666 h 1839533"/>
                <a:gd name="connsiteX60" fmla="*/ 2067815 w 2256312"/>
                <a:gd name="connsiteY60" fmla="*/ 510348 h 1839533"/>
                <a:gd name="connsiteX61" fmla="*/ 1828800 w 2256312"/>
                <a:gd name="connsiteY61" fmla="*/ 381905 h 1839533"/>
                <a:gd name="connsiteX62" fmla="*/ 1389413 w 2256312"/>
                <a:gd name="connsiteY62" fmla="*/ 179966 h 1839533"/>
                <a:gd name="connsiteX63" fmla="*/ 1186179 w 2256312"/>
                <a:gd name="connsiteY63" fmla="*/ 152927 h 1839533"/>
                <a:gd name="connsiteX64" fmla="*/ 976755 w 2256312"/>
                <a:gd name="connsiteY64" fmla="*/ 147337 h 1839533"/>
                <a:gd name="connsiteX65" fmla="*/ 807522 w 2256312"/>
                <a:gd name="connsiteY65" fmla="*/ 156273 h 1839533"/>
                <a:gd name="connsiteX66" fmla="*/ 605642 w 2256312"/>
                <a:gd name="connsiteY66" fmla="*/ 197837 h 1839533"/>
                <a:gd name="connsiteX67" fmla="*/ 451263 w 2256312"/>
                <a:gd name="connsiteY67" fmla="*/ 280964 h 1839533"/>
                <a:gd name="connsiteX68" fmla="*/ 380011 w 2256312"/>
                <a:gd name="connsiteY68" fmla="*/ 346279 h 1839533"/>
                <a:gd name="connsiteX69" fmla="*/ 380011 w 2256312"/>
                <a:gd name="connsiteY69" fmla="*/ 346279 h 1839533"/>
                <a:gd name="connsiteX70" fmla="*/ 338447 w 2256312"/>
                <a:gd name="connsiteY70" fmla="*/ 334403 h 1839533"/>
                <a:gd name="connsiteX71" fmla="*/ 249382 w 2256312"/>
                <a:gd name="connsiteY71" fmla="*/ 423468 h 1839533"/>
                <a:gd name="connsiteX72" fmla="*/ 195943 w 2256312"/>
                <a:gd name="connsiteY72" fmla="*/ 476907 h 1839533"/>
                <a:gd name="connsiteX73" fmla="*/ 207818 w 2256312"/>
                <a:gd name="connsiteY73" fmla="*/ 554097 h 1839533"/>
                <a:gd name="connsiteX74" fmla="*/ 255320 w 2256312"/>
                <a:gd name="connsiteY74" fmla="*/ 625349 h 1839533"/>
                <a:gd name="connsiteX75" fmla="*/ 237507 w 2256312"/>
                <a:gd name="connsiteY75" fmla="*/ 690663 h 1839533"/>
                <a:gd name="connsiteX76" fmla="*/ 201881 w 2256312"/>
                <a:gd name="connsiteY76" fmla="*/ 755977 h 1839533"/>
                <a:gd name="connsiteX77" fmla="*/ 267195 w 2256312"/>
                <a:gd name="connsiteY77" fmla="*/ 744102 h 1839533"/>
                <a:gd name="connsiteX78" fmla="*/ 267195 w 2256312"/>
                <a:gd name="connsiteY78" fmla="*/ 744102 h 1839533"/>
                <a:gd name="connsiteX79" fmla="*/ 267195 w 2256312"/>
                <a:gd name="connsiteY79" fmla="*/ 744102 h 1839533"/>
                <a:gd name="connsiteX80" fmla="*/ 362198 w 2256312"/>
                <a:gd name="connsiteY80" fmla="*/ 672850 h 1839533"/>
                <a:gd name="connsiteX81" fmla="*/ 421574 w 2256312"/>
                <a:gd name="connsiteY81" fmla="*/ 690663 h 1839533"/>
                <a:gd name="connsiteX82" fmla="*/ 445325 w 2256312"/>
                <a:gd name="connsiteY82" fmla="*/ 767853 h 1839533"/>
                <a:gd name="connsiteX83" fmla="*/ 475013 w 2256312"/>
                <a:gd name="connsiteY83" fmla="*/ 874731 h 1839533"/>
                <a:gd name="connsiteX84" fmla="*/ 510639 w 2256312"/>
                <a:gd name="connsiteY84" fmla="*/ 963795 h 1839533"/>
                <a:gd name="connsiteX85" fmla="*/ 528452 w 2256312"/>
                <a:gd name="connsiteY85" fmla="*/ 1040985 h 1839533"/>
                <a:gd name="connsiteX86" fmla="*/ 540327 w 2256312"/>
                <a:gd name="connsiteY86" fmla="*/ 1094424 h 1839533"/>
                <a:gd name="connsiteX87" fmla="*/ 540327 w 2256312"/>
                <a:gd name="connsiteY87" fmla="*/ 1272554 h 1839533"/>
                <a:gd name="connsiteX88" fmla="*/ 510639 w 2256312"/>
                <a:gd name="connsiteY88" fmla="*/ 1367557 h 1839533"/>
                <a:gd name="connsiteX89" fmla="*/ 504701 w 2256312"/>
                <a:gd name="connsiteY89" fmla="*/ 1527873 h 1839533"/>
                <a:gd name="connsiteX90" fmla="*/ 480951 w 2256312"/>
                <a:gd name="connsiteY90" fmla="*/ 1628814 h 1839533"/>
                <a:gd name="connsiteX91" fmla="*/ 480950 w 2256312"/>
                <a:gd name="connsiteY91" fmla="*/ 1711941 h 1839533"/>
                <a:gd name="connsiteX0" fmla="*/ 480950 w 2256312"/>
                <a:gd name="connsiteY0" fmla="*/ 1711941 h 1839533"/>
                <a:gd name="connsiteX1" fmla="*/ 368135 w 2256312"/>
                <a:gd name="connsiteY1" fmla="*/ 1717879 h 1839533"/>
                <a:gd name="connsiteX2" fmla="*/ 302821 w 2256312"/>
                <a:gd name="connsiteY2" fmla="*/ 1717879 h 1839533"/>
                <a:gd name="connsiteX3" fmla="*/ 255320 w 2256312"/>
                <a:gd name="connsiteY3" fmla="*/ 1664440 h 1839533"/>
                <a:gd name="connsiteX4" fmla="*/ 190005 w 2256312"/>
                <a:gd name="connsiteY4" fmla="*/ 1670377 h 1839533"/>
                <a:gd name="connsiteX5" fmla="*/ 83127 w 2256312"/>
                <a:gd name="connsiteY5" fmla="*/ 1664440 h 1839533"/>
                <a:gd name="connsiteX6" fmla="*/ 65314 w 2256312"/>
                <a:gd name="connsiteY6" fmla="*/ 1575375 h 1839533"/>
                <a:gd name="connsiteX7" fmla="*/ 47501 w 2256312"/>
                <a:gd name="connsiteY7" fmla="*/ 1302242 h 1839533"/>
                <a:gd name="connsiteX8" fmla="*/ 0 w 2256312"/>
                <a:gd name="connsiteY8" fmla="*/ 1236928 h 1839533"/>
                <a:gd name="connsiteX9" fmla="*/ 5938 w 2256312"/>
                <a:gd name="connsiteY9" fmla="*/ 1011297 h 1839533"/>
                <a:gd name="connsiteX10" fmla="*/ 53439 w 2256312"/>
                <a:gd name="connsiteY10" fmla="*/ 773790 h 1839533"/>
                <a:gd name="connsiteX11" fmla="*/ 41564 w 2256312"/>
                <a:gd name="connsiteY11" fmla="*/ 726289 h 1839533"/>
                <a:gd name="connsiteX12" fmla="*/ 11875 w 2256312"/>
                <a:gd name="connsiteY12" fmla="*/ 660975 h 1839533"/>
                <a:gd name="connsiteX13" fmla="*/ 5938 w 2256312"/>
                <a:gd name="connsiteY13" fmla="*/ 571909 h 1839533"/>
                <a:gd name="connsiteX14" fmla="*/ 53439 w 2256312"/>
                <a:gd name="connsiteY14" fmla="*/ 506595 h 1839533"/>
                <a:gd name="connsiteX15" fmla="*/ 83127 w 2256312"/>
                <a:gd name="connsiteY15" fmla="*/ 447219 h 1839533"/>
                <a:gd name="connsiteX16" fmla="*/ 225631 w 2256312"/>
                <a:gd name="connsiteY16" fmla="*/ 286902 h 1839533"/>
                <a:gd name="connsiteX17" fmla="*/ 255319 w 2256312"/>
                <a:gd name="connsiteY17" fmla="*/ 251277 h 1839533"/>
                <a:gd name="connsiteX18" fmla="*/ 255320 w 2256312"/>
                <a:gd name="connsiteY18" fmla="*/ 221588 h 1839533"/>
                <a:gd name="connsiteX19" fmla="*/ 403761 w 2256312"/>
                <a:gd name="connsiteY19" fmla="*/ 120647 h 1839533"/>
                <a:gd name="connsiteX20" fmla="*/ 790426 w 2256312"/>
                <a:gd name="connsiteY20" fmla="*/ 22588 h 1839533"/>
                <a:gd name="connsiteX21" fmla="*/ 807697 w 2256312"/>
                <a:gd name="connsiteY21" fmla="*/ 10772 h 1839533"/>
                <a:gd name="connsiteX22" fmla="*/ 875853 w 2256312"/>
                <a:gd name="connsiteY22" fmla="*/ 1893 h 1839533"/>
                <a:gd name="connsiteX23" fmla="*/ 1070017 w 2256312"/>
                <a:gd name="connsiteY23" fmla="*/ 1024 h 1839533"/>
                <a:gd name="connsiteX24" fmla="*/ 1240972 w 2256312"/>
                <a:gd name="connsiteY24" fmla="*/ 13770 h 1839533"/>
                <a:gd name="connsiteX25" fmla="*/ 1478478 w 2256312"/>
                <a:gd name="connsiteY25" fmla="*/ 73146 h 1839533"/>
                <a:gd name="connsiteX26" fmla="*/ 1543792 w 2256312"/>
                <a:gd name="connsiteY26" fmla="*/ 96897 h 1839533"/>
                <a:gd name="connsiteX27" fmla="*/ 1710047 w 2256312"/>
                <a:gd name="connsiteY27" fmla="*/ 144398 h 1839533"/>
                <a:gd name="connsiteX28" fmla="*/ 1793174 w 2256312"/>
                <a:gd name="connsiteY28" fmla="*/ 185962 h 1839533"/>
                <a:gd name="connsiteX29" fmla="*/ 1864426 w 2256312"/>
                <a:gd name="connsiteY29" fmla="*/ 233463 h 1839533"/>
                <a:gd name="connsiteX30" fmla="*/ 1929740 w 2256312"/>
                <a:gd name="connsiteY30" fmla="*/ 292840 h 1839533"/>
                <a:gd name="connsiteX31" fmla="*/ 2012868 w 2256312"/>
                <a:gd name="connsiteY31" fmla="*/ 346279 h 1839533"/>
                <a:gd name="connsiteX32" fmla="*/ 2143458 w 2256312"/>
                <a:gd name="connsiteY32" fmla="*/ 408596 h 1839533"/>
                <a:gd name="connsiteX33" fmla="*/ 2190862 w 2256312"/>
                <a:gd name="connsiteY33" fmla="*/ 500677 h 1839533"/>
                <a:gd name="connsiteX34" fmla="*/ 2247338 w 2256312"/>
                <a:gd name="connsiteY34" fmla="*/ 625368 h 1839533"/>
                <a:gd name="connsiteX35" fmla="*/ 2256312 w 2256312"/>
                <a:gd name="connsiteY35" fmla="*/ 779728 h 1839533"/>
                <a:gd name="connsiteX36" fmla="*/ 2250374 w 2256312"/>
                <a:gd name="connsiteY36" fmla="*/ 928170 h 1839533"/>
                <a:gd name="connsiteX37" fmla="*/ 2250374 w 2256312"/>
                <a:gd name="connsiteY37" fmla="*/ 928170 h 1839533"/>
                <a:gd name="connsiteX38" fmla="*/ 2232561 w 2256312"/>
                <a:gd name="connsiteY38" fmla="*/ 993484 h 1839533"/>
                <a:gd name="connsiteX39" fmla="*/ 2196935 w 2256312"/>
                <a:gd name="connsiteY39" fmla="*/ 1035047 h 1839533"/>
                <a:gd name="connsiteX40" fmla="*/ 2155372 w 2256312"/>
                <a:gd name="connsiteY40" fmla="*/ 1112237 h 1839533"/>
                <a:gd name="connsiteX41" fmla="*/ 2143496 w 2256312"/>
                <a:gd name="connsiteY41" fmla="*/ 1159738 h 1839533"/>
                <a:gd name="connsiteX42" fmla="*/ 2167247 w 2256312"/>
                <a:gd name="connsiteY42" fmla="*/ 1236928 h 1839533"/>
                <a:gd name="connsiteX43" fmla="*/ 2167247 w 2256312"/>
                <a:gd name="connsiteY43" fmla="*/ 1361619 h 1839533"/>
                <a:gd name="connsiteX44" fmla="*/ 2131621 w 2256312"/>
                <a:gd name="connsiteY44" fmla="*/ 1462559 h 1839533"/>
                <a:gd name="connsiteX45" fmla="*/ 2090057 w 2256312"/>
                <a:gd name="connsiteY45" fmla="*/ 1533811 h 1839533"/>
                <a:gd name="connsiteX46" fmla="*/ 2024743 w 2256312"/>
                <a:gd name="connsiteY46" fmla="*/ 1566440 h 1839533"/>
                <a:gd name="connsiteX47" fmla="*/ 1926743 w 2256312"/>
                <a:gd name="connsiteY47" fmla="*/ 1839533 h 1839533"/>
                <a:gd name="connsiteX48" fmla="*/ 1837716 w 2256312"/>
                <a:gd name="connsiteY48" fmla="*/ 1830656 h 1839533"/>
                <a:gd name="connsiteX49" fmla="*/ 1876302 w 2256312"/>
                <a:gd name="connsiteY49" fmla="*/ 1688190 h 1839533"/>
                <a:gd name="connsiteX50" fmla="*/ 1911927 w 2256312"/>
                <a:gd name="connsiteY50" fmla="*/ 1557562 h 1839533"/>
                <a:gd name="connsiteX51" fmla="*/ 1900051 w 2256312"/>
                <a:gd name="connsiteY51" fmla="*/ 1462559 h 1839533"/>
                <a:gd name="connsiteX52" fmla="*/ 1923803 w 2256312"/>
                <a:gd name="connsiteY52" fmla="*/ 1361619 h 1839533"/>
                <a:gd name="connsiteX53" fmla="*/ 1989117 w 2256312"/>
                <a:gd name="connsiteY53" fmla="*/ 1254741 h 1839533"/>
                <a:gd name="connsiteX54" fmla="*/ 1983179 w 2256312"/>
                <a:gd name="connsiteY54" fmla="*/ 1201302 h 1839533"/>
                <a:gd name="connsiteX55" fmla="*/ 2015904 w 2256312"/>
                <a:gd name="connsiteY55" fmla="*/ 1109278 h 1839533"/>
                <a:gd name="connsiteX56" fmla="*/ 2048494 w 2256312"/>
                <a:gd name="connsiteY56" fmla="*/ 951920 h 1839533"/>
                <a:gd name="connsiteX57" fmla="*/ 2119746 w 2256312"/>
                <a:gd name="connsiteY57" fmla="*/ 910357 h 1839533"/>
                <a:gd name="connsiteX58" fmla="*/ 2119746 w 2256312"/>
                <a:gd name="connsiteY58" fmla="*/ 910357 h 1839533"/>
                <a:gd name="connsiteX59" fmla="*/ 2137559 w 2256312"/>
                <a:gd name="connsiteY59" fmla="*/ 785666 h 1839533"/>
                <a:gd name="connsiteX60" fmla="*/ 2067815 w 2256312"/>
                <a:gd name="connsiteY60" fmla="*/ 510348 h 1839533"/>
                <a:gd name="connsiteX61" fmla="*/ 1828800 w 2256312"/>
                <a:gd name="connsiteY61" fmla="*/ 381905 h 1839533"/>
                <a:gd name="connsiteX62" fmla="*/ 1389413 w 2256312"/>
                <a:gd name="connsiteY62" fmla="*/ 179966 h 1839533"/>
                <a:gd name="connsiteX63" fmla="*/ 1186179 w 2256312"/>
                <a:gd name="connsiteY63" fmla="*/ 152927 h 1839533"/>
                <a:gd name="connsiteX64" fmla="*/ 976755 w 2256312"/>
                <a:gd name="connsiteY64" fmla="*/ 147337 h 1839533"/>
                <a:gd name="connsiteX65" fmla="*/ 807522 w 2256312"/>
                <a:gd name="connsiteY65" fmla="*/ 156273 h 1839533"/>
                <a:gd name="connsiteX66" fmla="*/ 605642 w 2256312"/>
                <a:gd name="connsiteY66" fmla="*/ 197837 h 1839533"/>
                <a:gd name="connsiteX67" fmla="*/ 451263 w 2256312"/>
                <a:gd name="connsiteY67" fmla="*/ 280964 h 1839533"/>
                <a:gd name="connsiteX68" fmla="*/ 380011 w 2256312"/>
                <a:gd name="connsiteY68" fmla="*/ 346279 h 1839533"/>
                <a:gd name="connsiteX69" fmla="*/ 380011 w 2256312"/>
                <a:gd name="connsiteY69" fmla="*/ 346279 h 1839533"/>
                <a:gd name="connsiteX70" fmla="*/ 338447 w 2256312"/>
                <a:gd name="connsiteY70" fmla="*/ 334403 h 1839533"/>
                <a:gd name="connsiteX71" fmla="*/ 249382 w 2256312"/>
                <a:gd name="connsiteY71" fmla="*/ 423468 h 1839533"/>
                <a:gd name="connsiteX72" fmla="*/ 195943 w 2256312"/>
                <a:gd name="connsiteY72" fmla="*/ 476907 h 1839533"/>
                <a:gd name="connsiteX73" fmla="*/ 207818 w 2256312"/>
                <a:gd name="connsiteY73" fmla="*/ 554097 h 1839533"/>
                <a:gd name="connsiteX74" fmla="*/ 255320 w 2256312"/>
                <a:gd name="connsiteY74" fmla="*/ 625349 h 1839533"/>
                <a:gd name="connsiteX75" fmla="*/ 237507 w 2256312"/>
                <a:gd name="connsiteY75" fmla="*/ 690663 h 1839533"/>
                <a:gd name="connsiteX76" fmla="*/ 201881 w 2256312"/>
                <a:gd name="connsiteY76" fmla="*/ 755977 h 1839533"/>
                <a:gd name="connsiteX77" fmla="*/ 267195 w 2256312"/>
                <a:gd name="connsiteY77" fmla="*/ 744102 h 1839533"/>
                <a:gd name="connsiteX78" fmla="*/ 267195 w 2256312"/>
                <a:gd name="connsiteY78" fmla="*/ 744102 h 1839533"/>
                <a:gd name="connsiteX79" fmla="*/ 267195 w 2256312"/>
                <a:gd name="connsiteY79" fmla="*/ 744102 h 1839533"/>
                <a:gd name="connsiteX80" fmla="*/ 362198 w 2256312"/>
                <a:gd name="connsiteY80" fmla="*/ 672850 h 1839533"/>
                <a:gd name="connsiteX81" fmla="*/ 421574 w 2256312"/>
                <a:gd name="connsiteY81" fmla="*/ 690663 h 1839533"/>
                <a:gd name="connsiteX82" fmla="*/ 445325 w 2256312"/>
                <a:gd name="connsiteY82" fmla="*/ 767853 h 1839533"/>
                <a:gd name="connsiteX83" fmla="*/ 475013 w 2256312"/>
                <a:gd name="connsiteY83" fmla="*/ 874731 h 1839533"/>
                <a:gd name="connsiteX84" fmla="*/ 510639 w 2256312"/>
                <a:gd name="connsiteY84" fmla="*/ 963795 h 1839533"/>
                <a:gd name="connsiteX85" fmla="*/ 528452 w 2256312"/>
                <a:gd name="connsiteY85" fmla="*/ 1040985 h 1839533"/>
                <a:gd name="connsiteX86" fmla="*/ 540327 w 2256312"/>
                <a:gd name="connsiteY86" fmla="*/ 1094424 h 1839533"/>
                <a:gd name="connsiteX87" fmla="*/ 540327 w 2256312"/>
                <a:gd name="connsiteY87" fmla="*/ 1272554 h 1839533"/>
                <a:gd name="connsiteX88" fmla="*/ 510639 w 2256312"/>
                <a:gd name="connsiteY88" fmla="*/ 1367557 h 1839533"/>
                <a:gd name="connsiteX89" fmla="*/ 504701 w 2256312"/>
                <a:gd name="connsiteY89" fmla="*/ 1527873 h 1839533"/>
                <a:gd name="connsiteX90" fmla="*/ 480951 w 2256312"/>
                <a:gd name="connsiteY90" fmla="*/ 1628814 h 1839533"/>
                <a:gd name="connsiteX91" fmla="*/ 480950 w 2256312"/>
                <a:gd name="connsiteY91" fmla="*/ 1711941 h 1839533"/>
                <a:gd name="connsiteX0" fmla="*/ 480950 w 2256312"/>
                <a:gd name="connsiteY0" fmla="*/ 1711941 h 1839533"/>
                <a:gd name="connsiteX1" fmla="*/ 368135 w 2256312"/>
                <a:gd name="connsiteY1" fmla="*/ 1717879 h 1839533"/>
                <a:gd name="connsiteX2" fmla="*/ 302821 w 2256312"/>
                <a:gd name="connsiteY2" fmla="*/ 1717879 h 1839533"/>
                <a:gd name="connsiteX3" fmla="*/ 255320 w 2256312"/>
                <a:gd name="connsiteY3" fmla="*/ 1664440 h 1839533"/>
                <a:gd name="connsiteX4" fmla="*/ 190005 w 2256312"/>
                <a:gd name="connsiteY4" fmla="*/ 1670377 h 1839533"/>
                <a:gd name="connsiteX5" fmla="*/ 83127 w 2256312"/>
                <a:gd name="connsiteY5" fmla="*/ 1664440 h 1839533"/>
                <a:gd name="connsiteX6" fmla="*/ 65314 w 2256312"/>
                <a:gd name="connsiteY6" fmla="*/ 1575375 h 1839533"/>
                <a:gd name="connsiteX7" fmla="*/ 47501 w 2256312"/>
                <a:gd name="connsiteY7" fmla="*/ 1302242 h 1839533"/>
                <a:gd name="connsiteX8" fmla="*/ 0 w 2256312"/>
                <a:gd name="connsiteY8" fmla="*/ 1236928 h 1839533"/>
                <a:gd name="connsiteX9" fmla="*/ 5938 w 2256312"/>
                <a:gd name="connsiteY9" fmla="*/ 1011297 h 1839533"/>
                <a:gd name="connsiteX10" fmla="*/ 53439 w 2256312"/>
                <a:gd name="connsiteY10" fmla="*/ 773790 h 1839533"/>
                <a:gd name="connsiteX11" fmla="*/ 41564 w 2256312"/>
                <a:gd name="connsiteY11" fmla="*/ 726289 h 1839533"/>
                <a:gd name="connsiteX12" fmla="*/ 11875 w 2256312"/>
                <a:gd name="connsiteY12" fmla="*/ 660975 h 1839533"/>
                <a:gd name="connsiteX13" fmla="*/ 5938 w 2256312"/>
                <a:gd name="connsiteY13" fmla="*/ 571909 h 1839533"/>
                <a:gd name="connsiteX14" fmla="*/ 53439 w 2256312"/>
                <a:gd name="connsiteY14" fmla="*/ 506595 h 1839533"/>
                <a:gd name="connsiteX15" fmla="*/ 83127 w 2256312"/>
                <a:gd name="connsiteY15" fmla="*/ 447219 h 1839533"/>
                <a:gd name="connsiteX16" fmla="*/ 225631 w 2256312"/>
                <a:gd name="connsiteY16" fmla="*/ 286902 h 1839533"/>
                <a:gd name="connsiteX17" fmla="*/ 255319 w 2256312"/>
                <a:gd name="connsiteY17" fmla="*/ 251277 h 1839533"/>
                <a:gd name="connsiteX18" fmla="*/ 255320 w 2256312"/>
                <a:gd name="connsiteY18" fmla="*/ 221588 h 1839533"/>
                <a:gd name="connsiteX19" fmla="*/ 403761 w 2256312"/>
                <a:gd name="connsiteY19" fmla="*/ 120647 h 1839533"/>
                <a:gd name="connsiteX20" fmla="*/ 587500 w 2256312"/>
                <a:gd name="connsiteY20" fmla="*/ 60593 h 1839533"/>
                <a:gd name="connsiteX21" fmla="*/ 790426 w 2256312"/>
                <a:gd name="connsiteY21" fmla="*/ 22588 h 1839533"/>
                <a:gd name="connsiteX22" fmla="*/ 807697 w 2256312"/>
                <a:gd name="connsiteY22" fmla="*/ 10772 h 1839533"/>
                <a:gd name="connsiteX23" fmla="*/ 875853 w 2256312"/>
                <a:gd name="connsiteY23" fmla="*/ 1893 h 1839533"/>
                <a:gd name="connsiteX24" fmla="*/ 1070017 w 2256312"/>
                <a:gd name="connsiteY24" fmla="*/ 1024 h 1839533"/>
                <a:gd name="connsiteX25" fmla="*/ 1240972 w 2256312"/>
                <a:gd name="connsiteY25" fmla="*/ 13770 h 1839533"/>
                <a:gd name="connsiteX26" fmla="*/ 1478478 w 2256312"/>
                <a:gd name="connsiteY26" fmla="*/ 73146 h 1839533"/>
                <a:gd name="connsiteX27" fmla="*/ 1543792 w 2256312"/>
                <a:gd name="connsiteY27" fmla="*/ 96897 h 1839533"/>
                <a:gd name="connsiteX28" fmla="*/ 1710047 w 2256312"/>
                <a:gd name="connsiteY28" fmla="*/ 144398 h 1839533"/>
                <a:gd name="connsiteX29" fmla="*/ 1793174 w 2256312"/>
                <a:gd name="connsiteY29" fmla="*/ 185962 h 1839533"/>
                <a:gd name="connsiteX30" fmla="*/ 1864426 w 2256312"/>
                <a:gd name="connsiteY30" fmla="*/ 233463 h 1839533"/>
                <a:gd name="connsiteX31" fmla="*/ 1929740 w 2256312"/>
                <a:gd name="connsiteY31" fmla="*/ 292840 h 1839533"/>
                <a:gd name="connsiteX32" fmla="*/ 2012868 w 2256312"/>
                <a:gd name="connsiteY32" fmla="*/ 346279 h 1839533"/>
                <a:gd name="connsiteX33" fmla="*/ 2143458 w 2256312"/>
                <a:gd name="connsiteY33" fmla="*/ 408596 h 1839533"/>
                <a:gd name="connsiteX34" fmla="*/ 2190862 w 2256312"/>
                <a:gd name="connsiteY34" fmla="*/ 500677 h 1839533"/>
                <a:gd name="connsiteX35" fmla="*/ 2247338 w 2256312"/>
                <a:gd name="connsiteY35" fmla="*/ 625368 h 1839533"/>
                <a:gd name="connsiteX36" fmla="*/ 2256312 w 2256312"/>
                <a:gd name="connsiteY36" fmla="*/ 779728 h 1839533"/>
                <a:gd name="connsiteX37" fmla="*/ 2250374 w 2256312"/>
                <a:gd name="connsiteY37" fmla="*/ 928170 h 1839533"/>
                <a:gd name="connsiteX38" fmla="*/ 2250374 w 2256312"/>
                <a:gd name="connsiteY38" fmla="*/ 928170 h 1839533"/>
                <a:gd name="connsiteX39" fmla="*/ 2232561 w 2256312"/>
                <a:gd name="connsiteY39" fmla="*/ 993484 h 1839533"/>
                <a:gd name="connsiteX40" fmla="*/ 2196935 w 2256312"/>
                <a:gd name="connsiteY40" fmla="*/ 1035047 h 1839533"/>
                <a:gd name="connsiteX41" fmla="*/ 2155372 w 2256312"/>
                <a:gd name="connsiteY41" fmla="*/ 1112237 h 1839533"/>
                <a:gd name="connsiteX42" fmla="*/ 2143496 w 2256312"/>
                <a:gd name="connsiteY42" fmla="*/ 1159738 h 1839533"/>
                <a:gd name="connsiteX43" fmla="*/ 2167247 w 2256312"/>
                <a:gd name="connsiteY43" fmla="*/ 1236928 h 1839533"/>
                <a:gd name="connsiteX44" fmla="*/ 2167247 w 2256312"/>
                <a:gd name="connsiteY44" fmla="*/ 1361619 h 1839533"/>
                <a:gd name="connsiteX45" fmla="*/ 2131621 w 2256312"/>
                <a:gd name="connsiteY45" fmla="*/ 1462559 h 1839533"/>
                <a:gd name="connsiteX46" fmla="*/ 2090057 w 2256312"/>
                <a:gd name="connsiteY46" fmla="*/ 1533811 h 1839533"/>
                <a:gd name="connsiteX47" fmla="*/ 2024743 w 2256312"/>
                <a:gd name="connsiteY47" fmla="*/ 1566440 h 1839533"/>
                <a:gd name="connsiteX48" fmla="*/ 1926743 w 2256312"/>
                <a:gd name="connsiteY48" fmla="*/ 1839533 h 1839533"/>
                <a:gd name="connsiteX49" fmla="*/ 1837716 w 2256312"/>
                <a:gd name="connsiteY49" fmla="*/ 1830656 h 1839533"/>
                <a:gd name="connsiteX50" fmla="*/ 1876302 w 2256312"/>
                <a:gd name="connsiteY50" fmla="*/ 1688190 h 1839533"/>
                <a:gd name="connsiteX51" fmla="*/ 1911927 w 2256312"/>
                <a:gd name="connsiteY51" fmla="*/ 1557562 h 1839533"/>
                <a:gd name="connsiteX52" fmla="*/ 1900051 w 2256312"/>
                <a:gd name="connsiteY52" fmla="*/ 1462559 h 1839533"/>
                <a:gd name="connsiteX53" fmla="*/ 1923803 w 2256312"/>
                <a:gd name="connsiteY53" fmla="*/ 1361619 h 1839533"/>
                <a:gd name="connsiteX54" fmla="*/ 1989117 w 2256312"/>
                <a:gd name="connsiteY54" fmla="*/ 1254741 h 1839533"/>
                <a:gd name="connsiteX55" fmla="*/ 1983179 w 2256312"/>
                <a:gd name="connsiteY55" fmla="*/ 1201302 h 1839533"/>
                <a:gd name="connsiteX56" fmla="*/ 2015904 w 2256312"/>
                <a:gd name="connsiteY56" fmla="*/ 1109278 h 1839533"/>
                <a:gd name="connsiteX57" fmla="*/ 2048494 w 2256312"/>
                <a:gd name="connsiteY57" fmla="*/ 951920 h 1839533"/>
                <a:gd name="connsiteX58" fmla="*/ 2119746 w 2256312"/>
                <a:gd name="connsiteY58" fmla="*/ 910357 h 1839533"/>
                <a:gd name="connsiteX59" fmla="*/ 2119746 w 2256312"/>
                <a:gd name="connsiteY59" fmla="*/ 910357 h 1839533"/>
                <a:gd name="connsiteX60" fmla="*/ 2137559 w 2256312"/>
                <a:gd name="connsiteY60" fmla="*/ 785666 h 1839533"/>
                <a:gd name="connsiteX61" fmla="*/ 2067815 w 2256312"/>
                <a:gd name="connsiteY61" fmla="*/ 510348 h 1839533"/>
                <a:gd name="connsiteX62" fmla="*/ 1828800 w 2256312"/>
                <a:gd name="connsiteY62" fmla="*/ 381905 h 1839533"/>
                <a:gd name="connsiteX63" fmla="*/ 1389413 w 2256312"/>
                <a:gd name="connsiteY63" fmla="*/ 179966 h 1839533"/>
                <a:gd name="connsiteX64" fmla="*/ 1186179 w 2256312"/>
                <a:gd name="connsiteY64" fmla="*/ 152927 h 1839533"/>
                <a:gd name="connsiteX65" fmla="*/ 976755 w 2256312"/>
                <a:gd name="connsiteY65" fmla="*/ 147337 h 1839533"/>
                <a:gd name="connsiteX66" fmla="*/ 807522 w 2256312"/>
                <a:gd name="connsiteY66" fmla="*/ 156273 h 1839533"/>
                <a:gd name="connsiteX67" fmla="*/ 605642 w 2256312"/>
                <a:gd name="connsiteY67" fmla="*/ 197837 h 1839533"/>
                <a:gd name="connsiteX68" fmla="*/ 451263 w 2256312"/>
                <a:gd name="connsiteY68" fmla="*/ 280964 h 1839533"/>
                <a:gd name="connsiteX69" fmla="*/ 380011 w 2256312"/>
                <a:gd name="connsiteY69" fmla="*/ 346279 h 1839533"/>
                <a:gd name="connsiteX70" fmla="*/ 380011 w 2256312"/>
                <a:gd name="connsiteY70" fmla="*/ 346279 h 1839533"/>
                <a:gd name="connsiteX71" fmla="*/ 338447 w 2256312"/>
                <a:gd name="connsiteY71" fmla="*/ 334403 h 1839533"/>
                <a:gd name="connsiteX72" fmla="*/ 249382 w 2256312"/>
                <a:gd name="connsiteY72" fmla="*/ 423468 h 1839533"/>
                <a:gd name="connsiteX73" fmla="*/ 195943 w 2256312"/>
                <a:gd name="connsiteY73" fmla="*/ 476907 h 1839533"/>
                <a:gd name="connsiteX74" fmla="*/ 207818 w 2256312"/>
                <a:gd name="connsiteY74" fmla="*/ 554097 h 1839533"/>
                <a:gd name="connsiteX75" fmla="*/ 255320 w 2256312"/>
                <a:gd name="connsiteY75" fmla="*/ 625349 h 1839533"/>
                <a:gd name="connsiteX76" fmla="*/ 237507 w 2256312"/>
                <a:gd name="connsiteY76" fmla="*/ 690663 h 1839533"/>
                <a:gd name="connsiteX77" fmla="*/ 201881 w 2256312"/>
                <a:gd name="connsiteY77" fmla="*/ 755977 h 1839533"/>
                <a:gd name="connsiteX78" fmla="*/ 267195 w 2256312"/>
                <a:gd name="connsiteY78" fmla="*/ 744102 h 1839533"/>
                <a:gd name="connsiteX79" fmla="*/ 267195 w 2256312"/>
                <a:gd name="connsiteY79" fmla="*/ 744102 h 1839533"/>
                <a:gd name="connsiteX80" fmla="*/ 267195 w 2256312"/>
                <a:gd name="connsiteY80" fmla="*/ 744102 h 1839533"/>
                <a:gd name="connsiteX81" fmla="*/ 362198 w 2256312"/>
                <a:gd name="connsiteY81" fmla="*/ 672850 h 1839533"/>
                <a:gd name="connsiteX82" fmla="*/ 421574 w 2256312"/>
                <a:gd name="connsiteY82" fmla="*/ 690663 h 1839533"/>
                <a:gd name="connsiteX83" fmla="*/ 445325 w 2256312"/>
                <a:gd name="connsiteY83" fmla="*/ 767853 h 1839533"/>
                <a:gd name="connsiteX84" fmla="*/ 475013 w 2256312"/>
                <a:gd name="connsiteY84" fmla="*/ 874731 h 1839533"/>
                <a:gd name="connsiteX85" fmla="*/ 510639 w 2256312"/>
                <a:gd name="connsiteY85" fmla="*/ 963795 h 1839533"/>
                <a:gd name="connsiteX86" fmla="*/ 528452 w 2256312"/>
                <a:gd name="connsiteY86" fmla="*/ 1040985 h 1839533"/>
                <a:gd name="connsiteX87" fmla="*/ 540327 w 2256312"/>
                <a:gd name="connsiteY87" fmla="*/ 1094424 h 1839533"/>
                <a:gd name="connsiteX88" fmla="*/ 540327 w 2256312"/>
                <a:gd name="connsiteY88" fmla="*/ 1272554 h 1839533"/>
                <a:gd name="connsiteX89" fmla="*/ 510639 w 2256312"/>
                <a:gd name="connsiteY89" fmla="*/ 1367557 h 1839533"/>
                <a:gd name="connsiteX90" fmla="*/ 504701 w 2256312"/>
                <a:gd name="connsiteY90" fmla="*/ 1527873 h 1839533"/>
                <a:gd name="connsiteX91" fmla="*/ 480951 w 2256312"/>
                <a:gd name="connsiteY91" fmla="*/ 1628814 h 1839533"/>
                <a:gd name="connsiteX92" fmla="*/ 480950 w 2256312"/>
                <a:gd name="connsiteY92" fmla="*/ 1711941 h 1839533"/>
                <a:gd name="connsiteX0" fmla="*/ 480950 w 2256312"/>
                <a:gd name="connsiteY0" fmla="*/ 1711941 h 1839533"/>
                <a:gd name="connsiteX1" fmla="*/ 368135 w 2256312"/>
                <a:gd name="connsiteY1" fmla="*/ 1717879 h 1839533"/>
                <a:gd name="connsiteX2" fmla="*/ 302821 w 2256312"/>
                <a:gd name="connsiteY2" fmla="*/ 1717879 h 1839533"/>
                <a:gd name="connsiteX3" fmla="*/ 255320 w 2256312"/>
                <a:gd name="connsiteY3" fmla="*/ 1664440 h 1839533"/>
                <a:gd name="connsiteX4" fmla="*/ 190005 w 2256312"/>
                <a:gd name="connsiteY4" fmla="*/ 1670377 h 1839533"/>
                <a:gd name="connsiteX5" fmla="*/ 83127 w 2256312"/>
                <a:gd name="connsiteY5" fmla="*/ 1664440 h 1839533"/>
                <a:gd name="connsiteX6" fmla="*/ 65314 w 2256312"/>
                <a:gd name="connsiteY6" fmla="*/ 1575375 h 1839533"/>
                <a:gd name="connsiteX7" fmla="*/ 47501 w 2256312"/>
                <a:gd name="connsiteY7" fmla="*/ 1302242 h 1839533"/>
                <a:gd name="connsiteX8" fmla="*/ 0 w 2256312"/>
                <a:gd name="connsiteY8" fmla="*/ 1236928 h 1839533"/>
                <a:gd name="connsiteX9" fmla="*/ 5938 w 2256312"/>
                <a:gd name="connsiteY9" fmla="*/ 1011297 h 1839533"/>
                <a:gd name="connsiteX10" fmla="*/ 53439 w 2256312"/>
                <a:gd name="connsiteY10" fmla="*/ 773790 h 1839533"/>
                <a:gd name="connsiteX11" fmla="*/ 41564 w 2256312"/>
                <a:gd name="connsiteY11" fmla="*/ 726289 h 1839533"/>
                <a:gd name="connsiteX12" fmla="*/ 11875 w 2256312"/>
                <a:gd name="connsiteY12" fmla="*/ 660975 h 1839533"/>
                <a:gd name="connsiteX13" fmla="*/ 5938 w 2256312"/>
                <a:gd name="connsiteY13" fmla="*/ 571909 h 1839533"/>
                <a:gd name="connsiteX14" fmla="*/ 53439 w 2256312"/>
                <a:gd name="connsiteY14" fmla="*/ 506595 h 1839533"/>
                <a:gd name="connsiteX15" fmla="*/ 83127 w 2256312"/>
                <a:gd name="connsiteY15" fmla="*/ 447219 h 1839533"/>
                <a:gd name="connsiteX16" fmla="*/ 225631 w 2256312"/>
                <a:gd name="connsiteY16" fmla="*/ 286902 h 1839533"/>
                <a:gd name="connsiteX17" fmla="*/ 255319 w 2256312"/>
                <a:gd name="connsiteY17" fmla="*/ 251277 h 1839533"/>
                <a:gd name="connsiteX18" fmla="*/ 255320 w 2256312"/>
                <a:gd name="connsiteY18" fmla="*/ 221588 h 1839533"/>
                <a:gd name="connsiteX19" fmla="*/ 403761 w 2256312"/>
                <a:gd name="connsiteY19" fmla="*/ 120647 h 1839533"/>
                <a:gd name="connsiteX20" fmla="*/ 587500 w 2256312"/>
                <a:gd name="connsiteY20" fmla="*/ 60593 h 1839533"/>
                <a:gd name="connsiteX21" fmla="*/ 790426 w 2256312"/>
                <a:gd name="connsiteY21" fmla="*/ 22588 h 1839533"/>
                <a:gd name="connsiteX22" fmla="*/ 807697 w 2256312"/>
                <a:gd name="connsiteY22" fmla="*/ 10772 h 1839533"/>
                <a:gd name="connsiteX23" fmla="*/ 875853 w 2256312"/>
                <a:gd name="connsiteY23" fmla="*/ 1893 h 1839533"/>
                <a:gd name="connsiteX24" fmla="*/ 1070017 w 2256312"/>
                <a:gd name="connsiteY24" fmla="*/ 1024 h 1839533"/>
                <a:gd name="connsiteX25" fmla="*/ 1240972 w 2256312"/>
                <a:gd name="connsiteY25" fmla="*/ 13770 h 1839533"/>
                <a:gd name="connsiteX26" fmla="*/ 1478478 w 2256312"/>
                <a:gd name="connsiteY26" fmla="*/ 73146 h 1839533"/>
                <a:gd name="connsiteX27" fmla="*/ 1543792 w 2256312"/>
                <a:gd name="connsiteY27" fmla="*/ 96897 h 1839533"/>
                <a:gd name="connsiteX28" fmla="*/ 1710047 w 2256312"/>
                <a:gd name="connsiteY28" fmla="*/ 144398 h 1839533"/>
                <a:gd name="connsiteX29" fmla="*/ 1793174 w 2256312"/>
                <a:gd name="connsiteY29" fmla="*/ 185962 h 1839533"/>
                <a:gd name="connsiteX30" fmla="*/ 1864426 w 2256312"/>
                <a:gd name="connsiteY30" fmla="*/ 233463 h 1839533"/>
                <a:gd name="connsiteX31" fmla="*/ 1929740 w 2256312"/>
                <a:gd name="connsiteY31" fmla="*/ 292840 h 1839533"/>
                <a:gd name="connsiteX32" fmla="*/ 2012868 w 2256312"/>
                <a:gd name="connsiteY32" fmla="*/ 346279 h 1839533"/>
                <a:gd name="connsiteX33" fmla="*/ 2143458 w 2256312"/>
                <a:gd name="connsiteY33" fmla="*/ 408596 h 1839533"/>
                <a:gd name="connsiteX34" fmla="*/ 2190862 w 2256312"/>
                <a:gd name="connsiteY34" fmla="*/ 500677 h 1839533"/>
                <a:gd name="connsiteX35" fmla="*/ 2247338 w 2256312"/>
                <a:gd name="connsiteY35" fmla="*/ 625368 h 1839533"/>
                <a:gd name="connsiteX36" fmla="*/ 2256312 w 2256312"/>
                <a:gd name="connsiteY36" fmla="*/ 779728 h 1839533"/>
                <a:gd name="connsiteX37" fmla="*/ 2250374 w 2256312"/>
                <a:gd name="connsiteY37" fmla="*/ 928170 h 1839533"/>
                <a:gd name="connsiteX38" fmla="*/ 2250374 w 2256312"/>
                <a:gd name="connsiteY38" fmla="*/ 928170 h 1839533"/>
                <a:gd name="connsiteX39" fmla="*/ 2232561 w 2256312"/>
                <a:gd name="connsiteY39" fmla="*/ 993484 h 1839533"/>
                <a:gd name="connsiteX40" fmla="*/ 2196935 w 2256312"/>
                <a:gd name="connsiteY40" fmla="*/ 1035047 h 1839533"/>
                <a:gd name="connsiteX41" fmla="*/ 2155372 w 2256312"/>
                <a:gd name="connsiteY41" fmla="*/ 1112237 h 1839533"/>
                <a:gd name="connsiteX42" fmla="*/ 2143496 w 2256312"/>
                <a:gd name="connsiteY42" fmla="*/ 1159738 h 1839533"/>
                <a:gd name="connsiteX43" fmla="*/ 2167247 w 2256312"/>
                <a:gd name="connsiteY43" fmla="*/ 1236928 h 1839533"/>
                <a:gd name="connsiteX44" fmla="*/ 2167247 w 2256312"/>
                <a:gd name="connsiteY44" fmla="*/ 1361619 h 1839533"/>
                <a:gd name="connsiteX45" fmla="*/ 2131621 w 2256312"/>
                <a:gd name="connsiteY45" fmla="*/ 1462559 h 1839533"/>
                <a:gd name="connsiteX46" fmla="*/ 2090057 w 2256312"/>
                <a:gd name="connsiteY46" fmla="*/ 1533811 h 1839533"/>
                <a:gd name="connsiteX47" fmla="*/ 2024743 w 2256312"/>
                <a:gd name="connsiteY47" fmla="*/ 1566440 h 1839533"/>
                <a:gd name="connsiteX48" fmla="*/ 1926743 w 2256312"/>
                <a:gd name="connsiteY48" fmla="*/ 1839533 h 1839533"/>
                <a:gd name="connsiteX49" fmla="*/ 1837716 w 2256312"/>
                <a:gd name="connsiteY49" fmla="*/ 1830656 h 1839533"/>
                <a:gd name="connsiteX50" fmla="*/ 1876302 w 2256312"/>
                <a:gd name="connsiteY50" fmla="*/ 1688190 h 1839533"/>
                <a:gd name="connsiteX51" fmla="*/ 1911927 w 2256312"/>
                <a:gd name="connsiteY51" fmla="*/ 1557562 h 1839533"/>
                <a:gd name="connsiteX52" fmla="*/ 1900051 w 2256312"/>
                <a:gd name="connsiteY52" fmla="*/ 1462559 h 1839533"/>
                <a:gd name="connsiteX53" fmla="*/ 1923803 w 2256312"/>
                <a:gd name="connsiteY53" fmla="*/ 1361619 h 1839533"/>
                <a:gd name="connsiteX54" fmla="*/ 1989117 w 2256312"/>
                <a:gd name="connsiteY54" fmla="*/ 1254741 h 1839533"/>
                <a:gd name="connsiteX55" fmla="*/ 1983179 w 2256312"/>
                <a:gd name="connsiteY55" fmla="*/ 1201302 h 1839533"/>
                <a:gd name="connsiteX56" fmla="*/ 2015904 w 2256312"/>
                <a:gd name="connsiteY56" fmla="*/ 1109278 h 1839533"/>
                <a:gd name="connsiteX57" fmla="*/ 2048494 w 2256312"/>
                <a:gd name="connsiteY57" fmla="*/ 951920 h 1839533"/>
                <a:gd name="connsiteX58" fmla="*/ 2119746 w 2256312"/>
                <a:gd name="connsiteY58" fmla="*/ 910357 h 1839533"/>
                <a:gd name="connsiteX59" fmla="*/ 2119746 w 2256312"/>
                <a:gd name="connsiteY59" fmla="*/ 910357 h 1839533"/>
                <a:gd name="connsiteX60" fmla="*/ 2137559 w 2256312"/>
                <a:gd name="connsiteY60" fmla="*/ 785666 h 1839533"/>
                <a:gd name="connsiteX61" fmla="*/ 2067815 w 2256312"/>
                <a:gd name="connsiteY61" fmla="*/ 510348 h 1839533"/>
                <a:gd name="connsiteX62" fmla="*/ 1828800 w 2256312"/>
                <a:gd name="connsiteY62" fmla="*/ 381905 h 1839533"/>
                <a:gd name="connsiteX63" fmla="*/ 1389413 w 2256312"/>
                <a:gd name="connsiteY63" fmla="*/ 179966 h 1839533"/>
                <a:gd name="connsiteX64" fmla="*/ 1186179 w 2256312"/>
                <a:gd name="connsiteY64" fmla="*/ 152927 h 1839533"/>
                <a:gd name="connsiteX65" fmla="*/ 976755 w 2256312"/>
                <a:gd name="connsiteY65" fmla="*/ 147337 h 1839533"/>
                <a:gd name="connsiteX66" fmla="*/ 807522 w 2256312"/>
                <a:gd name="connsiteY66" fmla="*/ 156273 h 1839533"/>
                <a:gd name="connsiteX67" fmla="*/ 605642 w 2256312"/>
                <a:gd name="connsiteY67" fmla="*/ 197837 h 1839533"/>
                <a:gd name="connsiteX68" fmla="*/ 451263 w 2256312"/>
                <a:gd name="connsiteY68" fmla="*/ 280964 h 1839533"/>
                <a:gd name="connsiteX69" fmla="*/ 380011 w 2256312"/>
                <a:gd name="connsiteY69" fmla="*/ 346279 h 1839533"/>
                <a:gd name="connsiteX70" fmla="*/ 380011 w 2256312"/>
                <a:gd name="connsiteY70" fmla="*/ 346279 h 1839533"/>
                <a:gd name="connsiteX71" fmla="*/ 338447 w 2256312"/>
                <a:gd name="connsiteY71" fmla="*/ 334403 h 1839533"/>
                <a:gd name="connsiteX72" fmla="*/ 249382 w 2256312"/>
                <a:gd name="connsiteY72" fmla="*/ 423468 h 1839533"/>
                <a:gd name="connsiteX73" fmla="*/ 195943 w 2256312"/>
                <a:gd name="connsiteY73" fmla="*/ 476907 h 1839533"/>
                <a:gd name="connsiteX74" fmla="*/ 207818 w 2256312"/>
                <a:gd name="connsiteY74" fmla="*/ 554097 h 1839533"/>
                <a:gd name="connsiteX75" fmla="*/ 255320 w 2256312"/>
                <a:gd name="connsiteY75" fmla="*/ 625349 h 1839533"/>
                <a:gd name="connsiteX76" fmla="*/ 237507 w 2256312"/>
                <a:gd name="connsiteY76" fmla="*/ 690663 h 1839533"/>
                <a:gd name="connsiteX77" fmla="*/ 201881 w 2256312"/>
                <a:gd name="connsiteY77" fmla="*/ 755977 h 1839533"/>
                <a:gd name="connsiteX78" fmla="*/ 267195 w 2256312"/>
                <a:gd name="connsiteY78" fmla="*/ 744102 h 1839533"/>
                <a:gd name="connsiteX79" fmla="*/ 267195 w 2256312"/>
                <a:gd name="connsiteY79" fmla="*/ 744102 h 1839533"/>
                <a:gd name="connsiteX80" fmla="*/ 267195 w 2256312"/>
                <a:gd name="connsiteY80" fmla="*/ 744102 h 1839533"/>
                <a:gd name="connsiteX81" fmla="*/ 362198 w 2256312"/>
                <a:gd name="connsiteY81" fmla="*/ 672850 h 1839533"/>
                <a:gd name="connsiteX82" fmla="*/ 421574 w 2256312"/>
                <a:gd name="connsiteY82" fmla="*/ 690663 h 1839533"/>
                <a:gd name="connsiteX83" fmla="*/ 445325 w 2256312"/>
                <a:gd name="connsiteY83" fmla="*/ 767853 h 1839533"/>
                <a:gd name="connsiteX84" fmla="*/ 475013 w 2256312"/>
                <a:gd name="connsiteY84" fmla="*/ 874731 h 1839533"/>
                <a:gd name="connsiteX85" fmla="*/ 510639 w 2256312"/>
                <a:gd name="connsiteY85" fmla="*/ 963795 h 1839533"/>
                <a:gd name="connsiteX86" fmla="*/ 528452 w 2256312"/>
                <a:gd name="connsiteY86" fmla="*/ 1040985 h 1839533"/>
                <a:gd name="connsiteX87" fmla="*/ 540327 w 2256312"/>
                <a:gd name="connsiteY87" fmla="*/ 1094424 h 1839533"/>
                <a:gd name="connsiteX88" fmla="*/ 540327 w 2256312"/>
                <a:gd name="connsiteY88" fmla="*/ 1272554 h 1839533"/>
                <a:gd name="connsiteX89" fmla="*/ 510639 w 2256312"/>
                <a:gd name="connsiteY89" fmla="*/ 1367557 h 1839533"/>
                <a:gd name="connsiteX90" fmla="*/ 504701 w 2256312"/>
                <a:gd name="connsiteY90" fmla="*/ 1527873 h 1839533"/>
                <a:gd name="connsiteX91" fmla="*/ 480951 w 2256312"/>
                <a:gd name="connsiteY91" fmla="*/ 1628814 h 1839533"/>
                <a:gd name="connsiteX92" fmla="*/ 480950 w 2256312"/>
                <a:gd name="connsiteY92" fmla="*/ 1711941 h 1839533"/>
                <a:gd name="connsiteX0" fmla="*/ 480950 w 2256312"/>
                <a:gd name="connsiteY0" fmla="*/ 1711941 h 1839533"/>
                <a:gd name="connsiteX1" fmla="*/ 368135 w 2256312"/>
                <a:gd name="connsiteY1" fmla="*/ 1717879 h 1839533"/>
                <a:gd name="connsiteX2" fmla="*/ 302821 w 2256312"/>
                <a:gd name="connsiteY2" fmla="*/ 1717879 h 1839533"/>
                <a:gd name="connsiteX3" fmla="*/ 255320 w 2256312"/>
                <a:gd name="connsiteY3" fmla="*/ 1664440 h 1839533"/>
                <a:gd name="connsiteX4" fmla="*/ 190005 w 2256312"/>
                <a:gd name="connsiteY4" fmla="*/ 1670377 h 1839533"/>
                <a:gd name="connsiteX5" fmla="*/ 83127 w 2256312"/>
                <a:gd name="connsiteY5" fmla="*/ 1664440 h 1839533"/>
                <a:gd name="connsiteX6" fmla="*/ 65314 w 2256312"/>
                <a:gd name="connsiteY6" fmla="*/ 1575375 h 1839533"/>
                <a:gd name="connsiteX7" fmla="*/ 47501 w 2256312"/>
                <a:gd name="connsiteY7" fmla="*/ 1302242 h 1839533"/>
                <a:gd name="connsiteX8" fmla="*/ 0 w 2256312"/>
                <a:gd name="connsiteY8" fmla="*/ 1236928 h 1839533"/>
                <a:gd name="connsiteX9" fmla="*/ 5938 w 2256312"/>
                <a:gd name="connsiteY9" fmla="*/ 1011297 h 1839533"/>
                <a:gd name="connsiteX10" fmla="*/ 53439 w 2256312"/>
                <a:gd name="connsiteY10" fmla="*/ 773790 h 1839533"/>
                <a:gd name="connsiteX11" fmla="*/ 41564 w 2256312"/>
                <a:gd name="connsiteY11" fmla="*/ 726289 h 1839533"/>
                <a:gd name="connsiteX12" fmla="*/ 11875 w 2256312"/>
                <a:gd name="connsiteY12" fmla="*/ 660975 h 1839533"/>
                <a:gd name="connsiteX13" fmla="*/ 5938 w 2256312"/>
                <a:gd name="connsiteY13" fmla="*/ 571909 h 1839533"/>
                <a:gd name="connsiteX14" fmla="*/ 53439 w 2256312"/>
                <a:gd name="connsiteY14" fmla="*/ 506595 h 1839533"/>
                <a:gd name="connsiteX15" fmla="*/ 83127 w 2256312"/>
                <a:gd name="connsiteY15" fmla="*/ 447219 h 1839533"/>
                <a:gd name="connsiteX16" fmla="*/ 225631 w 2256312"/>
                <a:gd name="connsiteY16" fmla="*/ 286902 h 1839533"/>
                <a:gd name="connsiteX17" fmla="*/ 255319 w 2256312"/>
                <a:gd name="connsiteY17" fmla="*/ 251277 h 1839533"/>
                <a:gd name="connsiteX18" fmla="*/ 255320 w 2256312"/>
                <a:gd name="connsiteY18" fmla="*/ 221588 h 1839533"/>
                <a:gd name="connsiteX19" fmla="*/ 403761 w 2256312"/>
                <a:gd name="connsiteY19" fmla="*/ 120647 h 1839533"/>
                <a:gd name="connsiteX20" fmla="*/ 587500 w 2256312"/>
                <a:gd name="connsiteY20" fmla="*/ 60593 h 1839533"/>
                <a:gd name="connsiteX21" fmla="*/ 790426 w 2256312"/>
                <a:gd name="connsiteY21" fmla="*/ 22588 h 1839533"/>
                <a:gd name="connsiteX22" fmla="*/ 807697 w 2256312"/>
                <a:gd name="connsiteY22" fmla="*/ 10772 h 1839533"/>
                <a:gd name="connsiteX23" fmla="*/ 875853 w 2256312"/>
                <a:gd name="connsiteY23" fmla="*/ 1893 h 1839533"/>
                <a:gd name="connsiteX24" fmla="*/ 1070017 w 2256312"/>
                <a:gd name="connsiteY24" fmla="*/ 1024 h 1839533"/>
                <a:gd name="connsiteX25" fmla="*/ 1240972 w 2256312"/>
                <a:gd name="connsiteY25" fmla="*/ 13770 h 1839533"/>
                <a:gd name="connsiteX26" fmla="*/ 1478478 w 2256312"/>
                <a:gd name="connsiteY26" fmla="*/ 73146 h 1839533"/>
                <a:gd name="connsiteX27" fmla="*/ 1543792 w 2256312"/>
                <a:gd name="connsiteY27" fmla="*/ 96897 h 1839533"/>
                <a:gd name="connsiteX28" fmla="*/ 1710047 w 2256312"/>
                <a:gd name="connsiteY28" fmla="*/ 144398 h 1839533"/>
                <a:gd name="connsiteX29" fmla="*/ 1793174 w 2256312"/>
                <a:gd name="connsiteY29" fmla="*/ 185962 h 1839533"/>
                <a:gd name="connsiteX30" fmla="*/ 1864426 w 2256312"/>
                <a:gd name="connsiteY30" fmla="*/ 233463 h 1839533"/>
                <a:gd name="connsiteX31" fmla="*/ 1929740 w 2256312"/>
                <a:gd name="connsiteY31" fmla="*/ 292840 h 1839533"/>
                <a:gd name="connsiteX32" fmla="*/ 2012868 w 2256312"/>
                <a:gd name="connsiteY32" fmla="*/ 346279 h 1839533"/>
                <a:gd name="connsiteX33" fmla="*/ 2143458 w 2256312"/>
                <a:gd name="connsiteY33" fmla="*/ 408596 h 1839533"/>
                <a:gd name="connsiteX34" fmla="*/ 2190862 w 2256312"/>
                <a:gd name="connsiteY34" fmla="*/ 500677 h 1839533"/>
                <a:gd name="connsiteX35" fmla="*/ 2247338 w 2256312"/>
                <a:gd name="connsiteY35" fmla="*/ 625368 h 1839533"/>
                <a:gd name="connsiteX36" fmla="*/ 2256312 w 2256312"/>
                <a:gd name="connsiteY36" fmla="*/ 779728 h 1839533"/>
                <a:gd name="connsiteX37" fmla="*/ 2250374 w 2256312"/>
                <a:gd name="connsiteY37" fmla="*/ 928170 h 1839533"/>
                <a:gd name="connsiteX38" fmla="*/ 2250374 w 2256312"/>
                <a:gd name="connsiteY38" fmla="*/ 928170 h 1839533"/>
                <a:gd name="connsiteX39" fmla="*/ 2232561 w 2256312"/>
                <a:gd name="connsiteY39" fmla="*/ 993484 h 1839533"/>
                <a:gd name="connsiteX40" fmla="*/ 2196935 w 2256312"/>
                <a:gd name="connsiteY40" fmla="*/ 1035047 h 1839533"/>
                <a:gd name="connsiteX41" fmla="*/ 2155372 w 2256312"/>
                <a:gd name="connsiteY41" fmla="*/ 1112237 h 1839533"/>
                <a:gd name="connsiteX42" fmla="*/ 2143496 w 2256312"/>
                <a:gd name="connsiteY42" fmla="*/ 1159738 h 1839533"/>
                <a:gd name="connsiteX43" fmla="*/ 2167247 w 2256312"/>
                <a:gd name="connsiteY43" fmla="*/ 1236928 h 1839533"/>
                <a:gd name="connsiteX44" fmla="*/ 2167247 w 2256312"/>
                <a:gd name="connsiteY44" fmla="*/ 1361619 h 1839533"/>
                <a:gd name="connsiteX45" fmla="*/ 2131621 w 2256312"/>
                <a:gd name="connsiteY45" fmla="*/ 1462559 h 1839533"/>
                <a:gd name="connsiteX46" fmla="*/ 2090057 w 2256312"/>
                <a:gd name="connsiteY46" fmla="*/ 1533811 h 1839533"/>
                <a:gd name="connsiteX47" fmla="*/ 2024743 w 2256312"/>
                <a:gd name="connsiteY47" fmla="*/ 1566440 h 1839533"/>
                <a:gd name="connsiteX48" fmla="*/ 1926743 w 2256312"/>
                <a:gd name="connsiteY48" fmla="*/ 1839533 h 1839533"/>
                <a:gd name="connsiteX49" fmla="*/ 1837716 w 2256312"/>
                <a:gd name="connsiteY49" fmla="*/ 1830656 h 1839533"/>
                <a:gd name="connsiteX50" fmla="*/ 1876302 w 2256312"/>
                <a:gd name="connsiteY50" fmla="*/ 1688190 h 1839533"/>
                <a:gd name="connsiteX51" fmla="*/ 1911927 w 2256312"/>
                <a:gd name="connsiteY51" fmla="*/ 1557562 h 1839533"/>
                <a:gd name="connsiteX52" fmla="*/ 1900051 w 2256312"/>
                <a:gd name="connsiteY52" fmla="*/ 1462559 h 1839533"/>
                <a:gd name="connsiteX53" fmla="*/ 1923803 w 2256312"/>
                <a:gd name="connsiteY53" fmla="*/ 1361619 h 1839533"/>
                <a:gd name="connsiteX54" fmla="*/ 1989117 w 2256312"/>
                <a:gd name="connsiteY54" fmla="*/ 1254741 h 1839533"/>
                <a:gd name="connsiteX55" fmla="*/ 1983179 w 2256312"/>
                <a:gd name="connsiteY55" fmla="*/ 1201302 h 1839533"/>
                <a:gd name="connsiteX56" fmla="*/ 2015904 w 2256312"/>
                <a:gd name="connsiteY56" fmla="*/ 1109278 h 1839533"/>
                <a:gd name="connsiteX57" fmla="*/ 2048494 w 2256312"/>
                <a:gd name="connsiteY57" fmla="*/ 951920 h 1839533"/>
                <a:gd name="connsiteX58" fmla="*/ 2119746 w 2256312"/>
                <a:gd name="connsiteY58" fmla="*/ 910357 h 1839533"/>
                <a:gd name="connsiteX59" fmla="*/ 2119746 w 2256312"/>
                <a:gd name="connsiteY59" fmla="*/ 910357 h 1839533"/>
                <a:gd name="connsiteX60" fmla="*/ 2137559 w 2256312"/>
                <a:gd name="connsiteY60" fmla="*/ 785666 h 1839533"/>
                <a:gd name="connsiteX61" fmla="*/ 2067815 w 2256312"/>
                <a:gd name="connsiteY61" fmla="*/ 510348 h 1839533"/>
                <a:gd name="connsiteX62" fmla="*/ 1828800 w 2256312"/>
                <a:gd name="connsiteY62" fmla="*/ 381905 h 1839533"/>
                <a:gd name="connsiteX63" fmla="*/ 1389413 w 2256312"/>
                <a:gd name="connsiteY63" fmla="*/ 179966 h 1839533"/>
                <a:gd name="connsiteX64" fmla="*/ 1186179 w 2256312"/>
                <a:gd name="connsiteY64" fmla="*/ 152927 h 1839533"/>
                <a:gd name="connsiteX65" fmla="*/ 976755 w 2256312"/>
                <a:gd name="connsiteY65" fmla="*/ 147337 h 1839533"/>
                <a:gd name="connsiteX66" fmla="*/ 807522 w 2256312"/>
                <a:gd name="connsiteY66" fmla="*/ 156273 h 1839533"/>
                <a:gd name="connsiteX67" fmla="*/ 605642 w 2256312"/>
                <a:gd name="connsiteY67" fmla="*/ 197837 h 1839533"/>
                <a:gd name="connsiteX68" fmla="*/ 451263 w 2256312"/>
                <a:gd name="connsiteY68" fmla="*/ 280964 h 1839533"/>
                <a:gd name="connsiteX69" fmla="*/ 380011 w 2256312"/>
                <a:gd name="connsiteY69" fmla="*/ 346279 h 1839533"/>
                <a:gd name="connsiteX70" fmla="*/ 380011 w 2256312"/>
                <a:gd name="connsiteY70" fmla="*/ 346279 h 1839533"/>
                <a:gd name="connsiteX71" fmla="*/ 338447 w 2256312"/>
                <a:gd name="connsiteY71" fmla="*/ 334403 h 1839533"/>
                <a:gd name="connsiteX72" fmla="*/ 249382 w 2256312"/>
                <a:gd name="connsiteY72" fmla="*/ 423468 h 1839533"/>
                <a:gd name="connsiteX73" fmla="*/ 195943 w 2256312"/>
                <a:gd name="connsiteY73" fmla="*/ 476907 h 1839533"/>
                <a:gd name="connsiteX74" fmla="*/ 207818 w 2256312"/>
                <a:gd name="connsiteY74" fmla="*/ 554097 h 1839533"/>
                <a:gd name="connsiteX75" fmla="*/ 255320 w 2256312"/>
                <a:gd name="connsiteY75" fmla="*/ 625349 h 1839533"/>
                <a:gd name="connsiteX76" fmla="*/ 237507 w 2256312"/>
                <a:gd name="connsiteY76" fmla="*/ 690663 h 1839533"/>
                <a:gd name="connsiteX77" fmla="*/ 201881 w 2256312"/>
                <a:gd name="connsiteY77" fmla="*/ 755977 h 1839533"/>
                <a:gd name="connsiteX78" fmla="*/ 267195 w 2256312"/>
                <a:gd name="connsiteY78" fmla="*/ 744102 h 1839533"/>
                <a:gd name="connsiteX79" fmla="*/ 267195 w 2256312"/>
                <a:gd name="connsiteY79" fmla="*/ 744102 h 1839533"/>
                <a:gd name="connsiteX80" fmla="*/ 267195 w 2256312"/>
                <a:gd name="connsiteY80" fmla="*/ 744102 h 1839533"/>
                <a:gd name="connsiteX81" fmla="*/ 362198 w 2256312"/>
                <a:gd name="connsiteY81" fmla="*/ 672850 h 1839533"/>
                <a:gd name="connsiteX82" fmla="*/ 421574 w 2256312"/>
                <a:gd name="connsiteY82" fmla="*/ 690663 h 1839533"/>
                <a:gd name="connsiteX83" fmla="*/ 445325 w 2256312"/>
                <a:gd name="connsiteY83" fmla="*/ 767853 h 1839533"/>
                <a:gd name="connsiteX84" fmla="*/ 475013 w 2256312"/>
                <a:gd name="connsiteY84" fmla="*/ 874731 h 1839533"/>
                <a:gd name="connsiteX85" fmla="*/ 510639 w 2256312"/>
                <a:gd name="connsiteY85" fmla="*/ 963795 h 1839533"/>
                <a:gd name="connsiteX86" fmla="*/ 528452 w 2256312"/>
                <a:gd name="connsiteY86" fmla="*/ 1040985 h 1839533"/>
                <a:gd name="connsiteX87" fmla="*/ 540327 w 2256312"/>
                <a:gd name="connsiteY87" fmla="*/ 1094424 h 1839533"/>
                <a:gd name="connsiteX88" fmla="*/ 540327 w 2256312"/>
                <a:gd name="connsiteY88" fmla="*/ 1272554 h 1839533"/>
                <a:gd name="connsiteX89" fmla="*/ 510639 w 2256312"/>
                <a:gd name="connsiteY89" fmla="*/ 1367557 h 1839533"/>
                <a:gd name="connsiteX90" fmla="*/ 504701 w 2256312"/>
                <a:gd name="connsiteY90" fmla="*/ 1527873 h 1839533"/>
                <a:gd name="connsiteX91" fmla="*/ 480951 w 2256312"/>
                <a:gd name="connsiteY91" fmla="*/ 1628814 h 1839533"/>
                <a:gd name="connsiteX92" fmla="*/ 480950 w 2256312"/>
                <a:gd name="connsiteY92" fmla="*/ 1711941 h 1839533"/>
                <a:gd name="connsiteX0" fmla="*/ 480950 w 2256312"/>
                <a:gd name="connsiteY0" fmla="*/ 1711941 h 1839533"/>
                <a:gd name="connsiteX1" fmla="*/ 368135 w 2256312"/>
                <a:gd name="connsiteY1" fmla="*/ 1717879 h 1839533"/>
                <a:gd name="connsiteX2" fmla="*/ 302821 w 2256312"/>
                <a:gd name="connsiteY2" fmla="*/ 1717879 h 1839533"/>
                <a:gd name="connsiteX3" fmla="*/ 255320 w 2256312"/>
                <a:gd name="connsiteY3" fmla="*/ 1664440 h 1839533"/>
                <a:gd name="connsiteX4" fmla="*/ 190005 w 2256312"/>
                <a:gd name="connsiteY4" fmla="*/ 1670377 h 1839533"/>
                <a:gd name="connsiteX5" fmla="*/ 83127 w 2256312"/>
                <a:gd name="connsiteY5" fmla="*/ 1664440 h 1839533"/>
                <a:gd name="connsiteX6" fmla="*/ 65314 w 2256312"/>
                <a:gd name="connsiteY6" fmla="*/ 1575375 h 1839533"/>
                <a:gd name="connsiteX7" fmla="*/ 47501 w 2256312"/>
                <a:gd name="connsiteY7" fmla="*/ 1302242 h 1839533"/>
                <a:gd name="connsiteX8" fmla="*/ 0 w 2256312"/>
                <a:gd name="connsiteY8" fmla="*/ 1236928 h 1839533"/>
                <a:gd name="connsiteX9" fmla="*/ 5938 w 2256312"/>
                <a:gd name="connsiteY9" fmla="*/ 1011297 h 1839533"/>
                <a:gd name="connsiteX10" fmla="*/ 53439 w 2256312"/>
                <a:gd name="connsiteY10" fmla="*/ 773790 h 1839533"/>
                <a:gd name="connsiteX11" fmla="*/ 41564 w 2256312"/>
                <a:gd name="connsiteY11" fmla="*/ 726289 h 1839533"/>
                <a:gd name="connsiteX12" fmla="*/ 11875 w 2256312"/>
                <a:gd name="connsiteY12" fmla="*/ 660975 h 1839533"/>
                <a:gd name="connsiteX13" fmla="*/ 5938 w 2256312"/>
                <a:gd name="connsiteY13" fmla="*/ 571909 h 1839533"/>
                <a:gd name="connsiteX14" fmla="*/ 53439 w 2256312"/>
                <a:gd name="connsiteY14" fmla="*/ 506595 h 1839533"/>
                <a:gd name="connsiteX15" fmla="*/ 83127 w 2256312"/>
                <a:gd name="connsiteY15" fmla="*/ 447219 h 1839533"/>
                <a:gd name="connsiteX16" fmla="*/ 225631 w 2256312"/>
                <a:gd name="connsiteY16" fmla="*/ 286902 h 1839533"/>
                <a:gd name="connsiteX17" fmla="*/ 255319 w 2256312"/>
                <a:gd name="connsiteY17" fmla="*/ 251277 h 1839533"/>
                <a:gd name="connsiteX18" fmla="*/ 255320 w 2256312"/>
                <a:gd name="connsiteY18" fmla="*/ 221588 h 1839533"/>
                <a:gd name="connsiteX19" fmla="*/ 403761 w 2256312"/>
                <a:gd name="connsiteY19" fmla="*/ 120647 h 1839533"/>
                <a:gd name="connsiteX20" fmla="*/ 587500 w 2256312"/>
                <a:gd name="connsiteY20" fmla="*/ 60593 h 1839533"/>
                <a:gd name="connsiteX21" fmla="*/ 790426 w 2256312"/>
                <a:gd name="connsiteY21" fmla="*/ 22588 h 1839533"/>
                <a:gd name="connsiteX22" fmla="*/ 807697 w 2256312"/>
                <a:gd name="connsiteY22" fmla="*/ 10772 h 1839533"/>
                <a:gd name="connsiteX23" fmla="*/ 875853 w 2256312"/>
                <a:gd name="connsiteY23" fmla="*/ 1893 h 1839533"/>
                <a:gd name="connsiteX24" fmla="*/ 1070017 w 2256312"/>
                <a:gd name="connsiteY24" fmla="*/ 1024 h 1839533"/>
                <a:gd name="connsiteX25" fmla="*/ 1240972 w 2256312"/>
                <a:gd name="connsiteY25" fmla="*/ 13770 h 1839533"/>
                <a:gd name="connsiteX26" fmla="*/ 1478478 w 2256312"/>
                <a:gd name="connsiteY26" fmla="*/ 73146 h 1839533"/>
                <a:gd name="connsiteX27" fmla="*/ 1543792 w 2256312"/>
                <a:gd name="connsiteY27" fmla="*/ 96897 h 1839533"/>
                <a:gd name="connsiteX28" fmla="*/ 1710047 w 2256312"/>
                <a:gd name="connsiteY28" fmla="*/ 144398 h 1839533"/>
                <a:gd name="connsiteX29" fmla="*/ 1793174 w 2256312"/>
                <a:gd name="connsiteY29" fmla="*/ 185962 h 1839533"/>
                <a:gd name="connsiteX30" fmla="*/ 1864426 w 2256312"/>
                <a:gd name="connsiteY30" fmla="*/ 233463 h 1839533"/>
                <a:gd name="connsiteX31" fmla="*/ 1929740 w 2256312"/>
                <a:gd name="connsiteY31" fmla="*/ 292840 h 1839533"/>
                <a:gd name="connsiteX32" fmla="*/ 2012868 w 2256312"/>
                <a:gd name="connsiteY32" fmla="*/ 346279 h 1839533"/>
                <a:gd name="connsiteX33" fmla="*/ 2143458 w 2256312"/>
                <a:gd name="connsiteY33" fmla="*/ 408596 h 1839533"/>
                <a:gd name="connsiteX34" fmla="*/ 2190862 w 2256312"/>
                <a:gd name="connsiteY34" fmla="*/ 500677 h 1839533"/>
                <a:gd name="connsiteX35" fmla="*/ 2247338 w 2256312"/>
                <a:gd name="connsiteY35" fmla="*/ 625368 h 1839533"/>
                <a:gd name="connsiteX36" fmla="*/ 2256312 w 2256312"/>
                <a:gd name="connsiteY36" fmla="*/ 779728 h 1839533"/>
                <a:gd name="connsiteX37" fmla="*/ 2250374 w 2256312"/>
                <a:gd name="connsiteY37" fmla="*/ 928170 h 1839533"/>
                <a:gd name="connsiteX38" fmla="*/ 2250374 w 2256312"/>
                <a:gd name="connsiteY38" fmla="*/ 928170 h 1839533"/>
                <a:gd name="connsiteX39" fmla="*/ 2232561 w 2256312"/>
                <a:gd name="connsiteY39" fmla="*/ 993484 h 1839533"/>
                <a:gd name="connsiteX40" fmla="*/ 2196935 w 2256312"/>
                <a:gd name="connsiteY40" fmla="*/ 1035047 h 1839533"/>
                <a:gd name="connsiteX41" fmla="*/ 2155372 w 2256312"/>
                <a:gd name="connsiteY41" fmla="*/ 1112237 h 1839533"/>
                <a:gd name="connsiteX42" fmla="*/ 2143496 w 2256312"/>
                <a:gd name="connsiteY42" fmla="*/ 1159738 h 1839533"/>
                <a:gd name="connsiteX43" fmla="*/ 2167247 w 2256312"/>
                <a:gd name="connsiteY43" fmla="*/ 1236928 h 1839533"/>
                <a:gd name="connsiteX44" fmla="*/ 2167247 w 2256312"/>
                <a:gd name="connsiteY44" fmla="*/ 1361619 h 1839533"/>
                <a:gd name="connsiteX45" fmla="*/ 2131621 w 2256312"/>
                <a:gd name="connsiteY45" fmla="*/ 1462559 h 1839533"/>
                <a:gd name="connsiteX46" fmla="*/ 2090057 w 2256312"/>
                <a:gd name="connsiteY46" fmla="*/ 1533811 h 1839533"/>
                <a:gd name="connsiteX47" fmla="*/ 2024743 w 2256312"/>
                <a:gd name="connsiteY47" fmla="*/ 1566440 h 1839533"/>
                <a:gd name="connsiteX48" fmla="*/ 1926743 w 2256312"/>
                <a:gd name="connsiteY48" fmla="*/ 1839533 h 1839533"/>
                <a:gd name="connsiteX49" fmla="*/ 1837716 w 2256312"/>
                <a:gd name="connsiteY49" fmla="*/ 1830656 h 1839533"/>
                <a:gd name="connsiteX50" fmla="*/ 1876302 w 2256312"/>
                <a:gd name="connsiteY50" fmla="*/ 1688190 h 1839533"/>
                <a:gd name="connsiteX51" fmla="*/ 1911927 w 2256312"/>
                <a:gd name="connsiteY51" fmla="*/ 1557562 h 1839533"/>
                <a:gd name="connsiteX52" fmla="*/ 1900051 w 2256312"/>
                <a:gd name="connsiteY52" fmla="*/ 1462559 h 1839533"/>
                <a:gd name="connsiteX53" fmla="*/ 1923803 w 2256312"/>
                <a:gd name="connsiteY53" fmla="*/ 1361619 h 1839533"/>
                <a:gd name="connsiteX54" fmla="*/ 1989117 w 2256312"/>
                <a:gd name="connsiteY54" fmla="*/ 1254741 h 1839533"/>
                <a:gd name="connsiteX55" fmla="*/ 1983179 w 2256312"/>
                <a:gd name="connsiteY55" fmla="*/ 1201302 h 1839533"/>
                <a:gd name="connsiteX56" fmla="*/ 2015904 w 2256312"/>
                <a:gd name="connsiteY56" fmla="*/ 1109278 h 1839533"/>
                <a:gd name="connsiteX57" fmla="*/ 2048494 w 2256312"/>
                <a:gd name="connsiteY57" fmla="*/ 951920 h 1839533"/>
                <a:gd name="connsiteX58" fmla="*/ 2119746 w 2256312"/>
                <a:gd name="connsiteY58" fmla="*/ 910357 h 1839533"/>
                <a:gd name="connsiteX59" fmla="*/ 2119746 w 2256312"/>
                <a:gd name="connsiteY59" fmla="*/ 910357 h 1839533"/>
                <a:gd name="connsiteX60" fmla="*/ 2137559 w 2256312"/>
                <a:gd name="connsiteY60" fmla="*/ 785666 h 1839533"/>
                <a:gd name="connsiteX61" fmla="*/ 2067815 w 2256312"/>
                <a:gd name="connsiteY61" fmla="*/ 510348 h 1839533"/>
                <a:gd name="connsiteX62" fmla="*/ 1828800 w 2256312"/>
                <a:gd name="connsiteY62" fmla="*/ 381905 h 1839533"/>
                <a:gd name="connsiteX63" fmla="*/ 1389413 w 2256312"/>
                <a:gd name="connsiteY63" fmla="*/ 179966 h 1839533"/>
                <a:gd name="connsiteX64" fmla="*/ 1186179 w 2256312"/>
                <a:gd name="connsiteY64" fmla="*/ 152927 h 1839533"/>
                <a:gd name="connsiteX65" fmla="*/ 976755 w 2256312"/>
                <a:gd name="connsiteY65" fmla="*/ 147337 h 1839533"/>
                <a:gd name="connsiteX66" fmla="*/ 807522 w 2256312"/>
                <a:gd name="connsiteY66" fmla="*/ 156273 h 1839533"/>
                <a:gd name="connsiteX67" fmla="*/ 605642 w 2256312"/>
                <a:gd name="connsiteY67" fmla="*/ 197837 h 1839533"/>
                <a:gd name="connsiteX68" fmla="*/ 451263 w 2256312"/>
                <a:gd name="connsiteY68" fmla="*/ 280964 h 1839533"/>
                <a:gd name="connsiteX69" fmla="*/ 380011 w 2256312"/>
                <a:gd name="connsiteY69" fmla="*/ 346279 h 1839533"/>
                <a:gd name="connsiteX70" fmla="*/ 380011 w 2256312"/>
                <a:gd name="connsiteY70" fmla="*/ 346279 h 1839533"/>
                <a:gd name="connsiteX71" fmla="*/ 338447 w 2256312"/>
                <a:gd name="connsiteY71" fmla="*/ 334403 h 1839533"/>
                <a:gd name="connsiteX72" fmla="*/ 249382 w 2256312"/>
                <a:gd name="connsiteY72" fmla="*/ 423468 h 1839533"/>
                <a:gd name="connsiteX73" fmla="*/ 195943 w 2256312"/>
                <a:gd name="connsiteY73" fmla="*/ 476907 h 1839533"/>
                <a:gd name="connsiteX74" fmla="*/ 207818 w 2256312"/>
                <a:gd name="connsiteY74" fmla="*/ 554097 h 1839533"/>
                <a:gd name="connsiteX75" fmla="*/ 255320 w 2256312"/>
                <a:gd name="connsiteY75" fmla="*/ 625349 h 1839533"/>
                <a:gd name="connsiteX76" fmla="*/ 237507 w 2256312"/>
                <a:gd name="connsiteY76" fmla="*/ 690663 h 1839533"/>
                <a:gd name="connsiteX77" fmla="*/ 201881 w 2256312"/>
                <a:gd name="connsiteY77" fmla="*/ 755977 h 1839533"/>
                <a:gd name="connsiteX78" fmla="*/ 267195 w 2256312"/>
                <a:gd name="connsiteY78" fmla="*/ 744102 h 1839533"/>
                <a:gd name="connsiteX79" fmla="*/ 267195 w 2256312"/>
                <a:gd name="connsiteY79" fmla="*/ 744102 h 1839533"/>
                <a:gd name="connsiteX80" fmla="*/ 267195 w 2256312"/>
                <a:gd name="connsiteY80" fmla="*/ 744102 h 1839533"/>
                <a:gd name="connsiteX81" fmla="*/ 362198 w 2256312"/>
                <a:gd name="connsiteY81" fmla="*/ 672850 h 1839533"/>
                <a:gd name="connsiteX82" fmla="*/ 421574 w 2256312"/>
                <a:gd name="connsiteY82" fmla="*/ 690663 h 1839533"/>
                <a:gd name="connsiteX83" fmla="*/ 445325 w 2256312"/>
                <a:gd name="connsiteY83" fmla="*/ 767853 h 1839533"/>
                <a:gd name="connsiteX84" fmla="*/ 475013 w 2256312"/>
                <a:gd name="connsiteY84" fmla="*/ 874731 h 1839533"/>
                <a:gd name="connsiteX85" fmla="*/ 510639 w 2256312"/>
                <a:gd name="connsiteY85" fmla="*/ 963795 h 1839533"/>
                <a:gd name="connsiteX86" fmla="*/ 528452 w 2256312"/>
                <a:gd name="connsiteY86" fmla="*/ 1040985 h 1839533"/>
                <a:gd name="connsiteX87" fmla="*/ 540327 w 2256312"/>
                <a:gd name="connsiteY87" fmla="*/ 1094424 h 1839533"/>
                <a:gd name="connsiteX88" fmla="*/ 540327 w 2256312"/>
                <a:gd name="connsiteY88" fmla="*/ 1272554 h 1839533"/>
                <a:gd name="connsiteX89" fmla="*/ 510639 w 2256312"/>
                <a:gd name="connsiteY89" fmla="*/ 1367557 h 1839533"/>
                <a:gd name="connsiteX90" fmla="*/ 504701 w 2256312"/>
                <a:gd name="connsiteY90" fmla="*/ 1527873 h 1839533"/>
                <a:gd name="connsiteX91" fmla="*/ 480951 w 2256312"/>
                <a:gd name="connsiteY91" fmla="*/ 1628814 h 1839533"/>
                <a:gd name="connsiteX92" fmla="*/ 480950 w 2256312"/>
                <a:gd name="connsiteY92" fmla="*/ 1711941 h 1839533"/>
                <a:gd name="connsiteX0" fmla="*/ 480950 w 2256312"/>
                <a:gd name="connsiteY0" fmla="*/ 1711941 h 1839533"/>
                <a:gd name="connsiteX1" fmla="*/ 368135 w 2256312"/>
                <a:gd name="connsiteY1" fmla="*/ 1717879 h 1839533"/>
                <a:gd name="connsiteX2" fmla="*/ 302821 w 2256312"/>
                <a:gd name="connsiteY2" fmla="*/ 1717879 h 1839533"/>
                <a:gd name="connsiteX3" fmla="*/ 255320 w 2256312"/>
                <a:gd name="connsiteY3" fmla="*/ 1664440 h 1839533"/>
                <a:gd name="connsiteX4" fmla="*/ 190005 w 2256312"/>
                <a:gd name="connsiteY4" fmla="*/ 1670377 h 1839533"/>
                <a:gd name="connsiteX5" fmla="*/ 83127 w 2256312"/>
                <a:gd name="connsiteY5" fmla="*/ 1664440 h 1839533"/>
                <a:gd name="connsiteX6" fmla="*/ 65314 w 2256312"/>
                <a:gd name="connsiteY6" fmla="*/ 1575375 h 1839533"/>
                <a:gd name="connsiteX7" fmla="*/ 47501 w 2256312"/>
                <a:gd name="connsiteY7" fmla="*/ 1302242 h 1839533"/>
                <a:gd name="connsiteX8" fmla="*/ 0 w 2256312"/>
                <a:gd name="connsiteY8" fmla="*/ 1236928 h 1839533"/>
                <a:gd name="connsiteX9" fmla="*/ 5938 w 2256312"/>
                <a:gd name="connsiteY9" fmla="*/ 1011297 h 1839533"/>
                <a:gd name="connsiteX10" fmla="*/ 53439 w 2256312"/>
                <a:gd name="connsiteY10" fmla="*/ 773790 h 1839533"/>
                <a:gd name="connsiteX11" fmla="*/ 41564 w 2256312"/>
                <a:gd name="connsiteY11" fmla="*/ 726289 h 1839533"/>
                <a:gd name="connsiteX12" fmla="*/ 11875 w 2256312"/>
                <a:gd name="connsiteY12" fmla="*/ 660975 h 1839533"/>
                <a:gd name="connsiteX13" fmla="*/ 5938 w 2256312"/>
                <a:gd name="connsiteY13" fmla="*/ 571909 h 1839533"/>
                <a:gd name="connsiteX14" fmla="*/ 53439 w 2256312"/>
                <a:gd name="connsiteY14" fmla="*/ 506595 h 1839533"/>
                <a:gd name="connsiteX15" fmla="*/ 83127 w 2256312"/>
                <a:gd name="connsiteY15" fmla="*/ 447219 h 1839533"/>
                <a:gd name="connsiteX16" fmla="*/ 225631 w 2256312"/>
                <a:gd name="connsiteY16" fmla="*/ 286902 h 1839533"/>
                <a:gd name="connsiteX17" fmla="*/ 255319 w 2256312"/>
                <a:gd name="connsiteY17" fmla="*/ 251277 h 1839533"/>
                <a:gd name="connsiteX18" fmla="*/ 255320 w 2256312"/>
                <a:gd name="connsiteY18" fmla="*/ 221588 h 1839533"/>
                <a:gd name="connsiteX19" fmla="*/ 403761 w 2256312"/>
                <a:gd name="connsiteY19" fmla="*/ 120647 h 1839533"/>
                <a:gd name="connsiteX20" fmla="*/ 587500 w 2256312"/>
                <a:gd name="connsiteY20" fmla="*/ 60593 h 1839533"/>
                <a:gd name="connsiteX21" fmla="*/ 790426 w 2256312"/>
                <a:gd name="connsiteY21" fmla="*/ 22588 h 1839533"/>
                <a:gd name="connsiteX22" fmla="*/ 807697 w 2256312"/>
                <a:gd name="connsiteY22" fmla="*/ 10772 h 1839533"/>
                <a:gd name="connsiteX23" fmla="*/ 875853 w 2256312"/>
                <a:gd name="connsiteY23" fmla="*/ 1893 h 1839533"/>
                <a:gd name="connsiteX24" fmla="*/ 1070017 w 2256312"/>
                <a:gd name="connsiteY24" fmla="*/ 1024 h 1839533"/>
                <a:gd name="connsiteX25" fmla="*/ 1240972 w 2256312"/>
                <a:gd name="connsiteY25" fmla="*/ 13770 h 1839533"/>
                <a:gd name="connsiteX26" fmla="*/ 1478478 w 2256312"/>
                <a:gd name="connsiteY26" fmla="*/ 73146 h 1839533"/>
                <a:gd name="connsiteX27" fmla="*/ 1543792 w 2256312"/>
                <a:gd name="connsiteY27" fmla="*/ 96897 h 1839533"/>
                <a:gd name="connsiteX28" fmla="*/ 1710047 w 2256312"/>
                <a:gd name="connsiteY28" fmla="*/ 144398 h 1839533"/>
                <a:gd name="connsiteX29" fmla="*/ 1793174 w 2256312"/>
                <a:gd name="connsiteY29" fmla="*/ 185962 h 1839533"/>
                <a:gd name="connsiteX30" fmla="*/ 1864426 w 2256312"/>
                <a:gd name="connsiteY30" fmla="*/ 233463 h 1839533"/>
                <a:gd name="connsiteX31" fmla="*/ 1929740 w 2256312"/>
                <a:gd name="connsiteY31" fmla="*/ 292840 h 1839533"/>
                <a:gd name="connsiteX32" fmla="*/ 2012868 w 2256312"/>
                <a:gd name="connsiteY32" fmla="*/ 346279 h 1839533"/>
                <a:gd name="connsiteX33" fmla="*/ 2143458 w 2256312"/>
                <a:gd name="connsiteY33" fmla="*/ 408596 h 1839533"/>
                <a:gd name="connsiteX34" fmla="*/ 2190862 w 2256312"/>
                <a:gd name="connsiteY34" fmla="*/ 500677 h 1839533"/>
                <a:gd name="connsiteX35" fmla="*/ 2247338 w 2256312"/>
                <a:gd name="connsiteY35" fmla="*/ 625368 h 1839533"/>
                <a:gd name="connsiteX36" fmla="*/ 2256312 w 2256312"/>
                <a:gd name="connsiteY36" fmla="*/ 779728 h 1839533"/>
                <a:gd name="connsiteX37" fmla="*/ 2250374 w 2256312"/>
                <a:gd name="connsiteY37" fmla="*/ 928170 h 1839533"/>
                <a:gd name="connsiteX38" fmla="*/ 2250374 w 2256312"/>
                <a:gd name="connsiteY38" fmla="*/ 928170 h 1839533"/>
                <a:gd name="connsiteX39" fmla="*/ 2232561 w 2256312"/>
                <a:gd name="connsiteY39" fmla="*/ 993484 h 1839533"/>
                <a:gd name="connsiteX40" fmla="*/ 2196935 w 2256312"/>
                <a:gd name="connsiteY40" fmla="*/ 1035047 h 1839533"/>
                <a:gd name="connsiteX41" fmla="*/ 2155372 w 2256312"/>
                <a:gd name="connsiteY41" fmla="*/ 1112237 h 1839533"/>
                <a:gd name="connsiteX42" fmla="*/ 2143496 w 2256312"/>
                <a:gd name="connsiteY42" fmla="*/ 1159738 h 1839533"/>
                <a:gd name="connsiteX43" fmla="*/ 2167247 w 2256312"/>
                <a:gd name="connsiteY43" fmla="*/ 1236928 h 1839533"/>
                <a:gd name="connsiteX44" fmla="*/ 2167247 w 2256312"/>
                <a:gd name="connsiteY44" fmla="*/ 1361619 h 1839533"/>
                <a:gd name="connsiteX45" fmla="*/ 2131621 w 2256312"/>
                <a:gd name="connsiteY45" fmla="*/ 1462559 h 1839533"/>
                <a:gd name="connsiteX46" fmla="*/ 2090057 w 2256312"/>
                <a:gd name="connsiteY46" fmla="*/ 1533811 h 1839533"/>
                <a:gd name="connsiteX47" fmla="*/ 2024743 w 2256312"/>
                <a:gd name="connsiteY47" fmla="*/ 1566440 h 1839533"/>
                <a:gd name="connsiteX48" fmla="*/ 1926743 w 2256312"/>
                <a:gd name="connsiteY48" fmla="*/ 1839533 h 1839533"/>
                <a:gd name="connsiteX49" fmla="*/ 1837716 w 2256312"/>
                <a:gd name="connsiteY49" fmla="*/ 1830656 h 1839533"/>
                <a:gd name="connsiteX50" fmla="*/ 1876302 w 2256312"/>
                <a:gd name="connsiteY50" fmla="*/ 1688190 h 1839533"/>
                <a:gd name="connsiteX51" fmla="*/ 1911927 w 2256312"/>
                <a:gd name="connsiteY51" fmla="*/ 1557562 h 1839533"/>
                <a:gd name="connsiteX52" fmla="*/ 1900051 w 2256312"/>
                <a:gd name="connsiteY52" fmla="*/ 1462559 h 1839533"/>
                <a:gd name="connsiteX53" fmla="*/ 1923803 w 2256312"/>
                <a:gd name="connsiteY53" fmla="*/ 1361619 h 1839533"/>
                <a:gd name="connsiteX54" fmla="*/ 1989117 w 2256312"/>
                <a:gd name="connsiteY54" fmla="*/ 1254741 h 1839533"/>
                <a:gd name="connsiteX55" fmla="*/ 1983179 w 2256312"/>
                <a:gd name="connsiteY55" fmla="*/ 1201302 h 1839533"/>
                <a:gd name="connsiteX56" fmla="*/ 2015904 w 2256312"/>
                <a:gd name="connsiteY56" fmla="*/ 1109278 h 1839533"/>
                <a:gd name="connsiteX57" fmla="*/ 2048494 w 2256312"/>
                <a:gd name="connsiteY57" fmla="*/ 951920 h 1839533"/>
                <a:gd name="connsiteX58" fmla="*/ 2119746 w 2256312"/>
                <a:gd name="connsiteY58" fmla="*/ 910357 h 1839533"/>
                <a:gd name="connsiteX59" fmla="*/ 2119746 w 2256312"/>
                <a:gd name="connsiteY59" fmla="*/ 910357 h 1839533"/>
                <a:gd name="connsiteX60" fmla="*/ 2137559 w 2256312"/>
                <a:gd name="connsiteY60" fmla="*/ 785666 h 1839533"/>
                <a:gd name="connsiteX61" fmla="*/ 2067815 w 2256312"/>
                <a:gd name="connsiteY61" fmla="*/ 510348 h 1839533"/>
                <a:gd name="connsiteX62" fmla="*/ 1828800 w 2256312"/>
                <a:gd name="connsiteY62" fmla="*/ 381905 h 1839533"/>
                <a:gd name="connsiteX63" fmla="*/ 1389413 w 2256312"/>
                <a:gd name="connsiteY63" fmla="*/ 179966 h 1839533"/>
                <a:gd name="connsiteX64" fmla="*/ 1186179 w 2256312"/>
                <a:gd name="connsiteY64" fmla="*/ 152927 h 1839533"/>
                <a:gd name="connsiteX65" fmla="*/ 976755 w 2256312"/>
                <a:gd name="connsiteY65" fmla="*/ 147337 h 1839533"/>
                <a:gd name="connsiteX66" fmla="*/ 807522 w 2256312"/>
                <a:gd name="connsiteY66" fmla="*/ 156273 h 1839533"/>
                <a:gd name="connsiteX67" fmla="*/ 605642 w 2256312"/>
                <a:gd name="connsiteY67" fmla="*/ 197837 h 1839533"/>
                <a:gd name="connsiteX68" fmla="*/ 451263 w 2256312"/>
                <a:gd name="connsiteY68" fmla="*/ 280964 h 1839533"/>
                <a:gd name="connsiteX69" fmla="*/ 380011 w 2256312"/>
                <a:gd name="connsiteY69" fmla="*/ 346279 h 1839533"/>
                <a:gd name="connsiteX70" fmla="*/ 380011 w 2256312"/>
                <a:gd name="connsiteY70" fmla="*/ 346279 h 1839533"/>
                <a:gd name="connsiteX71" fmla="*/ 338447 w 2256312"/>
                <a:gd name="connsiteY71" fmla="*/ 334403 h 1839533"/>
                <a:gd name="connsiteX72" fmla="*/ 249382 w 2256312"/>
                <a:gd name="connsiteY72" fmla="*/ 423468 h 1839533"/>
                <a:gd name="connsiteX73" fmla="*/ 195943 w 2256312"/>
                <a:gd name="connsiteY73" fmla="*/ 476907 h 1839533"/>
                <a:gd name="connsiteX74" fmla="*/ 207818 w 2256312"/>
                <a:gd name="connsiteY74" fmla="*/ 554097 h 1839533"/>
                <a:gd name="connsiteX75" fmla="*/ 255320 w 2256312"/>
                <a:gd name="connsiteY75" fmla="*/ 625349 h 1839533"/>
                <a:gd name="connsiteX76" fmla="*/ 237507 w 2256312"/>
                <a:gd name="connsiteY76" fmla="*/ 690663 h 1839533"/>
                <a:gd name="connsiteX77" fmla="*/ 201881 w 2256312"/>
                <a:gd name="connsiteY77" fmla="*/ 755977 h 1839533"/>
                <a:gd name="connsiteX78" fmla="*/ 267195 w 2256312"/>
                <a:gd name="connsiteY78" fmla="*/ 744102 h 1839533"/>
                <a:gd name="connsiteX79" fmla="*/ 267195 w 2256312"/>
                <a:gd name="connsiteY79" fmla="*/ 744102 h 1839533"/>
                <a:gd name="connsiteX80" fmla="*/ 267195 w 2256312"/>
                <a:gd name="connsiteY80" fmla="*/ 744102 h 1839533"/>
                <a:gd name="connsiteX81" fmla="*/ 362198 w 2256312"/>
                <a:gd name="connsiteY81" fmla="*/ 672850 h 1839533"/>
                <a:gd name="connsiteX82" fmla="*/ 421574 w 2256312"/>
                <a:gd name="connsiteY82" fmla="*/ 690663 h 1839533"/>
                <a:gd name="connsiteX83" fmla="*/ 445325 w 2256312"/>
                <a:gd name="connsiteY83" fmla="*/ 767853 h 1839533"/>
                <a:gd name="connsiteX84" fmla="*/ 475013 w 2256312"/>
                <a:gd name="connsiteY84" fmla="*/ 874731 h 1839533"/>
                <a:gd name="connsiteX85" fmla="*/ 510639 w 2256312"/>
                <a:gd name="connsiteY85" fmla="*/ 963795 h 1839533"/>
                <a:gd name="connsiteX86" fmla="*/ 528452 w 2256312"/>
                <a:gd name="connsiteY86" fmla="*/ 1040985 h 1839533"/>
                <a:gd name="connsiteX87" fmla="*/ 540327 w 2256312"/>
                <a:gd name="connsiteY87" fmla="*/ 1094424 h 1839533"/>
                <a:gd name="connsiteX88" fmla="*/ 540327 w 2256312"/>
                <a:gd name="connsiteY88" fmla="*/ 1272554 h 1839533"/>
                <a:gd name="connsiteX89" fmla="*/ 510639 w 2256312"/>
                <a:gd name="connsiteY89" fmla="*/ 1367557 h 1839533"/>
                <a:gd name="connsiteX90" fmla="*/ 504701 w 2256312"/>
                <a:gd name="connsiteY90" fmla="*/ 1527873 h 1839533"/>
                <a:gd name="connsiteX91" fmla="*/ 480951 w 2256312"/>
                <a:gd name="connsiteY91" fmla="*/ 1628814 h 1839533"/>
                <a:gd name="connsiteX92" fmla="*/ 480950 w 2256312"/>
                <a:gd name="connsiteY92" fmla="*/ 1711941 h 1839533"/>
                <a:gd name="connsiteX0" fmla="*/ 480950 w 2256312"/>
                <a:gd name="connsiteY0" fmla="*/ 1711941 h 1839533"/>
                <a:gd name="connsiteX1" fmla="*/ 368135 w 2256312"/>
                <a:gd name="connsiteY1" fmla="*/ 1717879 h 1839533"/>
                <a:gd name="connsiteX2" fmla="*/ 302821 w 2256312"/>
                <a:gd name="connsiteY2" fmla="*/ 1717879 h 1839533"/>
                <a:gd name="connsiteX3" fmla="*/ 255320 w 2256312"/>
                <a:gd name="connsiteY3" fmla="*/ 1664440 h 1839533"/>
                <a:gd name="connsiteX4" fmla="*/ 190005 w 2256312"/>
                <a:gd name="connsiteY4" fmla="*/ 1670377 h 1839533"/>
                <a:gd name="connsiteX5" fmla="*/ 83127 w 2256312"/>
                <a:gd name="connsiteY5" fmla="*/ 1664440 h 1839533"/>
                <a:gd name="connsiteX6" fmla="*/ 65314 w 2256312"/>
                <a:gd name="connsiteY6" fmla="*/ 1575375 h 1839533"/>
                <a:gd name="connsiteX7" fmla="*/ 47501 w 2256312"/>
                <a:gd name="connsiteY7" fmla="*/ 1302242 h 1839533"/>
                <a:gd name="connsiteX8" fmla="*/ 0 w 2256312"/>
                <a:gd name="connsiteY8" fmla="*/ 1236928 h 1839533"/>
                <a:gd name="connsiteX9" fmla="*/ 5938 w 2256312"/>
                <a:gd name="connsiteY9" fmla="*/ 1011297 h 1839533"/>
                <a:gd name="connsiteX10" fmla="*/ 53439 w 2256312"/>
                <a:gd name="connsiteY10" fmla="*/ 773790 h 1839533"/>
                <a:gd name="connsiteX11" fmla="*/ 41564 w 2256312"/>
                <a:gd name="connsiteY11" fmla="*/ 726289 h 1839533"/>
                <a:gd name="connsiteX12" fmla="*/ 11875 w 2256312"/>
                <a:gd name="connsiteY12" fmla="*/ 660975 h 1839533"/>
                <a:gd name="connsiteX13" fmla="*/ 5938 w 2256312"/>
                <a:gd name="connsiteY13" fmla="*/ 571909 h 1839533"/>
                <a:gd name="connsiteX14" fmla="*/ 53439 w 2256312"/>
                <a:gd name="connsiteY14" fmla="*/ 506595 h 1839533"/>
                <a:gd name="connsiteX15" fmla="*/ 83127 w 2256312"/>
                <a:gd name="connsiteY15" fmla="*/ 447219 h 1839533"/>
                <a:gd name="connsiteX16" fmla="*/ 225631 w 2256312"/>
                <a:gd name="connsiteY16" fmla="*/ 286902 h 1839533"/>
                <a:gd name="connsiteX17" fmla="*/ 255319 w 2256312"/>
                <a:gd name="connsiteY17" fmla="*/ 251277 h 1839533"/>
                <a:gd name="connsiteX18" fmla="*/ 255320 w 2256312"/>
                <a:gd name="connsiteY18" fmla="*/ 221588 h 1839533"/>
                <a:gd name="connsiteX19" fmla="*/ 403761 w 2256312"/>
                <a:gd name="connsiteY19" fmla="*/ 120647 h 1839533"/>
                <a:gd name="connsiteX20" fmla="*/ 587500 w 2256312"/>
                <a:gd name="connsiteY20" fmla="*/ 60593 h 1839533"/>
                <a:gd name="connsiteX21" fmla="*/ 790426 w 2256312"/>
                <a:gd name="connsiteY21" fmla="*/ 22588 h 1839533"/>
                <a:gd name="connsiteX22" fmla="*/ 807697 w 2256312"/>
                <a:gd name="connsiteY22" fmla="*/ 10772 h 1839533"/>
                <a:gd name="connsiteX23" fmla="*/ 875853 w 2256312"/>
                <a:gd name="connsiteY23" fmla="*/ 1893 h 1839533"/>
                <a:gd name="connsiteX24" fmla="*/ 1070017 w 2256312"/>
                <a:gd name="connsiteY24" fmla="*/ 1024 h 1839533"/>
                <a:gd name="connsiteX25" fmla="*/ 1240972 w 2256312"/>
                <a:gd name="connsiteY25" fmla="*/ 13770 h 1839533"/>
                <a:gd name="connsiteX26" fmla="*/ 1445715 w 2256312"/>
                <a:gd name="connsiteY26" fmla="*/ 55275 h 1839533"/>
                <a:gd name="connsiteX27" fmla="*/ 1543792 w 2256312"/>
                <a:gd name="connsiteY27" fmla="*/ 96897 h 1839533"/>
                <a:gd name="connsiteX28" fmla="*/ 1710047 w 2256312"/>
                <a:gd name="connsiteY28" fmla="*/ 144398 h 1839533"/>
                <a:gd name="connsiteX29" fmla="*/ 1793174 w 2256312"/>
                <a:gd name="connsiteY29" fmla="*/ 185962 h 1839533"/>
                <a:gd name="connsiteX30" fmla="*/ 1864426 w 2256312"/>
                <a:gd name="connsiteY30" fmla="*/ 233463 h 1839533"/>
                <a:gd name="connsiteX31" fmla="*/ 1929740 w 2256312"/>
                <a:gd name="connsiteY31" fmla="*/ 292840 h 1839533"/>
                <a:gd name="connsiteX32" fmla="*/ 2012868 w 2256312"/>
                <a:gd name="connsiteY32" fmla="*/ 346279 h 1839533"/>
                <a:gd name="connsiteX33" fmla="*/ 2143458 w 2256312"/>
                <a:gd name="connsiteY33" fmla="*/ 408596 h 1839533"/>
                <a:gd name="connsiteX34" fmla="*/ 2190862 w 2256312"/>
                <a:gd name="connsiteY34" fmla="*/ 500677 h 1839533"/>
                <a:gd name="connsiteX35" fmla="*/ 2247338 w 2256312"/>
                <a:gd name="connsiteY35" fmla="*/ 625368 h 1839533"/>
                <a:gd name="connsiteX36" fmla="*/ 2256312 w 2256312"/>
                <a:gd name="connsiteY36" fmla="*/ 779728 h 1839533"/>
                <a:gd name="connsiteX37" fmla="*/ 2250374 w 2256312"/>
                <a:gd name="connsiteY37" fmla="*/ 928170 h 1839533"/>
                <a:gd name="connsiteX38" fmla="*/ 2250374 w 2256312"/>
                <a:gd name="connsiteY38" fmla="*/ 928170 h 1839533"/>
                <a:gd name="connsiteX39" fmla="*/ 2232561 w 2256312"/>
                <a:gd name="connsiteY39" fmla="*/ 993484 h 1839533"/>
                <a:gd name="connsiteX40" fmla="*/ 2196935 w 2256312"/>
                <a:gd name="connsiteY40" fmla="*/ 1035047 h 1839533"/>
                <a:gd name="connsiteX41" fmla="*/ 2155372 w 2256312"/>
                <a:gd name="connsiteY41" fmla="*/ 1112237 h 1839533"/>
                <a:gd name="connsiteX42" fmla="*/ 2143496 w 2256312"/>
                <a:gd name="connsiteY42" fmla="*/ 1159738 h 1839533"/>
                <a:gd name="connsiteX43" fmla="*/ 2167247 w 2256312"/>
                <a:gd name="connsiteY43" fmla="*/ 1236928 h 1839533"/>
                <a:gd name="connsiteX44" fmla="*/ 2167247 w 2256312"/>
                <a:gd name="connsiteY44" fmla="*/ 1361619 h 1839533"/>
                <a:gd name="connsiteX45" fmla="*/ 2131621 w 2256312"/>
                <a:gd name="connsiteY45" fmla="*/ 1462559 h 1839533"/>
                <a:gd name="connsiteX46" fmla="*/ 2090057 w 2256312"/>
                <a:gd name="connsiteY46" fmla="*/ 1533811 h 1839533"/>
                <a:gd name="connsiteX47" fmla="*/ 2024743 w 2256312"/>
                <a:gd name="connsiteY47" fmla="*/ 1566440 h 1839533"/>
                <a:gd name="connsiteX48" fmla="*/ 1926743 w 2256312"/>
                <a:gd name="connsiteY48" fmla="*/ 1839533 h 1839533"/>
                <a:gd name="connsiteX49" fmla="*/ 1837716 w 2256312"/>
                <a:gd name="connsiteY49" fmla="*/ 1830656 h 1839533"/>
                <a:gd name="connsiteX50" fmla="*/ 1876302 w 2256312"/>
                <a:gd name="connsiteY50" fmla="*/ 1688190 h 1839533"/>
                <a:gd name="connsiteX51" fmla="*/ 1911927 w 2256312"/>
                <a:gd name="connsiteY51" fmla="*/ 1557562 h 1839533"/>
                <a:gd name="connsiteX52" fmla="*/ 1900051 w 2256312"/>
                <a:gd name="connsiteY52" fmla="*/ 1462559 h 1839533"/>
                <a:gd name="connsiteX53" fmla="*/ 1923803 w 2256312"/>
                <a:gd name="connsiteY53" fmla="*/ 1361619 h 1839533"/>
                <a:gd name="connsiteX54" fmla="*/ 1989117 w 2256312"/>
                <a:gd name="connsiteY54" fmla="*/ 1254741 h 1839533"/>
                <a:gd name="connsiteX55" fmla="*/ 1983179 w 2256312"/>
                <a:gd name="connsiteY55" fmla="*/ 1201302 h 1839533"/>
                <a:gd name="connsiteX56" fmla="*/ 2015904 w 2256312"/>
                <a:gd name="connsiteY56" fmla="*/ 1109278 h 1839533"/>
                <a:gd name="connsiteX57" fmla="*/ 2048494 w 2256312"/>
                <a:gd name="connsiteY57" fmla="*/ 951920 h 1839533"/>
                <a:gd name="connsiteX58" fmla="*/ 2119746 w 2256312"/>
                <a:gd name="connsiteY58" fmla="*/ 910357 h 1839533"/>
                <a:gd name="connsiteX59" fmla="*/ 2119746 w 2256312"/>
                <a:gd name="connsiteY59" fmla="*/ 910357 h 1839533"/>
                <a:gd name="connsiteX60" fmla="*/ 2137559 w 2256312"/>
                <a:gd name="connsiteY60" fmla="*/ 785666 h 1839533"/>
                <a:gd name="connsiteX61" fmla="*/ 2067815 w 2256312"/>
                <a:gd name="connsiteY61" fmla="*/ 510348 h 1839533"/>
                <a:gd name="connsiteX62" fmla="*/ 1828800 w 2256312"/>
                <a:gd name="connsiteY62" fmla="*/ 381905 h 1839533"/>
                <a:gd name="connsiteX63" fmla="*/ 1389413 w 2256312"/>
                <a:gd name="connsiteY63" fmla="*/ 179966 h 1839533"/>
                <a:gd name="connsiteX64" fmla="*/ 1186179 w 2256312"/>
                <a:gd name="connsiteY64" fmla="*/ 152927 h 1839533"/>
                <a:gd name="connsiteX65" fmla="*/ 976755 w 2256312"/>
                <a:gd name="connsiteY65" fmla="*/ 147337 h 1839533"/>
                <a:gd name="connsiteX66" fmla="*/ 807522 w 2256312"/>
                <a:gd name="connsiteY66" fmla="*/ 156273 h 1839533"/>
                <a:gd name="connsiteX67" fmla="*/ 605642 w 2256312"/>
                <a:gd name="connsiteY67" fmla="*/ 197837 h 1839533"/>
                <a:gd name="connsiteX68" fmla="*/ 451263 w 2256312"/>
                <a:gd name="connsiteY68" fmla="*/ 280964 h 1839533"/>
                <a:gd name="connsiteX69" fmla="*/ 380011 w 2256312"/>
                <a:gd name="connsiteY69" fmla="*/ 346279 h 1839533"/>
                <a:gd name="connsiteX70" fmla="*/ 380011 w 2256312"/>
                <a:gd name="connsiteY70" fmla="*/ 346279 h 1839533"/>
                <a:gd name="connsiteX71" fmla="*/ 338447 w 2256312"/>
                <a:gd name="connsiteY71" fmla="*/ 334403 h 1839533"/>
                <a:gd name="connsiteX72" fmla="*/ 249382 w 2256312"/>
                <a:gd name="connsiteY72" fmla="*/ 423468 h 1839533"/>
                <a:gd name="connsiteX73" fmla="*/ 195943 w 2256312"/>
                <a:gd name="connsiteY73" fmla="*/ 476907 h 1839533"/>
                <a:gd name="connsiteX74" fmla="*/ 207818 w 2256312"/>
                <a:gd name="connsiteY74" fmla="*/ 554097 h 1839533"/>
                <a:gd name="connsiteX75" fmla="*/ 255320 w 2256312"/>
                <a:gd name="connsiteY75" fmla="*/ 625349 h 1839533"/>
                <a:gd name="connsiteX76" fmla="*/ 237507 w 2256312"/>
                <a:gd name="connsiteY76" fmla="*/ 690663 h 1839533"/>
                <a:gd name="connsiteX77" fmla="*/ 201881 w 2256312"/>
                <a:gd name="connsiteY77" fmla="*/ 755977 h 1839533"/>
                <a:gd name="connsiteX78" fmla="*/ 267195 w 2256312"/>
                <a:gd name="connsiteY78" fmla="*/ 744102 h 1839533"/>
                <a:gd name="connsiteX79" fmla="*/ 267195 w 2256312"/>
                <a:gd name="connsiteY79" fmla="*/ 744102 h 1839533"/>
                <a:gd name="connsiteX80" fmla="*/ 267195 w 2256312"/>
                <a:gd name="connsiteY80" fmla="*/ 744102 h 1839533"/>
                <a:gd name="connsiteX81" fmla="*/ 362198 w 2256312"/>
                <a:gd name="connsiteY81" fmla="*/ 672850 h 1839533"/>
                <a:gd name="connsiteX82" fmla="*/ 421574 w 2256312"/>
                <a:gd name="connsiteY82" fmla="*/ 690663 h 1839533"/>
                <a:gd name="connsiteX83" fmla="*/ 445325 w 2256312"/>
                <a:gd name="connsiteY83" fmla="*/ 767853 h 1839533"/>
                <a:gd name="connsiteX84" fmla="*/ 475013 w 2256312"/>
                <a:gd name="connsiteY84" fmla="*/ 874731 h 1839533"/>
                <a:gd name="connsiteX85" fmla="*/ 510639 w 2256312"/>
                <a:gd name="connsiteY85" fmla="*/ 963795 h 1839533"/>
                <a:gd name="connsiteX86" fmla="*/ 528452 w 2256312"/>
                <a:gd name="connsiteY86" fmla="*/ 1040985 h 1839533"/>
                <a:gd name="connsiteX87" fmla="*/ 540327 w 2256312"/>
                <a:gd name="connsiteY87" fmla="*/ 1094424 h 1839533"/>
                <a:gd name="connsiteX88" fmla="*/ 540327 w 2256312"/>
                <a:gd name="connsiteY88" fmla="*/ 1272554 h 1839533"/>
                <a:gd name="connsiteX89" fmla="*/ 510639 w 2256312"/>
                <a:gd name="connsiteY89" fmla="*/ 1367557 h 1839533"/>
                <a:gd name="connsiteX90" fmla="*/ 504701 w 2256312"/>
                <a:gd name="connsiteY90" fmla="*/ 1527873 h 1839533"/>
                <a:gd name="connsiteX91" fmla="*/ 480951 w 2256312"/>
                <a:gd name="connsiteY91" fmla="*/ 1628814 h 1839533"/>
                <a:gd name="connsiteX92" fmla="*/ 480950 w 2256312"/>
                <a:gd name="connsiteY92" fmla="*/ 1711941 h 1839533"/>
                <a:gd name="connsiteX0" fmla="*/ 480950 w 2256312"/>
                <a:gd name="connsiteY0" fmla="*/ 1711941 h 1839533"/>
                <a:gd name="connsiteX1" fmla="*/ 368135 w 2256312"/>
                <a:gd name="connsiteY1" fmla="*/ 1717879 h 1839533"/>
                <a:gd name="connsiteX2" fmla="*/ 302821 w 2256312"/>
                <a:gd name="connsiteY2" fmla="*/ 1717879 h 1839533"/>
                <a:gd name="connsiteX3" fmla="*/ 255320 w 2256312"/>
                <a:gd name="connsiteY3" fmla="*/ 1664440 h 1839533"/>
                <a:gd name="connsiteX4" fmla="*/ 190005 w 2256312"/>
                <a:gd name="connsiteY4" fmla="*/ 1670377 h 1839533"/>
                <a:gd name="connsiteX5" fmla="*/ 83127 w 2256312"/>
                <a:gd name="connsiteY5" fmla="*/ 1664440 h 1839533"/>
                <a:gd name="connsiteX6" fmla="*/ 65314 w 2256312"/>
                <a:gd name="connsiteY6" fmla="*/ 1575375 h 1839533"/>
                <a:gd name="connsiteX7" fmla="*/ 47501 w 2256312"/>
                <a:gd name="connsiteY7" fmla="*/ 1302242 h 1839533"/>
                <a:gd name="connsiteX8" fmla="*/ 0 w 2256312"/>
                <a:gd name="connsiteY8" fmla="*/ 1236928 h 1839533"/>
                <a:gd name="connsiteX9" fmla="*/ 5938 w 2256312"/>
                <a:gd name="connsiteY9" fmla="*/ 1011297 h 1839533"/>
                <a:gd name="connsiteX10" fmla="*/ 53439 w 2256312"/>
                <a:gd name="connsiteY10" fmla="*/ 773790 h 1839533"/>
                <a:gd name="connsiteX11" fmla="*/ 41564 w 2256312"/>
                <a:gd name="connsiteY11" fmla="*/ 726289 h 1839533"/>
                <a:gd name="connsiteX12" fmla="*/ 11875 w 2256312"/>
                <a:gd name="connsiteY12" fmla="*/ 660975 h 1839533"/>
                <a:gd name="connsiteX13" fmla="*/ 5938 w 2256312"/>
                <a:gd name="connsiteY13" fmla="*/ 571909 h 1839533"/>
                <a:gd name="connsiteX14" fmla="*/ 53439 w 2256312"/>
                <a:gd name="connsiteY14" fmla="*/ 506595 h 1839533"/>
                <a:gd name="connsiteX15" fmla="*/ 83127 w 2256312"/>
                <a:gd name="connsiteY15" fmla="*/ 447219 h 1839533"/>
                <a:gd name="connsiteX16" fmla="*/ 225631 w 2256312"/>
                <a:gd name="connsiteY16" fmla="*/ 286902 h 1839533"/>
                <a:gd name="connsiteX17" fmla="*/ 255319 w 2256312"/>
                <a:gd name="connsiteY17" fmla="*/ 251277 h 1839533"/>
                <a:gd name="connsiteX18" fmla="*/ 255320 w 2256312"/>
                <a:gd name="connsiteY18" fmla="*/ 221588 h 1839533"/>
                <a:gd name="connsiteX19" fmla="*/ 403761 w 2256312"/>
                <a:gd name="connsiteY19" fmla="*/ 120647 h 1839533"/>
                <a:gd name="connsiteX20" fmla="*/ 587500 w 2256312"/>
                <a:gd name="connsiteY20" fmla="*/ 60593 h 1839533"/>
                <a:gd name="connsiteX21" fmla="*/ 790426 w 2256312"/>
                <a:gd name="connsiteY21" fmla="*/ 22588 h 1839533"/>
                <a:gd name="connsiteX22" fmla="*/ 807697 w 2256312"/>
                <a:gd name="connsiteY22" fmla="*/ 10772 h 1839533"/>
                <a:gd name="connsiteX23" fmla="*/ 875853 w 2256312"/>
                <a:gd name="connsiteY23" fmla="*/ 1893 h 1839533"/>
                <a:gd name="connsiteX24" fmla="*/ 1070017 w 2256312"/>
                <a:gd name="connsiteY24" fmla="*/ 1024 h 1839533"/>
                <a:gd name="connsiteX25" fmla="*/ 1240972 w 2256312"/>
                <a:gd name="connsiteY25" fmla="*/ 13770 h 1839533"/>
                <a:gd name="connsiteX26" fmla="*/ 1445715 w 2256312"/>
                <a:gd name="connsiteY26" fmla="*/ 55275 h 1839533"/>
                <a:gd name="connsiteX27" fmla="*/ 1543792 w 2256312"/>
                <a:gd name="connsiteY27" fmla="*/ 96897 h 1839533"/>
                <a:gd name="connsiteX28" fmla="*/ 1710047 w 2256312"/>
                <a:gd name="connsiteY28" fmla="*/ 144398 h 1839533"/>
                <a:gd name="connsiteX29" fmla="*/ 1793174 w 2256312"/>
                <a:gd name="connsiteY29" fmla="*/ 185962 h 1839533"/>
                <a:gd name="connsiteX30" fmla="*/ 1864426 w 2256312"/>
                <a:gd name="connsiteY30" fmla="*/ 233463 h 1839533"/>
                <a:gd name="connsiteX31" fmla="*/ 1929740 w 2256312"/>
                <a:gd name="connsiteY31" fmla="*/ 292840 h 1839533"/>
                <a:gd name="connsiteX32" fmla="*/ 2012868 w 2256312"/>
                <a:gd name="connsiteY32" fmla="*/ 346279 h 1839533"/>
                <a:gd name="connsiteX33" fmla="*/ 2143458 w 2256312"/>
                <a:gd name="connsiteY33" fmla="*/ 408596 h 1839533"/>
                <a:gd name="connsiteX34" fmla="*/ 2190862 w 2256312"/>
                <a:gd name="connsiteY34" fmla="*/ 500677 h 1839533"/>
                <a:gd name="connsiteX35" fmla="*/ 2247338 w 2256312"/>
                <a:gd name="connsiteY35" fmla="*/ 625368 h 1839533"/>
                <a:gd name="connsiteX36" fmla="*/ 2256312 w 2256312"/>
                <a:gd name="connsiteY36" fmla="*/ 779728 h 1839533"/>
                <a:gd name="connsiteX37" fmla="*/ 2250374 w 2256312"/>
                <a:gd name="connsiteY37" fmla="*/ 928170 h 1839533"/>
                <a:gd name="connsiteX38" fmla="*/ 2250374 w 2256312"/>
                <a:gd name="connsiteY38" fmla="*/ 928170 h 1839533"/>
                <a:gd name="connsiteX39" fmla="*/ 2232561 w 2256312"/>
                <a:gd name="connsiteY39" fmla="*/ 993484 h 1839533"/>
                <a:gd name="connsiteX40" fmla="*/ 2196935 w 2256312"/>
                <a:gd name="connsiteY40" fmla="*/ 1035047 h 1839533"/>
                <a:gd name="connsiteX41" fmla="*/ 2155372 w 2256312"/>
                <a:gd name="connsiteY41" fmla="*/ 1112237 h 1839533"/>
                <a:gd name="connsiteX42" fmla="*/ 2143496 w 2256312"/>
                <a:gd name="connsiteY42" fmla="*/ 1159738 h 1839533"/>
                <a:gd name="connsiteX43" fmla="*/ 2167247 w 2256312"/>
                <a:gd name="connsiteY43" fmla="*/ 1236928 h 1839533"/>
                <a:gd name="connsiteX44" fmla="*/ 2167247 w 2256312"/>
                <a:gd name="connsiteY44" fmla="*/ 1361619 h 1839533"/>
                <a:gd name="connsiteX45" fmla="*/ 2131621 w 2256312"/>
                <a:gd name="connsiteY45" fmla="*/ 1462559 h 1839533"/>
                <a:gd name="connsiteX46" fmla="*/ 2090057 w 2256312"/>
                <a:gd name="connsiteY46" fmla="*/ 1533811 h 1839533"/>
                <a:gd name="connsiteX47" fmla="*/ 2024743 w 2256312"/>
                <a:gd name="connsiteY47" fmla="*/ 1566440 h 1839533"/>
                <a:gd name="connsiteX48" fmla="*/ 1926743 w 2256312"/>
                <a:gd name="connsiteY48" fmla="*/ 1839533 h 1839533"/>
                <a:gd name="connsiteX49" fmla="*/ 1837716 w 2256312"/>
                <a:gd name="connsiteY49" fmla="*/ 1830656 h 1839533"/>
                <a:gd name="connsiteX50" fmla="*/ 1876302 w 2256312"/>
                <a:gd name="connsiteY50" fmla="*/ 1688190 h 1839533"/>
                <a:gd name="connsiteX51" fmla="*/ 1911927 w 2256312"/>
                <a:gd name="connsiteY51" fmla="*/ 1557562 h 1839533"/>
                <a:gd name="connsiteX52" fmla="*/ 1900051 w 2256312"/>
                <a:gd name="connsiteY52" fmla="*/ 1462559 h 1839533"/>
                <a:gd name="connsiteX53" fmla="*/ 1923803 w 2256312"/>
                <a:gd name="connsiteY53" fmla="*/ 1361619 h 1839533"/>
                <a:gd name="connsiteX54" fmla="*/ 1989117 w 2256312"/>
                <a:gd name="connsiteY54" fmla="*/ 1254741 h 1839533"/>
                <a:gd name="connsiteX55" fmla="*/ 1983179 w 2256312"/>
                <a:gd name="connsiteY55" fmla="*/ 1201302 h 1839533"/>
                <a:gd name="connsiteX56" fmla="*/ 2015904 w 2256312"/>
                <a:gd name="connsiteY56" fmla="*/ 1109278 h 1839533"/>
                <a:gd name="connsiteX57" fmla="*/ 2048494 w 2256312"/>
                <a:gd name="connsiteY57" fmla="*/ 951920 h 1839533"/>
                <a:gd name="connsiteX58" fmla="*/ 2119746 w 2256312"/>
                <a:gd name="connsiteY58" fmla="*/ 910357 h 1839533"/>
                <a:gd name="connsiteX59" fmla="*/ 2119746 w 2256312"/>
                <a:gd name="connsiteY59" fmla="*/ 910357 h 1839533"/>
                <a:gd name="connsiteX60" fmla="*/ 2137559 w 2256312"/>
                <a:gd name="connsiteY60" fmla="*/ 785666 h 1839533"/>
                <a:gd name="connsiteX61" fmla="*/ 2067815 w 2256312"/>
                <a:gd name="connsiteY61" fmla="*/ 510348 h 1839533"/>
                <a:gd name="connsiteX62" fmla="*/ 1828800 w 2256312"/>
                <a:gd name="connsiteY62" fmla="*/ 381905 h 1839533"/>
                <a:gd name="connsiteX63" fmla="*/ 1389413 w 2256312"/>
                <a:gd name="connsiteY63" fmla="*/ 179966 h 1839533"/>
                <a:gd name="connsiteX64" fmla="*/ 1186179 w 2256312"/>
                <a:gd name="connsiteY64" fmla="*/ 152927 h 1839533"/>
                <a:gd name="connsiteX65" fmla="*/ 976755 w 2256312"/>
                <a:gd name="connsiteY65" fmla="*/ 147337 h 1839533"/>
                <a:gd name="connsiteX66" fmla="*/ 807522 w 2256312"/>
                <a:gd name="connsiteY66" fmla="*/ 156273 h 1839533"/>
                <a:gd name="connsiteX67" fmla="*/ 605642 w 2256312"/>
                <a:gd name="connsiteY67" fmla="*/ 197837 h 1839533"/>
                <a:gd name="connsiteX68" fmla="*/ 451263 w 2256312"/>
                <a:gd name="connsiteY68" fmla="*/ 280964 h 1839533"/>
                <a:gd name="connsiteX69" fmla="*/ 380011 w 2256312"/>
                <a:gd name="connsiteY69" fmla="*/ 346279 h 1839533"/>
                <a:gd name="connsiteX70" fmla="*/ 380011 w 2256312"/>
                <a:gd name="connsiteY70" fmla="*/ 346279 h 1839533"/>
                <a:gd name="connsiteX71" fmla="*/ 338447 w 2256312"/>
                <a:gd name="connsiteY71" fmla="*/ 334403 h 1839533"/>
                <a:gd name="connsiteX72" fmla="*/ 249382 w 2256312"/>
                <a:gd name="connsiteY72" fmla="*/ 423468 h 1839533"/>
                <a:gd name="connsiteX73" fmla="*/ 195943 w 2256312"/>
                <a:gd name="connsiteY73" fmla="*/ 476907 h 1839533"/>
                <a:gd name="connsiteX74" fmla="*/ 207818 w 2256312"/>
                <a:gd name="connsiteY74" fmla="*/ 554097 h 1839533"/>
                <a:gd name="connsiteX75" fmla="*/ 255320 w 2256312"/>
                <a:gd name="connsiteY75" fmla="*/ 625349 h 1839533"/>
                <a:gd name="connsiteX76" fmla="*/ 237507 w 2256312"/>
                <a:gd name="connsiteY76" fmla="*/ 690663 h 1839533"/>
                <a:gd name="connsiteX77" fmla="*/ 201881 w 2256312"/>
                <a:gd name="connsiteY77" fmla="*/ 755977 h 1839533"/>
                <a:gd name="connsiteX78" fmla="*/ 267195 w 2256312"/>
                <a:gd name="connsiteY78" fmla="*/ 744102 h 1839533"/>
                <a:gd name="connsiteX79" fmla="*/ 267195 w 2256312"/>
                <a:gd name="connsiteY79" fmla="*/ 744102 h 1839533"/>
                <a:gd name="connsiteX80" fmla="*/ 267195 w 2256312"/>
                <a:gd name="connsiteY80" fmla="*/ 744102 h 1839533"/>
                <a:gd name="connsiteX81" fmla="*/ 362198 w 2256312"/>
                <a:gd name="connsiteY81" fmla="*/ 672850 h 1839533"/>
                <a:gd name="connsiteX82" fmla="*/ 421574 w 2256312"/>
                <a:gd name="connsiteY82" fmla="*/ 690663 h 1839533"/>
                <a:gd name="connsiteX83" fmla="*/ 445325 w 2256312"/>
                <a:gd name="connsiteY83" fmla="*/ 767853 h 1839533"/>
                <a:gd name="connsiteX84" fmla="*/ 475013 w 2256312"/>
                <a:gd name="connsiteY84" fmla="*/ 874731 h 1839533"/>
                <a:gd name="connsiteX85" fmla="*/ 510639 w 2256312"/>
                <a:gd name="connsiteY85" fmla="*/ 963795 h 1839533"/>
                <a:gd name="connsiteX86" fmla="*/ 528452 w 2256312"/>
                <a:gd name="connsiteY86" fmla="*/ 1040985 h 1839533"/>
                <a:gd name="connsiteX87" fmla="*/ 540327 w 2256312"/>
                <a:gd name="connsiteY87" fmla="*/ 1094424 h 1839533"/>
                <a:gd name="connsiteX88" fmla="*/ 540327 w 2256312"/>
                <a:gd name="connsiteY88" fmla="*/ 1272554 h 1839533"/>
                <a:gd name="connsiteX89" fmla="*/ 510639 w 2256312"/>
                <a:gd name="connsiteY89" fmla="*/ 1367557 h 1839533"/>
                <a:gd name="connsiteX90" fmla="*/ 504701 w 2256312"/>
                <a:gd name="connsiteY90" fmla="*/ 1527873 h 1839533"/>
                <a:gd name="connsiteX91" fmla="*/ 480951 w 2256312"/>
                <a:gd name="connsiteY91" fmla="*/ 1628814 h 1839533"/>
                <a:gd name="connsiteX92" fmla="*/ 480950 w 2256312"/>
                <a:gd name="connsiteY92" fmla="*/ 1711941 h 1839533"/>
                <a:gd name="connsiteX0" fmla="*/ 480950 w 2256312"/>
                <a:gd name="connsiteY0" fmla="*/ 1711941 h 1839533"/>
                <a:gd name="connsiteX1" fmla="*/ 368135 w 2256312"/>
                <a:gd name="connsiteY1" fmla="*/ 1717879 h 1839533"/>
                <a:gd name="connsiteX2" fmla="*/ 302821 w 2256312"/>
                <a:gd name="connsiteY2" fmla="*/ 1717879 h 1839533"/>
                <a:gd name="connsiteX3" fmla="*/ 255320 w 2256312"/>
                <a:gd name="connsiteY3" fmla="*/ 1664440 h 1839533"/>
                <a:gd name="connsiteX4" fmla="*/ 190005 w 2256312"/>
                <a:gd name="connsiteY4" fmla="*/ 1670377 h 1839533"/>
                <a:gd name="connsiteX5" fmla="*/ 83127 w 2256312"/>
                <a:gd name="connsiteY5" fmla="*/ 1664440 h 1839533"/>
                <a:gd name="connsiteX6" fmla="*/ 65314 w 2256312"/>
                <a:gd name="connsiteY6" fmla="*/ 1575375 h 1839533"/>
                <a:gd name="connsiteX7" fmla="*/ 47501 w 2256312"/>
                <a:gd name="connsiteY7" fmla="*/ 1302242 h 1839533"/>
                <a:gd name="connsiteX8" fmla="*/ 0 w 2256312"/>
                <a:gd name="connsiteY8" fmla="*/ 1236928 h 1839533"/>
                <a:gd name="connsiteX9" fmla="*/ 5938 w 2256312"/>
                <a:gd name="connsiteY9" fmla="*/ 1011297 h 1839533"/>
                <a:gd name="connsiteX10" fmla="*/ 53439 w 2256312"/>
                <a:gd name="connsiteY10" fmla="*/ 773790 h 1839533"/>
                <a:gd name="connsiteX11" fmla="*/ 41564 w 2256312"/>
                <a:gd name="connsiteY11" fmla="*/ 726289 h 1839533"/>
                <a:gd name="connsiteX12" fmla="*/ 11875 w 2256312"/>
                <a:gd name="connsiteY12" fmla="*/ 660975 h 1839533"/>
                <a:gd name="connsiteX13" fmla="*/ 5938 w 2256312"/>
                <a:gd name="connsiteY13" fmla="*/ 571909 h 1839533"/>
                <a:gd name="connsiteX14" fmla="*/ 53439 w 2256312"/>
                <a:gd name="connsiteY14" fmla="*/ 506595 h 1839533"/>
                <a:gd name="connsiteX15" fmla="*/ 83127 w 2256312"/>
                <a:gd name="connsiteY15" fmla="*/ 447219 h 1839533"/>
                <a:gd name="connsiteX16" fmla="*/ 225631 w 2256312"/>
                <a:gd name="connsiteY16" fmla="*/ 286902 h 1839533"/>
                <a:gd name="connsiteX17" fmla="*/ 255319 w 2256312"/>
                <a:gd name="connsiteY17" fmla="*/ 251277 h 1839533"/>
                <a:gd name="connsiteX18" fmla="*/ 255320 w 2256312"/>
                <a:gd name="connsiteY18" fmla="*/ 221588 h 1839533"/>
                <a:gd name="connsiteX19" fmla="*/ 403761 w 2256312"/>
                <a:gd name="connsiteY19" fmla="*/ 120647 h 1839533"/>
                <a:gd name="connsiteX20" fmla="*/ 587500 w 2256312"/>
                <a:gd name="connsiteY20" fmla="*/ 60593 h 1839533"/>
                <a:gd name="connsiteX21" fmla="*/ 790426 w 2256312"/>
                <a:gd name="connsiteY21" fmla="*/ 22588 h 1839533"/>
                <a:gd name="connsiteX22" fmla="*/ 807697 w 2256312"/>
                <a:gd name="connsiteY22" fmla="*/ 10772 h 1839533"/>
                <a:gd name="connsiteX23" fmla="*/ 875853 w 2256312"/>
                <a:gd name="connsiteY23" fmla="*/ 1893 h 1839533"/>
                <a:gd name="connsiteX24" fmla="*/ 1070017 w 2256312"/>
                <a:gd name="connsiteY24" fmla="*/ 1024 h 1839533"/>
                <a:gd name="connsiteX25" fmla="*/ 1240972 w 2256312"/>
                <a:gd name="connsiteY25" fmla="*/ 13770 h 1839533"/>
                <a:gd name="connsiteX26" fmla="*/ 1445715 w 2256312"/>
                <a:gd name="connsiteY26" fmla="*/ 55275 h 1839533"/>
                <a:gd name="connsiteX27" fmla="*/ 1543792 w 2256312"/>
                <a:gd name="connsiteY27" fmla="*/ 96897 h 1839533"/>
                <a:gd name="connsiteX28" fmla="*/ 1710047 w 2256312"/>
                <a:gd name="connsiteY28" fmla="*/ 144398 h 1839533"/>
                <a:gd name="connsiteX29" fmla="*/ 1793174 w 2256312"/>
                <a:gd name="connsiteY29" fmla="*/ 185962 h 1839533"/>
                <a:gd name="connsiteX30" fmla="*/ 1864426 w 2256312"/>
                <a:gd name="connsiteY30" fmla="*/ 233463 h 1839533"/>
                <a:gd name="connsiteX31" fmla="*/ 1929740 w 2256312"/>
                <a:gd name="connsiteY31" fmla="*/ 292840 h 1839533"/>
                <a:gd name="connsiteX32" fmla="*/ 2012868 w 2256312"/>
                <a:gd name="connsiteY32" fmla="*/ 346279 h 1839533"/>
                <a:gd name="connsiteX33" fmla="*/ 2143458 w 2256312"/>
                <a:gd name="connsiteY33" fmla="*/ 408596 h 1839533"/>
                <a:gd name="connsiteX34" fmla="*/ 2190862 w 2256312"/>
                <a:gd name="connsiteY34" fmla="*/ 500677 h 1839533"/>
                <a:gd name="connsiteX35" fmla="*/ 2247338 w 2256312"/>
                <a:gd name="connsiteY35" fmla="*/ 625368 h 1839533"/>
                <a:gd name="connsiteX36" fmla="*/ 2256312 w 2256312"/>
                <a:gd name="connsiteY36" fmla="*/ 779728 h 1839533"/>
                <a:gd name="connsiteX37" fmla="*/ 2250374 w 2256312"/>
                <a:gd name="connsiteY37" fmla="*/ 928170 h 1839533"/>
                <a:gd name="connsiteX38" fmla="*/ 2250374 w 2256312"/>
                <a:gd name="connsiteY38" fmla="*/ 928170 h 1839533"/>
                <a:gd name="connsiteX39" fmla="*/ 2232561 w 2256312"/>
                <a:gd name="connsiteY39" fmla="*/ 993484 h 1839533"/>
                <a:gd name="connsiteX40" fmla="*/ 2196935 w 2256312"/>
                <a:gd name="connsiteY40" fmla="*/ 1035047 h 1839533"/>
                <a:gd name="connsiteX41" fmla="*/ 2155372 w 2256312"/>
                <a:gd name="connsiteY41" fmla="*/ 1112237 h 1839533"/>
                <a:gd name="connsiteX42" fmla="*/ 2143496 w 2256312"/>
                <a:gd name="connsiteY42" fmla="*/ 1159738 h 1839533"/>
                <a:gd name="connsiteX43" fmla="*/ 2167247 w 2256312"/>
                <a:gd name="connsiteY43" fmla="*/ 1236928 h 1839533"/>
                <a:gd name="connsiteX44" fmla="*/ 2167247 w 2256312"/>
                <a:gd name="connsiteY44" fmla="*/ 1361619 h 1839533"/>
                <a:gd name="connsiteX45" fmla="*/ 2131621 w 2256312"/>
                <a:gd name="connsiteY45" fmla="*/ 1462559 h 1839533"/>
                <a:gd name="connsiteX46" fmla="*/ 2090057 w 2256312"/>
                <a:gd name="connsiteY46" fmla="*/ 1533811 h 1839533"/>
                <a:gd name="connsiteX47" fmla="*/ 2024743 w 2256312"/>
                <a:gd name="connsiteY47" fmla="*/ 1566440 h 1839533"/>
                <a:gd name="connsiteX48" fmla="*/ 1926743 w 2256312"/>
                <a:gd name="connsiteY48" fmla="*/ 1839533 h 1839533"/>
                <a:gd name="connsiteX49" fmla="*/ 1837716 w 2256312"/>
                <a:gd name="connsiteY49" fmla="*/ 1830656 h 1839533"/>
                <a:gd name="connsiteX50" fmla="*/ 1876302 w 2256312"/>
                <a:gd name="connsiteY50" fmla="*/ 1688190 h 1839533"/>
                <a:gd name="connsiteX51" fmla="*/ 1911927 w 2256312"/>
                <a:gd name="connsiteY51" fmla="*/ 1557562 h 1839533"/>
                <a:gd name="connsiteX52" fmla="*/ 1900051 w 2256312"/>
                <a:gd name="connsiteY52" fmla="*/ 1462559 h 1839533"/>
                <a:gd name="connsiteX53" fmla="*/ 1923803 w 2256312"/>
                <a:gd name="connsiteY53" fmla="*/ 1361619 h 1839533"/>
                <a:gd name="connsiteX54" fmla="*/ 1989117 w 2256312"/>
                <a:gd name="connsiteY54" fmla="*/ 1254741 h 1839533"/>
                <a:gd name="connsiteX55" fmla="*/ 1983179 w 2256312"/>
                <a:gd name="connsiteY55" fmla="*/ 1201302 h 1839533"/>
                <a:gd name="connsiteX56" fmla="*/ 2015904 w 2256312"/>
                <a:gd name="connsiteY56" fmla="*/ 1109278 h 1839533"/>
                <a:gd name="connsiteX57" fmla="*/ 2048494 w 2256312"/>
                <a:gd name="connsiteY57" fmla="*/ 951920 h 1839533"/>
                <a:gd name="connsiteX58" fmla="*/ 2119746 w 2256312"/>
                <a:gd name="connsiteY58" fmla="*/ 910357 h 1839533"/>
                <a:gd name="connsiteX59" fmla="*/ 2119746 w 2256312"/>
                <a:gd name="connsiteY59" fmla="*/ 910357 h 1839533"/>
                <a:gd name="connsiteX60" fmla="*/ 2137559 w 2256312"/>
                <a:gd name="connsiteY60" fmla="*/ 785666 h 1839533"/>
                <a:gd name="connsiteX61" fmla="*/ 2067815 w 2256312"/>
                <a:gd name="connsiteY61" fmla="*/ 510348 h 1839533"/>
                <a:gd name="connsiteX62" fmla="*/ 1828800 w 2256312"/>
                <a:gd name="connsiteY62" fmla="*/ 381905 h 1839533"/>
                <a:gd name="connsiteX63" fmla="*/ 1389413 w 2256312"/>
                <a:gd name="connsiteY63" fmla="*/ 179966 h 1839533"/>
                <a:gd name="connsiteX64" fmla="*/ 1186179 w 2256312"/>
                <a:gd name="connsiteY64" fmla="*/ 152927 h 1839533"/>
                <a:gd name="connsiteX65" fmla="*/ 976755 w 2256312"/>
                <a:gd name="connsiteY65" fmla="*/ 147337 h 1839533"/>
                <a:gd name="connsiteX66" fmla="*/ 807522 w 2256312"/>
                <a:gd name="connsiteY66" fmla="*/ 156273 h 1839533"/>
                <a:gd name="connsiteX67" fmla="*/ 605642 w 2256312"/>
                <a:gd name="connsiteY67" fmla="*/ 197837 h 1839533"/>
                <a:gd name="connsiteX68" fmla="*/ 451263 w 2256312"/>
                <a:gd name="connsiteY68" fmla="*/ 280964 h 1839533"/>
                <a:gd name="connsiteX69" fmla="*/ 380011 w 2256312"/>
                <a:gd name="connsiteY69" fmla="*/ 346279 h 1839533"/>
                <a:gd name="connsiteX70" fmla="*/ 380011 w 2256312"/>
                <a:gd name="connsiteY70" fmla="*/ 346279 h 1839533"/>
                <a:gd name="connsiteX71" fmla="*/ 338447 w 2256312"/>
                <a:gd name="connsiteY71" fmla="*/ 334403 h 1839533"/>
                <a:gd name="connsiteX72" fmla="*/ 249382 w 2256312"/>
                <a:gd name="connsiteY72" fmla="*/ 423468 h 1839533"/>
                <a:gd name="connsiteX73" fmla="*/ 195943 w 2256312"/>
                <a:gd name="connsiteY73" fmla="*/ 476907 h 1839533"/>
                <a:gd name="connsiteX74" fmla="*/ 207818 w 2256312"/>
                <a:gd name="connsiteY74" fmla="*/ 554097 h 1839533"/>
                <a:gd name="connsiteX75" fmla="*/ 255320 w 2256312"/>
                <a:gd name="connsiteY75" fmla="*/ 625349 h 1839533"/>
                <a:gd name="connsiteX76" fmla="*/ 237507 w 2256312"/>
                <a:gd name="connsiteY76" fmla="*/ 690663 h 1839533"/>
                <a:gd name="connsiteX77" fmla="*/ 201881 w 2256312"/>
                <a:gd name="connsiteY77" fmla="*/ 755977 h 1839533"/>
                <a:gd name="connsiteX78" fmla="*/ 267195 w 2256312"/>
                <a:gd name="connsiteY78" fmla="*/ 744102 h 1839533"/>
                <a:gd name="connsiteX79" fmla="*/ 267195 w 2256312"/>
                <a:gd name="connsiteY79" fmla="*/ 744102 h 1839533"/>
                <a:gd name="connsiteX80" fmla="*/ 267195 w 2256312"/>
                <a:gd name="connsiteY80" fmla="*/ 744102 h 1839533"/>
                <a:gd name="connsiteX81" fmla="*/ 362198 w 2256312"/>
                <a:gd name="connsiteY81" fmla="*/ 672850 h 1839533"/>
                <a:gd name="connsiteX82" fmla="*/ 421574 w 2256312"/>
                <a:gd name="connsiteY82" fmla="*/ 690663 h 1839533"/>
                <a:gd name="connsiteX83" fmla="*/ 445325 w 2256312"/>
                <a:gd name="connsiteY83" fmla="*/ 767853 h 1839533"/>
                <a:gd name="connsiteX84" fmla="*/ 475013 w 2256312"/>
                <a:gd name="connsiteY84" fmla="*/ 874731 h 1839533"/>
                <a:gd name="connsiteX85" fmla="*/ 510639 w 2256312"/>
                <a:gd name="connsiteY85" fmla="*/ 963795 h 1839533"/>
                <a:gd name="connsiteX86" fmla="*/ 528452 w 2256312"/>
                <a:gd name="connsiteY86" fmla="*/ 1040985 h 1839533"/>
                <a:gd name="connsiteX87" fmla="*/ 540327 w 2256312"/>
                <a:gd name="connsiteY87" fmla="*/ 1094424 h 1839533"/>
                <a:gd name="connsiteX88" fmla="*/ 540327 w 2256312"/>
                <a:gd name="connsiteY88" fmla="*/ 1272554 h 1839533"/>
                <a:gd name="connsiteX89" fmla="*/ 510639 w 2256312"/>
                <a:gd name="connsiteY89" fmla="*/ 1367557 h 1839533"/>
                <a:gd name="connsiteX90" fmla="*/ 504701 w 2256312"/>
                <a:gd name="connsiteY90" fmla="*/ 1527873 h 1839533"/>
                <a:gd name="connsiteX91" fmla="*/ 480951 w 2256312"/>
                <a:gd name="connsiteY91" fmla="*/ 1628814 h 1839533"/>
                <a:gd name="connsiteX92" fmla="*/ 480950 w 2256312"/>
                <a:gd name="connsiteY92" fmla="*/ 1711941 h 1839533"/>
                <a:gd name="connsiteX0" fmla="*/ 480950 w 2256312"/>
                <a:gd name="connsiteY0" fmla="*/ 1711941 h 1839533"/>
                <a:gd name="connsiteX1" fmla="*/ 368135 w 2256312"/>
                <a:gd name="connsiteY1" fmla="*/ 1717879 h 1839533"/>
                <a:gd name="connsiteX2" fmla="*/ 302821 w 2256312"/>
                <a:gd name="connsiteY2" fmla="*/ 1717879 h 1839533"/>
                <a:gd name="connsiteX3" fmla="*/ 255320 w 2256312"/>
                <a:gd name="connsiteY3" fmla="*/ 1664440 h 1839533"/>
                <a:gd name="connsiteX4" fmla="*/ 190005 w 2256312"/>
                <a:gd name="connsiteY4" fmla="*/ 1670377 h 1839533"/>
                <a:gd name="connsiteX5" fmla="*/ 83127 w 2256312"/>
                <a:gd name="connsiteY5" fmla="*/ 1664440 h 1839533"/>
                <a:gd name="connsiteX6" fmla="*/ 65314 w 2256312"/>
                <a:gd name="connsiteY6" fmla="*/ 1575375 h 1839533"/>
                <a:gd name="connsiteX7" fmla="*/ 47501 w 2256312"/>
                <a:gd name="connsiteY7" fmla="*/ 1302242 h 1839533"/>
                <a:gd name="connsiteX8" fmla="*/ 0 w 2256312"/>
                <a:gd name="connsiteY8" fmla="*/ 1236928 h 1839533"/>
                <a:gd name="connsiteX9" fmla="*/ 5938 w 2256312"/>
                <a:gd name="connsiteY9" fmla="*/ 1011297 h 1839533"/>
                <a:gd name="connsiteX10" fmla="*/ 53439 w 2256312"/>
                <a:gd name="connsiteY10" fmla="*/ 773790 h 1839533"/>
                <a:gd name="connsiteX11" fmla="*/ 41564 w 2256312"/>
                <a:gd name="connsiteY11" fmla="*/ 726289 h 1839533"/>
                <a:gd name="connsiteX12" fmla="*/ 11875 w 2256312"/>
                <a:gd name="connsiteY12" fmla="*/ 660975 h 1839533"/>
                <a:gd name="connsiteX13" fmla="*/ 5938 w 2256312"/>
                <a:gd name="connsiteY13" fmla="*/ 571909 h 1839533"/>
                <a:gd name="connsiteX14" fmla="*/ 53439 w 2256312"/>
                <a:gd name="connsiteY14" fmla="*/ 506595 h 1839533"/>
                <a:gd name="connsiteX15" fmla="*/ 83127 w 2256312"/>
                <a:gd name="connsiteY15" fmla="*/ 447219 h 1839533"/>
                <a:gd name="connsiteX16" fmla="*/ 225631 w 2256312"/>
                <a:gd name="connsiteY16" fmla="*/ 286902 h 1839533"/>
                <a:gd name="connsiteX17" fmla="*/ 255319 w 2256312"/>
                <a:gd name="connsiteY17" fmla="*/ 251277 h 1839533"/>
                <a:gd name="connsiteX18" fmla="*/ 255320 w 2256312"/>
                <a:gd name="connsiteY18" fmla="*/ 221588 h 1839533"/>
                <a:gd name="connsiteX19" fmla="*/ 403761 w 2256312"/>
                <a:gd name="connsiteY19" fmla="*/ 120647 h 1839533"/>
                <a:gd name="connsiteX20" fmla="*/ 587500 w 2256312"/>
                <a:gd name="connsiteY20" fmla="*/ 60593 h 1839533"/>
                <a:gd name="connsiteX21" fmla="*/ 790426 w 2256312"/>
                <a:gd name="connsiteY21" fmla="*/ 22588 h 1839533"/>
                <a:gd name="connsiteX22" fmla="*/ 807697 w 2256312"/>
                <a:gd name="connsiteY22" fmla="*/ 10772 h 1839533"/>
                <a:gd name="connsiteX23" fmla="*/ 875853 w 2256312"/>
                <a:gd name="connsiteY23" fmla="*/ 1893 h 1839533"/>
                <a:gd name="connsiteX24" fmla="*/ 1070017 w 2256312"/>
                <a:gd name="connsiteY24" fmla="*/ 1024 h 1839533"/>
                <a:gd name="connsiteX25" fmla="*/ 1240972 w 2256312"/>
                <a:gd name="connsiteY25" fmla="*/ 13770 h 1839533"/>
                <a:gd name="connsiteX26" fmla="*/ 1445715 w 2256312"/>
                <a:gd name="connsiteY26" fmla="*/ 55275 h 1839533"/>
                <a:gd name="connsiteX27" fmla="*/ 1543792 w 2256312"/>
                <a:gd name="connsiteY27" fmla="*/ 96897 h 1839533"/>
                <a:gd name="connsiteX28" fmla="*/ 1710047 w 2256312"/>
                <a:gd name="connsiteY28" fmla="*/ 144398 h 1839533"/>
                <a:gd name="connsiteX29" fmla="*/ 1793174 w 2256312"/>
                <a:gd name="connsiteY29" fmla="*/ 185962 h 1839533"/>
                <a:gd name="connsiteX30" fmla="*/ 1864426 w 2256312"/>
                <a:gd name="connsiteY30" fmla="*/ 233463 h 1839533"/>
                <a:gd name="connsiteX31" fmla="*/ 1929740 w 2256312"/>
                <a:gd name="connsiteY31" fmla="*/ 292840 h 1839533"/>
                <a:gd name="connsiteX32" fmla="*/ 2012868 w 2256312"/>
                <a:gd name="connsiteY32" fmla="*/ 346279 h 1839533"/>
                <a:gd name="connsiteX33" fmla="*/ 2143458 w 2256312"/>
                <a:gd name="connsiteY33" fmla="*/ 408596 h 1839533"/>
                <a:gd name="connsiteX34" fmla="*/ 2190862 w 2256312"/>
                <a:gd name="connsiteY34" fmla="*/ 500677 h 1839533"/>
                <a:gd name="connsiteX35" fmla="*/ 2247338 w 2256312"/>
                <a:gd name="connsiteY35" fmla="*/ 625368 h 1839533"/>
                <a:gd name="connsiteX36" fmla="*/ 2256312 w 2256312"/>
                <a:gd name="connsiteY36" fmla="*/ 779728 h 1839533"/>
                <a:gd name="connsiteX37" fmla="*/ 2250374 w 2256312"/>
                <a:gd name="connsiteY37" fmla="*/ 928170 h 1839533"/>
                <a:gd name="connsiteX38" fmla="*/ 2250374 w 2256312"/>
                <a:gd name="connsiteY38" fmla="*/ 928170 h 1839533"/>
                <a:gd name="connsiteX39" fmla="*/ 2232561 w 2256312"/>
                <a:gd name="connsiteY39" fmla="*/ 993484 h 1839533"/>
                <a:gd name="connsiteX40" fmla="*/ 2196935 w 2256312"/>
                <a:gd name="connsiteY40" fmla="*/ 1035047 h 1839533"/>
                <a:gd name="connsiteX41" fmla="*/ 2155372 w 2256312"/>
                <a:gd name="connsiteY41" fmla="*/ 1112237 h 1839533"/>
                <a:gd name="connsiteX42" fmla="*/ 2143496 w 2256312"/>
                <a:gd name="connsiteY42" fmla="*/ 1159738 h 1839533"/>
                <a:gd name="connsiteX43" fmla="*/ 2167247 w 2256312"/>
                <a:gd name="connsiteY43" fmla="*/ 1236928 h 1839533"/>
                <a:gd name="connsiteX44" fmla="*/ 2167247 w 2256312"/>
                <a:gd name="connsiteY44" fmla="*/ 1361619 h 1839533"/>
                <a:gd name="connsiteX45" fmla="*/ 2131621 w 2256312"/>
                <a:gd name="connsiteY45" fmla="*/ 1462559 h 1839533"/>
                <a:gd name="connsiteX46" fmla="*/ 2090057 w 2256312"/>
                <a:gd name="connsiteY46" fmla="*/ 1533811 h 1839533"/>
                <a:gd name="connsiteX47" fmla="*/ 2024743 w 2256312"/>
                <a:gd name="connsiteY47" fmla="*/ 1566440 h 1839533"/>
                <a:gd name="connsiteX48" fmla="*/ 1926743 w 2256312"/>
                <a:gd name="connsiteY48" fmla="*/ 1839533 h 1839533"/>
                <a:gd name="connsiteX49" fmla="*/ 1837716 w 2256312"/>
                <a:gd name="connsiteY49" fmla="*/ 1830656 h 1839533"/>
                <a:gd name="connsiteX50" fmla="*/ 1876302 w 2256312"/>
                <a:gd name="connsiteY50" fmla="*/ 1688190 h 1839533"/>
                <a:gd name="connsiteX51" fmla="*/ 1911927 w 2256312"/>
                <a:gd name="connsiteY51" fmla="*/ 1557562 h 1839533"/>
                <a:gd name="connsiteX52" fmla="*/ 1900051 w 2256312"/>
                <a:gd name="connsiteY52" fmla="*/ 1462559 h 1839533"/>
                <a:gd name="connsiteX53" fmla="*/ 1923803 w 2256312"/>
                <a:gd name="connsiteY53" fmla="*/ 1361619 h 1839533"/>
                <a:gd name="connsiteX54" fmla="*/ 1989117 w 2256312"/>
                <a:gd name="connsiteY54" fmla="*/ 1254741 h 1839533"/>
                <a:gd name="connsiteX55" fmla="*/ 1983179 w 2256312"/>
                <a:gd name="connsiteY55" fmla="*/ 1201302 h 1839533"/>
                <a:gd name="connsiteX56" fmla="*/ 2015904 w 2256312"/>
                <a:gd name="connsiteY56" fmla="*/ 1109278 h 1839533"/>
                <a:gd name="connsiteX57" fmla="*/ 2048494 w 2256312"/>
                <a:gd name="connsiteY57" fmla="*/ 951920 h 1839533"/>
                <a:gd name="connsiteX58" fmla="*/ 2119746 w 2256312"/>
                <a:gd name="connsiteY58" fmla="*/ 910357 h 1839533"/>
                <a:gd name="connsiteX59" fmla="*/ 2119746 w 2256312"/>
                <a:gd name="connsiteY59" fmla="*/ 910357 h 1839533"/>
                <a:gd name="connsiteX60" fmla="*/ 2137559 w 2256312"/>
                <a:gd name="connsiteY60" fmla="*/ 785666 h 1839533"/>
                <a:gd name="connsiteX61" fmla="*/ 2067815 w 2256312"/>
                <a:gd name="connsiteY61" fmla="*/ 510348 h 1839533"/>
                <a:gd name="connsiteX62" fmla="*/ 1828800 w 2256312"/>
                <a:gd name="connsiteY62" fmla="*/ 381905 h 1839533"/>
                <a:gd name="connsiteX63" fmla="*/ 1389413 w 2256312"/>
                <a:gd name="connsiteY63" fmla="*/ 179966 h 1839533"/>
                <a:gd name="connsiteX64" fmla="*/ 1186179 w 2256312"/>
                <a:gd name="connsiteY64" fmla="*/ 152927 h 1839533"/>
                <a:gd name="connsiteX65" fmla="*/ 976755 w 2256312"/>
                <a:gd name="connsiteY65" fmla="*/ 147337 h 1839533"/>
                <a:gd name="connsiteX66" fmla="*/ 807522 w 2256312"/>
                <a:gd name="connsiteY66" fmla="*/ 156273 h 1839533"/>
                <a:gd name="connsiteX67" fmla="*/ 605642 w 2256312"/>
                <a:gd name="connsiteY67" fmla="*/ 197837 h 1839533"/>
                <a:gd name="connsiteX68" fmla="*/ 451263 w 2256312"/>
                <a:gd name="connsiteY68" fmla="*/ 280964 h 1839533"/>
                <a:gd name="connsiteX69" fmla="*/ 380011 w 2256312"/>
                <a:gd name="connsiteY69" fmla="*/ 346279 h 1839533"/>
                <a:gd name="connsiteX70" fmla="*/ 380011 w 2256312"/>
                <a:gd name="connsiteY70" fmla="*/ 346279 h 1839533"/>
                <a:gd name="connsiteX71" fmla="*/ 338447 w 2256312"/>
                <a:gd name="connsiteY71" fmla="*/ 334403 h 1839533"/>
                <a:gd name="connsiteX72" fmla="*/ 249382 w 2256312"/>
                <a:gd name="connsiteY72" fmla="*/ 423468 h 1839533"/>
                <a:gd name="connsiteX73" fmla="*/ 195943 w 2256312"/>
                <a:gd name="connsiteY73" fmla="*/ 476907 h 1839533"/>
                <a:gd name="connsiteX74" fmla="*/ 207818 w 2256312"/>
                <a:gd name="connsiteY74" fmla="*/ 554097 h 1839533"/>
                <a:gd name="connsiteX75" fmla="*/ 255320 w 2256312"/>
                <a:gd name="connsiteY75" fmla="*/ 625349 h 1839533"/>
                <a:gd name="connsiteX76" fmla="*/ 237507 w 2256312"/>
                <a:gd name="connsiteY76" fmla="*/ 690663 h 1839533"/>
                <a:gd name="connsiteX77" fmla="*/ 201881 w 2256312"/>
                <a:gd name="connsiteY77" fmla="*/ 755977 h 1839533"/>
                <a:gd name="connsiteX78" fmla="*/ 267195 w 2256312"/>
                <a:gd name="connsiteY78" fmla="*/ 744102 h 1839533"/>
                <a:gd name="connsiteX79" fmla="*/ 267195 w 2256312"/>
                <a:gd name="connsiteY79" fmla="*/ 744102 h 1839533"/>
                <a:gd name="connsiteX80" fmla="*/ 267195 w 2256312"/>
                <a:gd name="connsiteY80" fmla="*/ 744102 h 1839533"/>
                <a:gd name="connsiteX81" fmla="*/ 362198 w 2256312"/>
                <a:gd name="connsiteY81" fmla="*/ 672850 h 1839533"/>
                <a:gd name="connsiteX82" fmla="*/ 421574 w 2256312"/>
                <a:gd name="connsiteY82" fmla="*/ 690663 h 1839533"/>
                <a:gd name="connsiteX83" fmla="*/ 445325 w 2256312"/>
                <a:gd name="connsiteY83" fmla="*/ 767853 h 1839533"/>
                <a:gd name="connsiteX84" fmla="*/ 475013 w 2256312"/>
                <a:gd name="connsiteY84" fmla="*/ 874731 h 1839533"/>
                <a:gd name="connsiteX85" fmla="*/ 510639 w 2256312"/>
                <a:gd name="connsiteY85" fmla="*/ 963795 h 1839533"/>
                <a:gd name="connsiteX86" fmla="*/ 528452 w 2256312"/>
                <a:gd name="connsiteY86" fmla="*/ 1040985 h 1839533"/>
                <a:gd name="connsiteX87" fmla="*/ 540327 w 2256312"/>
                <a:gd name="connsiteY87" fmla="*/ 1094424 h 1839533"/>
                <a:gd name="connsiteX88" fmla="*/ 540327 w 2256312"/>
                <a:gd name="connsiteY88" fmla="*/ 1272554 h 1839533"/>
                <a:gd name="connsiteX89" fmla="*/ 510639 w 2256312"/>
                <a:gd name="connsiteY89" fmla="*/ 1367557 h 1839533"/>
                <a:gd name="connsiteX90" fmla="*/ 504701 w 2256312"/>
                <a:gd name="connsiteY90" fmla="*/ 1527873 h 1839533"/>
                <a:gd name="connsiteX91" fmla="*/ 480951 w 2256312"/>
                <a:gd name="connsiteY91" fmla="*/ 1628814 h 1839533"/>
                <a:gd name="connsiteX92" fmla="*/ 480950 w 2256312"/>
                <a:gd name="connsiteY92" fmla="*/ 1711941 h 1839533"/>
                <a:gd name="connsiteX0" fmla="*/ 480950 w 2256312"/>
                <a:gd name="connsiteY0" fmla="*/ 1711941 h 1839533"/>
                <a:gd name="connsiteX1" fmla="*/ 368135 w 2256312"/>
                <a:gd name="connsiteY1" fmla="*/ 1717879 h 1839533"/>
                <a:gd name="connsiteX2" fmla="*/ 302821 w 2256312"/>
                <a:gd name="connsiteY2" fmla="*/ 1717879 h 1839533"/>
                <a:gd name="connsiteX3" fmla="*/ 255320 w 2256312"/>
                <a:gd name="connsiteY3" fmla="*/ 1664440 h 1839533"/>
                <a:gd name="connsiteX4" fmla="*/ 190005 w 2256312"/>
                <a:gd name="connsiteY4" fmla="*/ 1670377 h 1839533"/>
                <a:gd name="connsiteX5" fmla="*/ 83127 w 2256312"/>
                <a:gd name="connsiteY5" fmla="*/ 1664440 h 1839533"/>
                <a:gd name="connsiteX6" fmla="*/ 65314 w 2256312"/>
                <a:gd name="connsiteY6" fmla="*/ 1575375 h 1839533"/>
                <a:gd name="connsiteX7" fmla="*/ 47501 w 2256312"/>
                <a:gd name="connsiteY7" fmla="*/ 1302242 h 1839533"/>
                <a:gd name="connsiteX8" fmla="*/ 0 w 2256312"/>
                <a:gd name="connsiteY8" fmla="*/ 1236928 h 1839533"/>
                <a:gd name="connsiteX9" fmla="*/ 5938 w 2256312"/>
                <a:gd name="connsiteY9" fmla="*/ 1011297 h 1839533"/>
                <a:gd name="connsiteX10" fmla="*/ 53439 w 2256312"/>
                <a:gd name="connsiteY10" fmla="*/ 773790 h 1839533"/>
                <a:gd name="connsiteX11" fmla="*/ 41564 w 2256312"/>
                <a:gd name="connsiteY11" fmla="*/ 726289 h 1839533"/>
                <a:gd name="connsiteX12" fmla="*/ 11875 w 2256312"/>
                <a:gd name="connsiteY12" fmla="*/ 660975 h 1839533"/>
                <a:gd name="connsiteX13" fmla="*/ 5938 w 2256312"/>
                <a:gd name="connsiteY13" fmla="*/ 571909 h 1839533"/>
                <a:gd name="connsiteX14" fmla="*/ 53439 w 2256312"/>
                <a:gd name="connsiteY14" fmla="*/ 506595 h 1839533"/>
                <a:gd name="connsiteX15" fmla="*/ 83127 w 2256312"/>
                <a:gd name="connsiteY15" fmla="*/ 447219 h 1839533"/>
                <a:gd name="connsiteX16" fmla="*/ 225631 w 2256312"/>
                <a:gd name="connsiteY16" fmla="*/ 286902 h 1839533"/>
                <a:gd name="connsiteX17" fmla="*/ 255319 w 2256312"/>
                <a:gd name="connsiteY17" fmla="*/ 251277 h 1839533"/>
                <a:gd name="connsiteX18" fmla="*/ 255320 w 2256312"/>
                <a:gd name="connsiteY18" fmla="*/ 221588 h 1839533"/>
                <a:gd name="connsiteX19" fmla="*/ 403761 w 2256312"/>
                <a:gd name="connsiteY19" fmla="*/ 120647 h 1839533"/>
                <a:gd name="connsiteX20" fmla="*/ 593457 w 2256312"/>
                <a:gd name="connsiteY20" fmla="*/ 51658 h 1839533"/>
                <a:gd name="connsiteX21" fmla="*/ 790426 w 2256312"/>
                <a:gd name="connsiteY21" fmla="*/ 22588 h 1839533"/>
                <a:gd name="connsiteX22" fmla="*/ 807697 w 2256312"/>
                <a:gd name="connsiteY22" fmla="*/ 10772 h 1839533"/>
                <a:gd name="connsiteX23" fmla="*/ 875853 w 2256312"/>
                <a:gd name="connsiteY23" fmla="*/ 1893 h 1839533"/>
                <a:gd name="connsiteX24" fmla="*/ 1070017 w 2256312"/>
                <a:gd name="connsiteY24" fmla="*/ 1024 h 1839533"/>
                <a:gd name="connsiteX25" fmla="*/ 1240972 w 2256312"/>
                <a:gd name="connsiteY25" fmla="*/ 13770 h 1839533"/>
                <a:gd name="connsiteX26" fmla="*/ 1445715 w 2256312"/>
                <a:gd name="connsiteY26" fmla="*/ 55275 h 1839533"/>
                <a:gd name="connsiteX27" fmla="*/ 1543792 w 2256312"/>
                <a:gd name="connsiteY27" fmla="*/ 96897 h 1839533"/>
                <a:gd name="connsiteX28" fmla="*/ 1710047 w 2256312"/>
                <a:gd name="connsiteY28" fmla="*/ 144398 h 1839533"/>
                <a:gd name="connsiteX29" fmla="*/ 1793174 w 2256312"/>
                <a:gd name="connsiteY29" fmla="*/ 185962 h 1839533"/>
                <a:gd name="connsiteX30" fmla="*/ 1864426 w 2256312"/>
                <a:gd name="connsiteY30" fmla="*/ 233463 h 1839533"/>
                <a:gd name="connsiteX31" fmla="*/ 1929740 w 2256312"/>
                <a:gd name="connsiteY31" fmla="*/ 292840 h 1839533"/>
                <a:gd name="connsiteX32" fmla="*/ 2012868 w 2256312"/>
                <a:gd name="connsiteY32" fmla="*/ 346279 h 1839533"/>
                <a:gd name="connsiteX33" fmla="*/ 2143458 w 2256312"/>
                <a:gd name="connsiteY33" fmla="*/ 408596 h 1839533"/>
                <a:gd name="connsiteX34" fmla="*/ 2190862 w 2256312"/>
                <a:gd name="connsiteY34" fmla="*/ 500677 h 1839533"/>
                <a:gd name="connsiteX35" fmla="*/ 2247338 w 2256312"/>
                <a:gd name="connsiteY35" fmla="*/ 625368 h 1839533"/>
                <a:gd name="connsiteX36" fmla="*/ 2256312 w 2256312"/>
                <a:gd name="connsiteY36" fmla="*/ 779728 h 1839533"/>
                <a:gd name="connsiteX37" fmla="*/ 2250374 w 2256312"/>
                <a:gd name="connsiteY37" fmla="*/ 928170 h 1839533"/>
                <a:gd name="connsiteX38" fmla="*/ 2250374 w 2256312"/>
                <a:gd name="connsiteY38" fmla="*/ 928170 h 1839533"/>
                <a:gd name="connsiteX39" fmla="*/ 2232561 w 2256312"/>
                <a:gd name="connsiteY39" fmla="*/ 993484 h 1839533"/>
                <a:gd name="connsiteX40" fmla="*/ 2196935 w 2256312"/>
                <a:gd name="connsiteY40" fmla="*/ 1035047 h 1839533"/>
                <a:gd name="connsiteX41" fmla="*/ 2155372 w 2256312"/>
                <a:gd name="connsiteY41" fmla="*/ 1112237 h 1839533"/>
                <a:gd name="connsiteX42" fmla="*/ 2143496 w 2256312"/>
                <a:gd name="connsiteY42" fmla="*/ 1159738 h 1839533"/>
                <a:gd name="connsiteX43" fmla="*/ 2167247 w 2256312"/>
                <a:gd name="connsiteY43" fmla="*/ 1236928 h 1839533"/>
                <a:gd name="connsiteX44" fmla="*/ 2167247 w 2256312"/>
                <a:gd name="connsiteY44" fmla="*/ 1361619 h 1839533"/>
                <a:gd name="connsiteX45" fmla="*/ 2131621 w 2256312"/>
                <a:gd name="connsiteY45" fmla="*/ 1462559 h 1839533"/>
                <a:gd name="connsiteX46" fmla="*/ 2090057 w 2256312"/>
                <a:gd name="connsiteY46" fmla="*/ 1533811 h 1839533"/>
                <a:gd name="connsiteX47" fmla="*/ 2024743 w 2256312"/>
                <a:gd name="connsiteY47" fmla="*/ 1566440 h 1839533"/>
                <a:gd name="connsiteX48" fmla="*/ 1926743 w 2256312"/>
                <a:gd name="connsiteY48" fmla="*/ 1839533 h 1839533"/>
                <a:gd name="connsiteX49" fmla="*/ 1837716 w 2256312"/>
                <a:gd name="connsiteY49" fmla="*/ 1830656 h 1839533"/>
                <a:gd name="connsiteX50" fmla="*/ 1876302 w 2256312"/>
                <a:gd name="connsiteY50" fmla="*/ 1688190 h 1839533"/>
                <a:gd name="connsiteX51" fmla="*/ 1911927 w 2256312"/>
                <a:gd name="connsiteY51" fmla="*/ 1557562 h 1839533"/>
                <a:gd name="connsiteX52" fmla="*/ 1900051 w 2256312"/>
                <a:gd name="connsiteY52" fmla="*/ 1462559 h 1839533"/>
                <a:gd name="connsiteX53" fmla="*/ 1923803 w 2256312"/>
                <a:gd name="connsiteY53" fmla="*/ 1361619 h 1839533"/>
                <a:gd name="connsiteX54" fmla="*/ 1989117 w 2256312"/>
                <a:gd name="connsiteY54" fmla="*/ 1254741 h 1839533"/>
                <a:gd name="connsiteX55" fmla="*/ 1983179 w 2256312"/>
                <a:gd name="connsiteY55" fmla="*/ 1201302 h 1839533"/>
                <a:gd name="connsiteX56" fmla="*/ 2015904 w 2256312"/>
                <a:gd name="connsiteY56" fmla="*/ 1109278 h 1839533"/>
                <a:gd name="connsiteX57" fmla="*/ 2048494 w 2256312"/>
                <a:gd name="connsiteY57" fmla="*/ 951920 h 1839533"/>
                <a:gd name="connsiteX58" fmla="*/ 2119746 w 2256312"/>
                <a:gd name="connsiteY58" fmla="*/ 910357 h 1839533"/>
                <a:gd name="connsiteX59" fmla="*/ 2119746 w 2256312"/>
                <a:gd name="connsiteY59" fmla="*/ 910357 h 1839533"/>
                <a:gd name="connsiteX60" fmla="*/ 2137559 w 2256312"/>
                <a:gd name="connsiteY60" fmla="*/ 785666 h 1839533"/>
                <a:gd name="connsiteX61" fmla="*/ 2067815 w 2256312"/>
                <a:gd name="connsiteY61" fmla="*/ 510348 h 1839533"/>
                <a:gd name="connsiteX62" fmla="*/ 1828800 w 2256312"/>
                <a:gd name="connsiteY62" fmla="*/ 381905 h 1839533"/>
                <a:gd name="connsiteX63" fmla="*/ 1389413 w 2256312"/>
                <a:gd name="connsiteY63" fmla="*/ 179966 h 1839533"/>
                <a:gd name="connsiteX64" fmla="*/ 1186179 w 2256312"/>
                <a:gd name="connsiteY64" fmla="*/ 152927 h 1839533"/>
                <a:gd name="connsiteX65" fmla="*/ 976755 w 2256312"/>
                <a:gd name="connsiteY65" fmla="*/ 147337 h 1839533"/>
                <a:gd name="connsiteX66" fmla="*/ 807522 w 2256312"/>
                <a:gd name="connsiteY66" fmla="*/ 156273 h 1839533"/>
                <a:gd name="connsiteX67" fmla="*/ 605642 w 2256312"/>
                <a:gd name="connsiteY67" fmla="*/ 197837 h 1839533"/>
                <a:gd name="connsiteX68" fmla="*/ 451263 w 2256312"/>
                <a:gd name="connsiteY68" fmla="*/ 280964 h 1839533"/>
                <a:gd name="connsiteX69" fmla="*/ 380011 w 2256312"/>
                <a:gd name="connsiteY69" fmla="*/ 346279 h 1839533"/>
                <a:gd name="connsiteX70" fmla="*/ 380011 w 2256312"/>
                <a:gd name="connsiteY70" fmla="*/ 346279 h 1839533"/>
                <a:gd name="connsiteX71" fmla="*/ 338447 w 2256312"/>
                <a:gd name="connsiteY71" fmla="*/ 334403 h 1839533"/>
                <a:gd name="connsiteX72" fmla="*/ 249382 w 2256312"/>
                <a:gd name="connsiteY72" fmla="*/ 423468 h 1839533"/>
                <a:gd name="connsiteX73" fmla="*/ 195943 w 2256312"/>
                <a:gd name="connsiteY73" fmla="*/ 476907 h 1839533"/>
                <a:gd name="connsiteX74" fmla="*/ 207818 w 2256312"/>
                <a:gd name="connsiteY74" fmla="*/ 554097 h 1839533"/>
                <a:gd name="connsiteX75" fmla="*/ 255320 w 2256312"/>
                <a:gd name="connsiteY75" fmla="*/ 625349 h 1839533"/>
                <a:gd name="connsiteX76" fmla="*/ 237507 w 2256312"/>
                <a:gd name="connsiteY76" fmla="*/ 690663 h 1839533"/>
                <a:gd name="connsiteX77" fmla="*/ 201881 w 2256312"/>
                <a:gd name="connsiteY77" fmla="*/ 755977 h 1839533"/>
                <a:gd name="connsiteX78" fmla="*/ 267195 w 2256312"/>
                <a:gd name="connsiteY78" fmla="*/ 744102 h 1839533"/>
                <a:gd name="connsiteX79" fmla="*/ 267195 w 2256312"/>
                <a:gd name="connsiteY79" fmla="*/ 744102 h 1839533"/>
                <a:gd name="connsiteX80" fmla="*/ 267195 w 2256312"/>
                <a:gd name="connsiteY80" fmla="*/ 744102 h 1839533"/>
                <a:gd name="connsiteX81" fmla="*/ 362198 w 2256312"/>
                <a:gd name="connsiteY81" fmla="*/ 672850 h 1839533"/>
                <a:gd name="connsiteX82" fmla="*/ 421574 w 2256312"/>
                <a:gd name="connsiteY82" fmla="*/ 690663 h 1839533"/>
                <a:gd name="connsiteX83" fmla="*/ 445325 w 2256312"/>
                <a:gd name="connsiteY83" fmla="*/ 767853 h 1839533"/>
                <a:gd name="connsiteX84" fmla="*/ 475013 w 2256312"/>
                <a:gd name="connsiteY84" fmla="*/ 874731 h 1839533"/>
                <a:gd name="connsiteX85" fmla="*/ 510639 w 2256312"/>
                <a:gd name="connsiteY85" fmla="*/ 963795 h 1839533"/>
                <a:gd name="connsiteX86" fmla="*/ 528452 w 2256312"/>
                <a:gd name="connsiteY86" fmla="*/ 1040985 h 1839533"/>
                <a:gd name="connsiteX87" fmla="*/ 540327 w 2256312"/>
                <a:gd name="connsiteY87" fmla="*/ 1094424 h 1839533"/>
                <a:gd name="connsiteX88" fmla="*/ 540327 w 2256312"/>
                <a:gd name="connsiteY88" fmla="*/ 1272554 h 1839533"/>
                <a:gd name="connsiteX89" fmla="*/ 510639 w 2256312"/>
                <a:gd name="connsiteY89" fmla="*/ 1367557 h 1839533"/>
                <a:gd name="connsiteX90" fmla="*/ 504701 w 2256312"/>
                <a:gd name="connsiteY90" fmla="*/ 1527873 h 1839533"/>
                <a:gd name="connsiteX91" fmla="*/ 480951 w 2256312"/>
                <a:gd name="connsiteY91" fmla="*/ 1628814 h 1839533"/>
                <a:gd name="connsiteX92" fmla="*/ 480950 w 2256312"/>
                <a:gd name="connsiteY92" fmla="*/ 1711941 h 1839533"/>
                <a:gd name="connsiteX0" fmla="*/ 480950 w 2256312"/>
                <a:gd name="connsiteY0" fmla="*/ 1711941 h 1839533"/>
                <a:gd name="connsiteX1" fmla="*/ 368135 w 2256312"/>
                <a:gd name="connsiteY1" fmla="*/ 1717879 h 1839533"/>
                <a:gd name="connsiteX2" fmla="*/ 302821 w 2256312"/>
                <a:gd name="connsiteY2" fmla="*/ 1717879 h 1839533"/>
                <a:gd name="connsiteX3" fmla="*/ 255320 w 2256312"/>
                <a:gd name="connsiteY3" fmla="*/ 1664440 h 1839533"/>
                <a:gd name="connsiteX4" fmla="*/ 190005 w 2256312"/>
                <a:gd name="connsiteY4" fmla="*/ 1670377 h 1839533"/>
                <a:gd name="connsiteX5" fmla="*/ 83127 w 2256312"/>
                <a:gd name="connsiteY5" fmla="*/ 1664440 h 1839533"/>
                <a:gd name="connsiteX6" fmla="*/ 65314 w 2256312"/>
                <a:gd name="connsiteY6" fmla="*/ 1575375 h 1839533"/>
                <a:gd name="connsiteX7" fmla="*/ 47501 w 2256312"/>
                <a:gd name="connsiteY7" fmla="*/ 1302242 h 1839533"/>
                <a:gd name="connsiteX8" fmla="*/ 0 w 2256312"/>
                <a:gd name="connsiteY8" fmla="*/ 1236928 h 1839533"/>
                <a:gd name="connsiteX9" fmla="*/ 5938 w 2256312"/>
                <a:gd name="connsiteY9" fmla="*/ 1011297 h 1839533"/>
                <a:gd name="connsiteX10" fmla="*/ 53439 w 2256312"/>
                <a:gd name="connsiteY10" fmla="*/ 773790 h 1839533"/>
                <a:gd name="connsiteX11" fmla="*/ 41564 w 2256312"/>
                <a:gd name="connsiteY11" fmla="*/ 726289 h 1839533"/>
                <a:gd name="connsiteX12" fmla="*/ 11875 w 2256312"/>
                <a:gd name="connsiteY12" fmla="*/ 660975 h 1839533"/>
                <a:gd name="connsiteX13" fmla="*/ 5938 w 2256312"/>
                <a:gd name="connsiteY13" fmla="*/ 571909 h 1839533"/>
                <a:gd name="connsiteX14" fmla="*/ 53439 w 2256312"/>
                <a:gd name="connsiteY14" fmla="*/ 506595 h 1839533"/>
                <a:gd name="connsiteX15" fmla="*/ 83127 w 2256312"/>
                <a:gd name="connsiteY15" fmla="*/ 447219 h 1839533"/>
                <a:gd name="connsiteX16" fmla="*/ 225631 w 2256312"/>
                <a:gd name="connsiteY16" fmla="*/ 286902 h 1839533"/>
                <a:gd name="connsiteX17" fmla="*/ 255319 w 2256312"/>
                <a:gd name="connsiteY17" fmla="*/ 251277 h 1839533"/>
                <a:gd name="connsiteX18" fmla="*/ 255320 w 2256312"/>
                <a:gd name="connsiteY18" fmla="*/ 221588 h 1839533"/>
                <a:gd name="connsiteX19" fmla="*/ 430567 w 2256312"/>
                <a:gd name="connsiteY19" fmla="*/ 150432 h 1839533"/>
                <a:gd name="connsiteX20" fmla="*/ 593457 w 2256312"/>
                <a:gd name="connsiteY20" fmla="*/ 51658 h 1839533"/>
                <a:gd name="connsiteX21" fmla="*/ 790426 w 2256312"/>
                <a:gd name="connsiteY21" fmla="*/ 22588 h 1839533"/>
                <a:gd name="connsiteX22" fmla="*/ 807697 w 2256312"/>
                <a:gd name="connsiteY22" fmla="*/ 10772 h 1839533"/>
                <a:gd name="connsiteX23" fmla="*/ 875853 w 2256312"/>
                <a:gd name="connsiteY23" fmla="*/ 1893 h 1839533"/>
                <a:gd name="connsiteX24" fmla="*/ 1070017 w 2256312"/>
                <a:gd name="connsiteY24" fmla="*/ 1024 h 1839533"/>
                <a:gd name="connsiteX25" fmla="*/ 1240972 w 2256312"/>
                <a:gd name="connsiteY25" fmla="*/ 13770 h 1839533"/>
                <a:gd name="connsiteX26" fmla="*/ 1445715 w 2256312"/>
                <a:gd name="connsiteY26" fmla="*/ 55275 h 1839533"/>
                <a:gd name="connsiteX27" fmla="*/ 1543792 w 2256312"/>
                <a:gd name="connsiteY27" fmla="*/ 96897 h 1839533"/>
                <a:gd name="connsiteX28" fmla="*/ 1710047 w 2256312"/>
                <a:gd name="connsiteY28" fmla="*/ 144398 h 1839533"/>
                <a:gd name="connsiteX29" fmla="*/ 1793174 w 2256312"/>
                <a:gd name="connsiteY29" fmla="*/ 185962 h 1839533"/>
                <a:gd name="connsiteX30" fmla="*/ 1864426 w 2256312"/>
                <a:gd name="connsiteY30" fmla="*/ 233463 h 1839533"/>
                <a:gd name="connsiteX31" fmla="*/ 1929740 w 2256312"/>
                <a:gd name="connsiteY31" fmla="*/ 292840 h 1839533"/>
                <a:gd name="connsiteX32" fmla="*/ 2012868 w 2256312"/>
                <a:gd name="connsiteY32" fmla="*/ 346279 h 1839533"/>
                <a:gd name="connsiteX33" fmla="*/ 2143458 w 2256312"/>
                <a:gd name="connsiteY33" fmla="*/ 408596 h 1839533"/>
                <a:gd name="connsiteX34" fmla="*/ 2190862 w 2256312"/>
                <a:gd name="connsiteY34" fmla="*/ 500677 h 1839533"/>
                <a:gd name="connsiteX35" fmla="*/ 2247338 w 2256312"/>
                <a:gd name="connsiteY35" fmla="*/ 625368 h 1839533"/>
                <a:gd name="connsiteX36" fmla="*/ 2256312 w 2256312"/>
                <a:gd name="connsiteY36" fmla="*/ 779728 h 1839533"/>
                <a:gd name="connsiteX37" fmla="*/ 2250374 w 2256312"/>
                <a:gd name="connsiteY37" fmla="*/ 928170 h 1839533"/>
                <a:gd name="connsiteX38" fmla="*/ 2250374 w 2256312"/>
                <a:gd name="connsiteY38" fmla="*/ 928170 h 1839533"/>
                <a:gd name="connsiteX39" fmla="*/ 2232561 w 2256312"/>
                <a:gd name="connsiteY39" fmla="*/ 993484 h 1839533"/>
                <a:gd name="connsiteX40" fmla="*/ 2196935 w 2256312"/>
                <a:gd name="connsiteY40" fmla="*/ 1035047 h 1839533"/>
                <a:gd name="connsiteX41" fmla="*/ 2155372 w 2256312"/>
                <a:gd name="connsiteY41" fmla="*/ 1112237 h 1839533"/>
                <a:gd name="connsiteX42" fmla="*/ 2143496 w 2256312"/>
                <a:gd name="connsiteY42" fmla="*/ 1159738 h 1839533"/>
                <a:gd name="connsiteX43" fmla="*/ 2167247 w 2256312"/>
                <a:gd name="connsiteY43" fmla="*/ 1236928 h 1839533"/>
                <a:gd name="connsiteX44" fmla="*/ 2167247 w 2256312"/>
                <a:gd name="connsiteY44" fmla="*/ 1361619 h 1839533"/>
                <a:gd name="connsiteX45" fmla="*/ 2131621 w 2256312"/>
                <a:gd name="connsiteY45" fmla="*/ 1462559 h 1839533"/>
                <a:gd name="connsiteX46" fmla="*/ 2090057 w 2256312"/>
                <a:gd name="connsiteY46" fmla="*/ 1533811 h 1839533"/>
                <a:gd name="connsiteX47" fmla="*/ 2024743 w 2256312"/>
                <a:gd name="connsiteY47" fmla="*/ 1566440 h 1839533"/>
                <a:gd name="connsiteX48" fmla="*/ 1926743 w 2256312"/>
                <a:gd name="connsiteY48" fmla="*/ 1839533 h 1839533"/>
                <a:gd name="connsiteX49" fmla="*/ 1837716 w 2256312"/>
                <a:gd name="connsiteY49" fmla="*/ 1830656 h 1839533"/>
                <a:gd name="connsiteX50" fmla="*/ 1876302 w 2256312"/>
                <a:gd name="connsiteY50" fmla="*/ 1688190 h 1839533"/>
                <a:gd name="connsiteX51" fmla="*/ 1911927 w 2256312"/>
                <a:gd name="connsiteY51" fmla="*/ 1557562 h 1839533"/>
                <a:gd name="connsiteX52" fmla="*/ 1900051 w 2256312"/>
                <a:gd name="connsiteY52" fmla="*/ 1462559 h 1839533"/>
                <a:gd name="connsiteX53" fmla="*/ 1923803 w 2256312"/>
                <a:gd name="connsiteY53" fmla="*/ 1361619 h 1839533"/>
                <a:gd name="connsiteX54" fmla="*/ 1989117 w 2256312"/>
                <a:gd name="connsiteY54" fmla="*/ 1254741 h 1839533"/>
                <a:gd name="connsiteX55" fmla="*/ 1983179 w 2256312"/>
                <a:gd name="connsiteY55" fmla="*/ 1201302 h 1839533"/>
                <a:gd name="connsiteX56" fmla="*/ 2015904 w 2256312"/>
                <a:gd name="connsiteY56" fmla="*/ 1109278 h 1839533"/>
                <a:gd name="connsiteX57" fmla="*/ 2048494 w 2256312"/>
                <a:gd name="connsiteY57" fmla="*/ 951920 h 1839533"/>
                <a:gd name="connsiteX58" fmla="*/ 2119746 w 2256312"/>
                <a:gd name="connsiteY58" fmla="*/ 910357 h 1839533"/>
                <a:gd name="connsiteX59" fmla="*/ 2119746 w 2256312"/>
                <a:gd name="connsiteY59" fmla="*/ 910357 h 1839533"/>
                <a:gd name="connsiteX60" fmla="*/ 2137559 w 2256312"/>
                <a:gd name="connsiteY60" fmla="*/ 785666 h 1839533"/>
                <a:gd name="connsiteX61" fmla="*/ 2067815 w 2256312"/>
                <a:gd name="connsiteY61" fmla="*/ 510348 h 1839533"/>
                <a:gd name="connsiteX62" fmla="*/ 1828800 w 2256312"/>
                <a:gd name="connsiteY62" fmla="*/ 381905 h 1839533"/>
                <a:gd name="connsiteX63" fmla="*/ 1389413 w 2256312"/>
                <a:gd name="connsiteY63" fmla="*/ 179966 h 1839533"/>
                <a:gd name="connsiteX64" fmla="*/ 1186179 w 2256312"/>
                <a:gd name="connsiteY64" fmla="*/ 152927 h 1839533"/>
                <a:gd name="connsiteX65" fmla="*/ 976755 w 2256312"/>
                <a:gd name="connsiteY65" fmla="*/ 147337 h 1839533"/>
                <a:gd name="connsiteX66" fmla="*/ 807522 w 2256312"/>
                <a:gd name="connsiteY66" fmla="*/ 156273 h 1839533"/>
                <a:gd name="connsiteX67" fmla="*/ 605642 w 2256312"/>
                <a:gd name="connsiteY67" fmla="*/ 197837 h 1839533"/>
                <a:gd name="connsiteX68" fmla="*/ 451263 w 2256312"/>
                <a:gd name="connsiteY68" fmla="*/ 280964 h 1839533"/>
                <a:gd name="connsiteX69" fmla="*/ 380011 w 2256312"/>
                <a:gd name="connsiteY69" fmla="*/ 346279 h 1839533"/>
                <a:gd name="connsiteX70" fmla="*/ 380011 w 2256312"/>
                <a:gd name="connsiteY70" fmla="*/ 346279 h 1839533"/>
                <a:gd name="connsiteX71" fmla="*/ 338447 w 2256312"/>
                <a:gd name="connsiteY71" fmla="*/ 334403 h 1839533"/>
                <a:gd name="connsiteX72" fmla="*/ 249382 w 2256312"/>
                <a:gd name="connsiteY72" fmla="*/ 423468 h 1839533"/>
                <a:gd name="connsiteX73" fmla="*/ 195943 w 2256312"/>
                <a:gd name="connsiteY73" fmla="*/ 476907 h 1839533"/>
                <a:gd name="connsiteX74" fmla="*/ 207818 w 2256312"/>
                <a:gd name="connsiteY74" fmla="*/ 554097 h 1839533"/>
                <a:gd name="connsiteX75" fmla="*/ 255320 w 2256312"/>
                <a:gd name="connsiteY75" fmla="*/ 625349 h 1839533"/>
                <a:gd name="connsiteX76" fmla="*/ 237507 w 2256312"/>
                <a:gd name="connsiteY76" fmla="*/ 690663 h 1839533"/>
                <a:gd name="connsiteX77" fmla="*/ 201881 w 2256312"/>
                <a:gd name="connsiteY77" fmla="*/ 755977 h 1839533"/>
                <a:gd name="connsiteX78" fmla="*/ 267195 w 2256312"/>
                <a:gd name="connsiteY78" fmla="*/ 744102 h 1839533"/>
                <a:gd name="connsiteX79" fmla="*/ 267195 w 2256312"/>
                <a:gd name="connsiteY79" fmla="*/ 744102 h 1839533"/>
                <a:gd name="connsiteX80" fmla="*/ 267195 w 2256312"/>
                <a:gd name="connsiteY80" fmla="*/ 744102 h 1839533"/>
                <a:gd name="connsiteX81" fmla="*/ 362198 w 2256312"/>
                <a:gd name="connsiteY81" fmla="*/ 672850 h 1839533"/>
                <a:gd name="connsiteX82" fmla="*/ 421574 w 2256312"/>
                <a:gd name="connsiteY82" fmla="*/ 690663 h 1839533"/>
                <a:gd name="connsiteX83" fmla="*/ 445325 w 2256312"/>
                <a:gd name="connsiteY83" fmla="*/ 767853 h 1839533"/>
                <a:gd name="connsiteX84" fmla="*/ 475013 w 2256312"/>
                <a:gd name="connsiteY84" fmla="*/ 874731 h 1839533"/>
                <a:gd name="connsiteX85" fmla="*/ 510639 w 2256312"/>
                <a:gd name="connsiteY85" fmla="*/ 963795 h 1839533"/>
                <a:gd name="connsiteX86" fmla="*/ 528452 w 2256312"/>
                <a:gd name="connsiteY86" fmla="*/ 1040985 h 1839533"/>
                <a:gd name="connsiteX87" fmla="*/ 540327 w 2256312"/>
                <a:gd name="connsiteY87" fmla="*/ 1094424 h 1839533"/>
                <a:gd name="connsiteX88" fmla="*/ 540327 w 2256312"/>
                <a:gd name="connsiteY88" fmla="*/ 1272554 h 1839533"/>
                <a:gd name="connsiteX89" fmla="*/ 510639 w 2256312"/>
                <a:gd name="connsiteY89" fmla="*/ 1367557 h 1839533"/>
                <a:gd name="connsiteX90" fmla="*/ 504701 w 2256312"/>
                <a:gd name="connsiteY90" fmla="*/ 1527873 h 1839533"/>
                <a:gd name="connsiteX91" fmla="*/ 480951 w 2256312"/>
                <a:gd name="connsiteY91" fmla="*/ 1628814 h 1839533"/>
                <a:gd name="connsiteX92" fmla="*/ 480950 w 2256312"/>
                <a:gd name="connsiteY92" fmla="*/ 1711941 h 1839533"/>
                <a:gd name="connsiteX0" fmla="*/ 480950 w 2256312"/>
                <a:gd name="connsiteY0" fmla="*/ 1711941 h 1839533"/>
                <a:gd name="connsiteX1" fmla="*/ 368135 w 2256312"/>
                <a:gd name="connsiteY1" fmla="*/ 1717879 h 1839533"/>
                <a:gd name="connsiteX2" fmla="*/ 302821 w 2256312"/>
                <a:gd name="connsiteY2" fmla="*/ 1717879 h 1839533"/>
                <a:gd name="connsiteX3" fmla="*/ 255320 w 2256312"/>
                <a:gd name="connsiteY3" fmla="*/ 1664440 h 1839533"/>
                <a:gd name="connsiteX4" fmla="*/ 190005 w 2256312"/>
                <a:gd name="connsiteY4" fmla="*/ 1670377 h 1839533"/>
                <a:gd name="connsiteX5" fmla="*/ 83127 w 2256312"/>
                <a:gd name="connsiteY5" fmla="*/ 1664440 h 1839533"/>
                <a:gd name="connsiteX6" fmla="*/ 65314 w 2256312"/>
                <a:gd name="connsiteY6" fmla="*/ 1575375 h 1839533"/>
                <a:gd name="connsiteX7" fmla="*/ 47501 w 2256312"/>
                <a:gd name="connsiteY7" fmla="*/ 1302242 h 1839533"/>
                <a:gd name="connsiteX8" fmla="*/ 0 w 2256312"/>
                <a:gd name="connsiteY8" fmla="*/ 1236928 h 1839533"/>
                <a:gd name="connsiteX9" fmla="*/ 5938 w 2256312"/>
                <a:gd name="connsiteY9" fmla="*/ 1011297 h 1839533"/>
                <a:gd name="connsiteX10" fmla="*/ 53439 w 2256312"/>
                <a:gd name="connsiteY10" fmla="*/ 773790 h 1839533"/>
                <a:gd name="connsiteX11" fmla="*/ 41564 w 2256312"/>
                <a:gd name="connsiteY11" fmla="*/ 726289 h 1839533"/>
                <a:gd name="connsiteX12" fmla="*/ 11875 w 2256312"/>
                <a:gd name="connsiteY12" fmla="*/ 660975 h 1839533"/>
                <a:gd name="connsiteX13" fmla="*/ 5938 w 2256312"/>
                <a:gd name="connsiteY13" fmla="*/ 571909 h 1839533"/>
                <a:gd name="connsiteX14" fmla="*/ 53439 w 2256312"/>
                <a:gd name="connsiteY14" fmla="*/ 506595 h 1839533"/>
                <a:gd name="connsiteX15" fmla="*/ 83127 w 2256312"/>
                <a:gd name="connsiteY15" fmla="*/ 447219 h 1839533"/>
                <a:gd name="connsiteX16" fmla="*/ 225631 w 2256312"/>
                <a:gd name="connsiteY16" fmla="*/ 286902 h 1839533"/>
                <a:gd name="connsiteX17" fmla="*/ 255319 w 2256312"/>
                <a:gd name="connsiteY17" fmla="*/ 251277 h 1839533"/>
                <a:gd name="connsiteX18" fmla="*/ 255320 w 2256312"/>
                <a:gd name="connsiteY18" fmla="*/ 221588 h 1839533"/>
                <a:gd name="connsiteX19" fmla="*/ 403761 w 2256312"/>
                <a:gd name="connsiteY19" fmla="*/ 126604 h 1839533"/>
                <a:gd name="connsiteX20" fmla="*/ 593457 w 2256312"/>
                <a:gd name="connsiteY20" fmla="*/ 51658 h 1839533"/>
                <a:gd name="connsiteX21" fmla="*/ 790426 w 2256312"/>
                <a:gd name="connsiteY21" fmla="*/ 22588 h 1839533"/>
                <a:gd name="connsiteX22" fmla="*/ 807697 w 2256312"/>
                <a:gd name="connsiteY22" fmla="*/ 10772 h 1839533"/>
                <a:gd name="connsiteX23" fmla="*/ 875853 w 2256312"/>
                <a:gd name="connsiteY23" fmla="*/ 1893 h 1839533"/>
                <a:gd name="connsiteX24" fmla="*/ 1070017 w 2256312"/>
                <a:gd name="connsiteY24" fmla="*/ 1024 h 1839533"/>
                <a:gd name="connsiteX25" fmla="*/ 1240972 w 2256312"/>
                <a:gd name="connsiteY25" fmla="*/ 13770 h 1839533"/>
                <a:gd name="connsiteX26" fmla="*/ 1445715 w 2256312"/>
                <a:gd name="connsiteY26" fmla="*/ 55275 h 1839533"/>
                <a:gd name="connsiteX27" fmla="*/ 1543792 w 2256312"/>
                <a:gd name="connsiteY27" fmla="*/ 96897 h 1839533"/>
                <a:gd name="connsiteX28" fmla="*/ 1710047 w 2256312"/>
                <a:gd name="connsiteY28" fmla="*/ 144398 h 1839533"/>
                <a:gd name="connsiteX29" fmla="*/ 1793174 w 2256312"/>
                <a:gd name="connsiteY29" fmla="*/ 185962 h 1839533"/>
                <a:gd name="connsiteX30" fmla="*/ 1864426 w 2256312"/>
                <a:gd name="connsiteY30" fmla="*/ 233463 h 1839533"/>
                <a:gd name="connsiteX31" fmla="*/ 1929740 w 2256312"/>
                <a:gd name="connsiteY31" fmla="*/ 292840 h 1839533"/>
                <a:gd name="connsiteX32" fmla="*/ 2012868 w 2256312"/>
                <a:gd name="connsiteY32" fmla="*/ 346279 h 1839533"/>
                <a:gd name="connsiteX33" fmla="*/ 2143458 w 2256312"/>
                <a:gd name="connsiteY33" fmla="*/ 408596 h 1839533"/>
                <a:gd name="connsiteX34" fmla="*/ 2190862 w 2256312"/>
                <a:gd name="connsiteY34" fmla="*/ 500677 h 1839533"/>
                <a:gd name="connsiteX35" fmla="*/ 2247338 w 2256312"/>
                <a:gd name="connsiteY35" fmla="*/ 625368 h 1839533"/>
                <a:gd name="connsiteX36" fmla="*/ 2256312 w 2256312"/>
                <a:gd name="connsiteY36" fmla="*/ 779728 h 1839533"/>
                <a:gd name="connsiteX37" fmla="*/ 2250374 w 2256312"/>
                <a:gd name="connsiteY37" fmla="*/ 928170 h 1839533"/>
                <a:gd name="connsiteX38" fmla="*/ 2250374 w 2256312"/>
                <a:gd name="connsiteY38" fmla="*/ 928170 h 1839533"/>
                <a:gd name="connsiteX39" fmla="*/ 2232561 w 2256312"/>
                <a:gd name="connsiteY39" fmla="*/ 993484 h 1839533"/>
                <a:gd name="connsiteX40" fmla="*/ 2196935 w 2256312"/>
                <a:gd name="connsiteY40" fmla="*/ 1035047 h 1839533"/>
                <a:gd name="connsiteX41" fmla="*/ 2155372 w 2256312"/>
                <a:gd name="connsiteY41" fmla="*/ 1112237 h 1839533"/>
                <a:gd name="connsiteX42" fmla="*/ 2143496 w 2256312"/>
                <a:gd name="connsiteY42" fmla="*/ 1159738 h 1839533"/>
                <a:gd name="connsiteX43" fmla="*/ 2167247 w 2256312"/>
                <a:gd name="connsiteY43" fmla="*/ 1236928 h 1839533"/>
                <a:gd name="connsiteX44" fmla="*/ 2167247 w 2256312"/>
                <a:gd name="connsiteY44" fmla="*/ 1361619 h 1839533"/>
                <a:gd name="connsiteX45" fmla="*/ 2131621 w 2256312"/>
                <a:gd name="connsiteY45" fmla="*/ 1462559 h 1839533"/>
                <a:gd name="connsiteX46" fmla="*/ 2090057 w 2256312"/>
                <a:gd name="connsiteY46" fmla="*/ 1533811 h 1839533"/>
                <a:gd name="connsiteX47" fmla="*/ 2024743 w 2256312"/>
                <a:gd name="connsiteY47" fmla="*/ 1566440 h 1839533"/>
                <a:gd name="connsiteX48" fmla="*/ 1926743 w 2256312"/>
                <a:gd name="connsiteY48" fmla="*/ 1839533 h 1839533"/>
                <a:gd name="connsiteX49" fmla="*/ 1837716 w 2256312"/>
                <a:gd name="connsiteY49" fmla="*/ 1830656 h 1839533"/>
                <a:gd name="connsiteX50" fmla="*/ 1876302 w 2256312"/>
                <a:gd name="connsiteY50" fmla="*/ 1688190 h 1839533"/>
                <a:gd name="connsiteX51" fmla="*/ 1911927 w 2256312"/>
                <a:gd name="connsiteY51" fmla="*/ 1557562 h 1839533"/>
                <a:gd name="connsiteX52" fmla="*/ 1900051 w 2256312"/>
                <a:gd name="connsiteY52" fmla="*/ 1462559 h 1839533"/>
                <a:gd name="connsiteX53" fmla="*/ 1923803 w 2256312"/>
                <a:gd name="connsiteY53" fmla="*/ 1361619 h 1839533"/>
                <a:gd name="connsiteX54" fmla="*/ 1989117 w 2256312"/>
                <a:gd name="connsiteY54" fmla="*/ 1254741 h 1839533"/>
                <a:gd name="connsiteX55" fmla="*/ 1983179 w 2256312"/>
                <a:gd name="connsiteY55" fmla="*/ 1201302 h 1839533"/>
                <a:gd name="connsiteX56" fmla="*/ 2015904 w 2256312"/>
                <a:gd name="connsiteY56" fmla="*/ 1109278 h 1839533"/>
                <a:gd name="connsiteX57" fmla="*/ 2048494 w 2256312"/>
                <a:gd name="connsiteY57" fmla="*/ 951920 h 1839533"/>
                <a:gd name="connsiteX58" fmla="*/ 2119746 w 2256312"/>
                <a:gd name="connsiteY58" fmla="*/ 910357 h 1839533"/>
                <a:gd name="connsiteX59" fmla="*/ 2119746 w 2256312"/>
                <a:gd name="connsiteY59" fmla="*/ 910357 h 1839533"/>
                <a:gd name="connsiteX60" fmla="*/ 2137559 w 2256312"/>
                <a:gd name="connsiteY60" fmla="*/ 785666 h 1839533"/>
                <a:gd name="connsiteX61" fmla="*/ 2067815 w 2256312"/>
                <a:gd name="connsiteY61" fmla="*/ 510348 h 1839533"/>
                <a:gd name="connsiteX62" fmla="*/ 1828800 w 2256312"/>
                <a:gd name="connsiteY62" fmla="*/ 381905 h 1839533"/>
                <a:gd name="connsiteX63" fmla="*/ 1389413 w 2256312"/>
                <a:gd name="connsiteY63" fmla="*/ 179966 h 1839533"/>
                <a:gd name="connsiteX64" fmla="*/ 1186179 w 2256312"/>
                <a:gd name="connsiteY64" fmla="*/ 152927 h 1839533"/>
                <a:gd name="connsiteX65" fmla="*/ 976755 w 2256312"/>
                <a:gd name="connsiteY65" fmla="*/ 147337 h 1839533"/>
                <a:gd name="connsiteX66" fmla="*/ 807522 w 2256312"/>
                <a:gd name="connsiteY66" fmla="*/ 156273 h 1839533"/>
                <a:gd name="connsiteX67" fmla="*/ 605642 w 2256312"/>
                <a:gd name="connsiteY67" fmla="*/ 197837 h 1839533"/>
                <a:gd name="connsiteX68" fmla="*/ 451263 w 2256312"/>
                <a:gd name="connsiteY68" fmla="*/ 280964 h 1839533"/>
                <a:gd name="connsiteX69" fmla="*/ 380011 w 2256312"/>
                <a:gd name="connsiteY69" fmla="*/ 346279 h 1839533"/>
                <a:gd name="connsiteX70" fmla="*/ 380011 w 2256312"/>
                <a:gd name="connsiteY70" fmla="*/ 346279 h 1839533"/>
                <a:gd name="connsiteX71" fmla="*/ 338447 w 2256312"/>
                <a:gd name="connsiteY71" fmla="*/ 334403 h 1839533"/>
                <a:gd name="connsiteX72" fmla="*/ 249382 w 2256312"/>
                <a:gd name="connsiteY72" fmla="*/ 423468 h 1839533"/>
                <a:gd name="connsiteX73" fmla="*/ 195943 w 2256312"/>
                <a:gd name="connsiteY73" fmla="*/ 476907 h 1839533"/>
                <a:gd name="connsiteX74" fmla="*/ 207818 w 2256312"/>
                <a:gd name="connsiteY74" fmla="*/ 554097 h 1839533"/>
                <a:gd name="connsiteX75" fmla="*/ 255320 w 2256312"/>
                <a:gd name="connsiteY75" fmla="*/ 625349 h 1839533"/>
                <a:gd name="connsiteX76" fmla="*/ 237507 w 2256312"/>
                <a:gd name="connsiteY76" fmla="*/ 690663 h 1839533"/>
                <a:gd name="connsiteX77" fmla="*/ 201881 w 2256312"/>
                <a:gd name="connsiteY77" fmla="*/ 755977 h 1839533"/>
                <a:gd name="connsiteX78" fmla="*/ 267195 w 2256312"/>
                <a:gd name="connsiteY78" fmla="*/ 744102 h 1839533"/>
                <a:gd name="connsiteX79" fmla="*/ 267195 w 2256312"/>
                <a:gd name="connsiteY79" fmla="*/ 744102 h 1839533"/>
                <a:gd name="connsiteX80" fmla="*/ 267195 w 2256312"/>
                <a:gd name="connsiteY80" fmla="*/ 744102 h 1839533"/>
                <a:gd name="connsiteX81" fmla="*/ 362198 w 2256312"/>
                <a:gd name="connsiteY81" fmla="*/ 672850 h 1839533"/>
                <a:gd name="connsiteX82" fmla="*/ 421574 w 2256312"/>
                <a:gd name="connsiteY82" fmla="*/ 690663 h 1839533"/>
                <a:gd name="connsiteX83" fmla="*/ 445325 w 2256312"/>
                <a:gd name="connsiteY83" fmla="*/ 767853 h 1839533"/>
                <a:gd name="connsiteX84" fmla="*/ 475013 w 2256312"/>
                <a:gd name="connsiteY84" fmla="*/ 874731 h 1839533"/>
                <a:gd name="connsiteX85" fmla="*/ 510639 w 2256312"/>
                <a:gd name="connsiteY85" fmla="*/ 963795 h 1839533"/>
                <a:gd name="connsiteX86" fmla="*/ 528452 w 2256312"/>
                <a:gd name="connsiteY86" fmla="*/ 1040985 h 1839533"/>
                <a:gd name="connsiteX87" fmla="*/ 540327 w 2256312"/>
                <a:gd name="connsiteY87" fmla="*/ 1094424 h 1839533"/>
                <a:gd name="connsiteX88" fmla="*/ 540327 w 2256312"/>
                <a:gd name="connsiteY88" fmla="*/ 1272554 h 1839533"/>
                <a:gd name="connsiteX89" fmla="*/ 510639 w 2256312"/>
                <a:gd name="connsiteY89" fmla="*/ 1367557 h 1839533"/>
                <a:gd name="connsiteX90" fmla="*/ 504701 w 2256312"/>
                <a:gd name="connsiteY90" fmla="*/ 1527873 h 1839533"/>
                <a:gd name="connsiteX91" fmla="*/ 480951 w 2256312"/>
                <a:gd name="connsiteY91" fmla="*/ 1628814 h 1839533"/>
                <a:gd name="connsiteX92" fmla="*/ 480950 w 2256312"/>
                <a:gd name="connsiteY92" fmla="*/ 1711941 h 1839533"/>
                <a:gd name="connsiteX0" fmla="*/ 480950 w 2256312"/>
                <a:gd name="connsiteY0" fmla="*/ 1711941 h 1839533"/>
                <a:gd name="connsiteX1" fmla="*/ 368135 w 2256312"/>
                <a:gd name="connsiteY1" fmla="*/ 1717879 h 1839533"/>
                <a:gd name="connsiteX2" fmla="*/ 302821 w 2256312"/>
                <a:gd name="connsiteY2" fmla="*/ 1717879 h 1839533"/>
                <a:gd name="connsiteX3" fmla="*/ 255320 w 2256312"/>
                <a:gd name="connsiteY3" fmla="*/ 1664440 h 1839533"/>
                <a:gd name="connsiteX4" fmla="*/ 190005 w 2256312"/>
                <a:gd name="connsiteY4" fmla="*/ 1670377 h 1839533"/>
                <a:gd name="connsiteX5" fmla="*/ 83127 w 2256312"/>
                <a:gd name="connsiteY5" fmla="*/ 1664440 h 1839533"/>
                <a:gd name="connsiteX6" fmla="*/ 65314 w 2256312"/>
                <a:gd name="connsiteY6" fmla="*/ 1575375 h 1839533"/>
                <a:gd name="connsiteX7" fmla="*/ 47501 w 2256312"/>
                <a:gd name="connsiteY7" fmla="*/ 1302242 h 1839533"/>
                <a:gd name="connsiteX8" fmla="*/ 0 w 2256312"/>
                <a:gd name="connsiteY8" fmla="*/ 1236928 h 1839533"/>
                <a:gd name="connsiteX9" fmla="*/ 5938 w 2256312"/>
                <a:gd name="connsiteY9" fmla="*/ 1011297 h 1839533"/>
                <a:gd name="connsiteX10" fmla="*/ 53439 w 2256312"/>
                <a:gd name="connsiteY10" fmla="*/ 773790 h 1839533"/>
                <a:gd name="connsiteX11" fmla="*/ 41564 w 2256312"/>
                <a:gd name="connsiteY11" fmla="*/ 726289 h 1839533"/>
                <a:gd name="connsiteX12" fmla="*/ 11875 w 2256312"/>
                <a:gd name="connsiteY12" fmla="*/ 660975 h 1839533"/>
                <a:gd name="connsiteX13" fmla="*/ 5938 w 2256312"/>
                <a:gd name="connsiteY13" fmla="*/ 571909 h 1839533"/>
                <a:gd name="connsiteX14" fmla="*/ 53439 w 2256312"/>
                <a:gd name="connsiteY14" fmla="*/ 506595 h 1839533"/>
                <a:gd name="connsiteX15" fmla="*/ 83127 w 2256312"/>
                <a:gd name="connsiteY15" fmla="*/ 447219 h 1839533"/>
                <a:gd name="connsiteX16" fmla="*/ 225631 w 2256312"/>
                <a:gd name="connsiteY16" fmla="*/ 286902 h 1839533"/>
                <a:gd name="connsiteX17" fmla="*/ 255319 w 2256312"/>
                <a:gd name="connsiteY17" fmla="*/ 251277 h 1839533"/>
                <a:gd name="connsiteX18" fmla="*/ 264256 w 2256312"/>
                <a:gd name="connsiteY18" fmla="*/ 212652 h 1839533"/>
                <a:gd name="connsiteX19" fmla="*/ 403761 w 2256312"/>
                <a:gd name="connsiteY19" fmla="*/ 126604 h 1839533"/>
                <a:gd name="connsiteX20" fmla="*/ 593457 w 2256312"/>
                <a:gd name="connsiteY20" fmla="*/ 51658 h 1839533"/>
                <a:gd name="connsiteX21" fmla="*/ 790426 w 2256312"/>
                <a:gd name="connsiteY21" fmla="*/ 22588 h 1839533"/>
                <a:gd name="connsiteX22" fmla="*/ 807697 w 2256312"/>
                <a:gd name="connsiteY22" fmla="*/ 10772 h 1839533"/>
                <a:gd name="connsiteX23" fmla="*/ 875853 w 2256312"/>
                <a:gd name="connsiteY23" fmla="*/ 1893 h 1839533"/>
                <a:gd name="connsiteX24" fmla="*/ 1070017 w 2256312"/>
                <a:gd name="connsiteY24" fmla="*/ 1024 h 1839533"/>
                <a:gd name="connsiteX25" fmla="*/ 1240972 w 2256312"/>
                <a:gd name="connsiteY25" fmla="*/ 13770 h 1839533"/>
                <a:gd name="connsiteX26" fmla="*/ 1445715 w 2256312"/>
                <a:gd name="connsiteY26" fmla="*/ 55275 h 1839533"/>
                <a:gd name="connsiteX27" fmla="*/ 1543792 w 2256312"/>
                <a:gd name="connsiteY27" fmla="*/ 96897 h 1839533"/>
                <a:gd name="connsiteX28" fmla="*/ 1710047 w 2256312"/>
                <a:gd name="connsiteY28" fmla="*/ 144398 h 1839533"/>
                <a:gd name="connsiteX29" fmla="*/ 1793174 w 2256312"/>
                <a:gd name="connsiteY29" fmla="*/ 185962 h 1839533"/>
                <a:gd name="connsiteX30" fmla="*/ 1864426 w 2256312"/>
                <a:gd name="connsiteY30" fmla="*/ 233463 h 1839533"/>
                <a:gd name="connsiteX31" fmla="*/ 1929740 w 2256312"/>
                <a:gd name="connsiteY31" fmla="*/ 292840 h 1839533"/>
                <a:gd name="connsiteX32" fmla="*/ 2012868 w 2256312"/>
                <a:gd name="connsiteY32" fmla="*/ 346279 h 1839533"/>
                <a:gd name="connsiteX33" fmla="*/ 2143458 w 2256312"/>
                <a:gd name="connsiteY33" fmla="*/ 408596 h 1839533"/>
                <a:gd name="connsiteX34" fmla="*/ 2190862 w 2256312"/>
                <a:gd name="connsiteY34" fmla="*/ 500677 h 1839533"/>
                <a:gd name="connsiteX35" fmla="*/ 2247338 w 2256312"/>
                <a:gd name="connsiteY35" fmla="*/ 625368 h 1839533"/>
                <a:gd name="connsiteX36" fmla="*/ 2256312 w 2256312"/>
                <a:gd name="connsiteY36" fmla="*/ 779728 h 1839533"/>
                <a:gd name="connsiteX37" fmla="*/ 2250374 w 2256312"/>
                <a:gd name="connsiteY37" fmla="*/ 928170 h 1839533"/>
                <a:gd name="connsiteX38" fmla="*/ 2250374 w 2256312"/>
                <a:gd name="connsiteY38" fmla="*/ 928170 h 1839533"/>
                <a:gd name="connsiteX39" fmla="*/ 2232561 w 2256312"/>
                <a:gd name="connsiteY39" fmla="*/ 993484 h 1839533"/>
                <a:gd name="connsiteX40" fmla="*/ 2196935 w 2256312"/>
                <a:gd name="connsiteY40" fmla="*/ 1035047 h 1839533"/>
                <a:gd name="connsiteX41" fmla="*/ 2155372 w 2256312"/>
                <a:gd name="connsiteY41" fmla="*/ 1112237 h 1839533"/>
                <a:gd name="connsiteX42" fmla="*/ 2143496 w 2256312"/>
                <a:gd name="connsiteY42" fmla="*/ 1159738 h 1839533"/>
                <a:gd name="connsiteX43" fmla="*/ 2167247 w 2256312"/>
                <a:gd name="connsiteY43" fmla="*/ 1236928 h 1839533"/>
                <a:gd name="connsiteX44" fmla="*/ 2167247 w 2256312"/>
                <a:gd name="connsiteY44" fmla="*/ 1361619 h 1839533"/>
                <a:gd name="connsiteX45" fmla="*/ 2131621 w 2256312"/>
                <a:gd name="connsiteY45" fmla="*/ 1462559 h 1839533"/>
                <a:gd name="connsiteX46" fmla="*/ 2090057 w 2256312"/>
                <a:gd name="connsiteY46" fmla="*/ 1533811 h 1839533"/>
                <a:gd name="connsiteX47" fmla="*/ 2024743 w 2256312"/>
                <a:gd name="connsiteY47" fmla="*/ 1566440 h 1839533"/>
                <a:gd name="connsiteX48" fmla="*/ 1926743 w 2256312"/>
                <a:gd name="connsiteY48" fmla="*/ 1839533 h 1839533"/>
                <a:gd name="connsiteX49" fmla="*/ 1837716 w 2256312"/>
                <a:gd name="connsiteY49" fmla="*/ 1830656 h 1839533"/>
                <a:gd name="connsiteX50" fmla="*/ 1876302 w 2256312"/>
                <a:gd name="connsiteY50" fmla="*/ 1688190 h 1839533"/>
                <a:gd name="connsiteX51" fmla="*/ 1911927 w 2256312"/>
                <a:gd name="connsiteY51" fmla="*/ 1557562 h 1839533"/>
                <a:gd name="connsiteX52" fmla="*/ 1900051 w 2256312"/>
                <a:gd name="connsiteY52" fmla="*/ 1462559 h 1839533"/>
                <a:gd name="connsiteX53" fmla="*/ 1923803 w 2256312"/>
                <a:gd name="connsiteY53" fmla="*/ 1361619 h 1839533"/>
                <a:gd name="connsiteX54" fmla="*/ 1989117 w 2256312"/>
                <a:gd name="connsiteY54" fmla="*/ 1254741 h 1839533"/>
                <a:gd name="connsiteX55" fmla="*/ 1983179 w 2256312"/>
                <a:gd name="connsiteY55" fmla="*/ 1201302 h 1839533"/>
                <a:gd name="connsiteX56" fmla="*/ 2015904 w 2256312"/>
                <a:gd name="connsiteY56" fmla="*/ 1109278 h 1839533"/>
                <a:gd name="connsiteX57" fmla="*/ 2048494 w 2256312"/>
                <a:gd name="connsiteY57" fmla="*/ 951920 h 1839533"/>
                <a:gd name="connsiteX58" fmla="*/ 2119746 w 2256312"/>
                <a:gd name="connsiteY58" fmla="*/ 910357 h 1839533"/>
                <a:gd name="connsiteX59" fmla="*/ 2119746 w 2256312"/>
                <a:gd name="connsiteY59" fmla="*/ 910357 h 1839533"/>
                <a:gd name="connsiteX60" fmla="*/ 2137559 w 2256312"/>
                <a:gd name="connsiteY60" fmla="*/ 785666 h 1839533"/>
                <a:gd name="connsiteX61" fmla="*/ 2067815 w 2256312"/>
                <a:gd name="connsiteY61" fmla="*/ 510348 h 1839533"/>
                <a:gd name="connsiteX62" fmla="*/ 1828800 w 2256312"/>
                <a:gd name="connsiteY62" fmla="*/ 381905 h 1839533"/>
                <a:gd name="connsiteX63" fmla="*/ 1389413 w 2256312"/>
                <a:gd name="connsiteY63" fmla="*/ 179966 h 1839533"/>
                <a:gd name="connsiteX64" fmla="*/ 1186179 w 2256312"/>
                <a:gd name="connsiteY64" fmla="*/ 152927 h 1839533"/>
                <a:gd name="connsiteX65" fmla="*/ 976755 w 2256312"/>
                <a:gd name="connsiteY65" fmla="*/ 147337 h 1839533"/>
                <a:gd name="connsiteX66" fmla="*/ 807522 w 2256312"/>
                <a:gd name="connsiteY66" fmla="*/ 156273 h 1839533"/>
                <a:gd name="connsiteX67" fmla="*/ 605642 w 2256312"/>
                <a:gd name="connsiteY67" fmla="*/ 197837 h 1839533"/>
                <a:gd name="connsiteX68" fmla="*/ 451263 w 2256312"/>
                <a:gd name="connsiteY68" fmla="*/ 280964 h 1839533"/>
                <a:gd name="connsiteX69" fmla="*/ 380011 w 2256312"/>
                <a:gd name="connsiteY69" fmla="*/ 346279 h 1839533"/>
                <a:gd name="connsiteX70" fmla="*/ 380011 w 2256312"/>
                <a:gd name="connsiteY70" fmla="*/ 346279 h 1839533"/>
                <a:gd name="connsiteX71" fmla="*/ 338447 w 2256312"/>
                <a:gd name="connsiteY71" fmla="*/ 334403 h 1839533"/>
                <a:gd name="connsiteX72" fmla="*/ 249382 w 2256312"/>
                <a:gd name="connsiteY72" fmla="*/ 423468 h 1839533"/>
                <a:gd name="connsiteX73" fmla="*/ 195943 w 2256312"/>
                <a:gd name="connsiteY73" fmla="*/ 476907 h 1839533"/>
                <a:gd name="connsiteX74" fmla="*/ 207818 w 2256312"/>
                <a:gd name="connsiteY74" fmla="*/ 554097 h 1839533"/>
                <a:gd name="connsiteX75" fmla="*/ 255320 w 2256312"/>
                <a:gd name="connsiteY75" fmla="*/ 625349 h 1839533"/>
                <a:gd name="connsiteX76" fmla="*/ 237507 w 2256312"/>
                <a:gd name="connsiteY76" fmla="*/ 690663 h 1839533"/>
                <a:gd name="connsiteX77" fmla="*/ 201881 w 2256312"/>
                <a:gd name="connsiteY77" fmla="*/ 755977 h 1839533"/>
                <a:gd name="connsiteX78" fmla="*/ 267195 w 2256312"/>
                <a:gd name="connsiteY78" fmla="*/ 744102 h 1839533"/>
                <a:gd name="connsiteX79" fmla="*/ 267195 w 2256312"/>
                <a:gd name="connsiteY79" fmla="*/ 744102 h 1839533"/>
                <a:gd name="connsiteX80" fmla="*/ 267195 w 2256312"/>
                <a:gd name="connsiteY80" fmla="*/ 744102 h 1839533"/>
                <a:gd name="connsiteX81" fmla="*/ 362198 w 2256312"/>
                <a:gd name="connsiteY81" fmla="*/ 672850 h 1839533"/>
                <a:gd name="connsiteX82" fmla="*/ 421574 w 2256312"/>
                <a:gd name="connsiteY82" fmla="*/ 690663 h 1839533"/>
                <a:gd name="connsiteX83" fmla="*/ 445325 w 2256312"/>
                <a:gd name="connsiteY83" fmla="*/ 767853 h 1839533"/>
                <a:gd name="connsiteX84" fmla="*/ 475013 w 2256312"/>
                <a:gd name="connsiteY84" fmla="*/ 874731 h 1839533"/>
                <a:gd name="connsiteX85" fmla="*/ 510639 w 2256312"/>
                <a:gd name="connsiteY85" fmla="*/ 963795 h 1839533"/>
                <a:gd name="connsiteX86" fmla="*/ 528452 w 2256312"/>
                <a:gd name="connsiteY86" fmla="*/ 1040985 h 1839533"/>
                <a:gd name="connsiteX87" fmla="*/ 540327 w 2256312"/>
                <a:gd name="connsiteY87" fmla="*/ 1094424 h 1839533"/>
                <a:gd name="connsiteX88" fmla="*/ 540327 w 2256312"/>
                <a:gd name="connsiteY88" fmla="*/ 1272554 h 1839533"/>
                <a:gd name="connsiteX89" fmla="*/ 510639 w 2256312"/>
                <a:gd name="connsiteY89" fmla="*/ 1367557 h 1839533"/>
                <a:gd name="connsiteX90" fmla="*/ 504701 w 2256312"/>
                <a:gd name="connsiteY90" fmla="*/ 1527873 h 1839533"/>
                <a:gd name="connsiteX91" fmla="*/ 480951 w 2256312"/>
                <a:gd name="connsiteY91" fmla="*/ 1628814 h 1839533"/>
                <a:gd name="connsiteX92" fmla="*/ 480950 w 2256312"/>
                <a:gd name="connsiteY92" fmla="*/ 1711941 h 1839533"/>
                <a:gd name="connsiteX0" fmla="*/ 480950 w 2256312"/>
                <a:gd name="connsiteY0" fmla="*/ 1711941 h 1839533"/>
                <a:gd name="connsiteX1" fmla="*/ 368135 w 2256312"/>
                <a:gd name="connsiteY1" fmla="*/ 1717879 h 1839533"/>
                <a:gd name="connsiteX2" fmla="*/ 302821 w 2256312"/>
                <a:gd name="connsiteY2" fmla="*/ 1717879 h 1839533"/>
                <a:gd name="connsiteX3" fmla="*/ 255320 w 2256312"/>
                <a:gd name="connsiteY3" fmla="*/ 1664440 h 1839533"/>
                <a:gd name="connsiteX4" fmla="*/ 190005 w 2256312"/>
                <a:gd name="connsiteY4" fmla="*/ 1670377 h 1839533"/>
                <a:gd name="connsiteX5" fmla="*/ 83127 w 2256312"/>
                <a:gd name="connsiteY5" fmla="*/ 1664440 h 1839533"/>
                <a:gd name="connsiteX6" fmla="*/ 65314 w 2256312"/>
                <a:gd name="connsiteY6" fmla="*/ 1575375 h 1839533"/>
                <a:gd name="connsiteX7" fmla="*/ 47501 w 2256312"/>
                <a:gd name="connsiteY7" fmla="*/ 1302242 h 1839533"/>
                <a:gd name="connsiteX8" fmla="*/ 0 w 2256312"/>
                <a:gd name="connsiteY8" fmla="*/ 1236928 h 1839533"/>
                <a:gd name="connsiteX9" fmla="*/ 5938 w 2256312"/>
                <a:gd name="connsiteY9" fmla="*/ 1011297 h 1839533"/>
                <a:gd name="connsiteX10" fmla="*/ 53439 w 2256312"/>
                <a:gd name="connsiteY10" fmla="*/ 773790 h 1839533"/>
                <a:gd name="connsiteX11" fmla="*/ 41564 w 2256312"/>
                <a:gd name="connsiteY11" fmla="*/ 726289 h 1839533"/>
                <a:gd name="connsiteX12" fmla="*/ 11875 w 2256312"/>
                <a:gd name="connsiteY12" fmla="*/ 660975 h 1839533"/>
                <a:gd name="connsiteX13" fmla="*/ 5938 w 2256312"/>
                <a:gd name="connsiteY13" fmla="*/ 571909 h 1839533"/>
                <a:gd name="connsiteX14" fmla="*/ 53439 w 2256312"/>
                <a:gd name="connsiteY14" fmla="*/ 506595 h 1839533"/>
                <a:gd name="connsiteX15" fmla="*/ 83127 w 2256312"/>
                <a:gd name="connsiteY15" fmla="*/ 447219 h 1839533"/>
                <a:gd name="connsiteX16" fmla="*/ 225631 w 2256312"/>
                <a:gd name="connsiteY16" fmla="*/ 286902 h 1839533"/>
                <a:gd name="connsiteX17" fmla="*/ 255319 w 2256312"/>
                <a:gd name="connsiteY17" fmla="*/ 251277 h 1839533"/>
                <a:gd name="connsiteX18" fmla="*/ 264256 w 2256312"/>
                <a:gd name="connsiteY18" fmla="*/ 212652 h 1839533"/>
                <a:gd name="connsiteX19" fmla="*/ 403761 w 2256312"/>
                <a:gd name="connsiteY19" fmla="*/ 126604 h 1839533"/>
                <a:gd name="connsiteX20" fmla="*/ 593457 w 2256312"/>
                <a:gd name="connsiteY20" fmla="*/ 51658 h 1839533"/>
                <a:gd name="connsiteX21" fmla="*/ 790426 w 2256312"/>
                <a:gd name="connsiteY21" fmla="*/ 22588 h 1839533"/>
                <a:gd name="connsiteX22" fmla="*/ 807697 w 2256312"/>
                <a:gd name="connsiteY22" fmla="*/ 10772 h 1839533"/>
                <a:gd name="connsiteX23" fmla="*/ 875853 w 2256312"/>
                <a:gd name="connsiteY23" fmla="*/ 1893 h 1839533"/>
                <a:gd name="connsiteX24" fmla="*/ 1070017 w 2256312"/>
                <a:gd name="connsiteY24" fmla="*/ 1024 h 1839533"/>
                <a:gd name="connsiteX25" fmla="*/ 1240972 w 2256312"/>
                <a:gd name="connsiteY25" fmla="*/ 13770 h 1839533"/>
                <a:gd name="connsiteX26" fmla="*/ 1445715 w 2256312"/>
                <a:gd name="connsiteY26" fmla="*/ 55275 h 1839533"/>
                <a:gd name="connsiteX27" fmla="*/ 1543792 w 2256312"/>
                <a:gd name="connsiteY27" fmla="*/ 96897 h 1839533"/>
                <a:gd name="connsiteX28" fmla="*/ 1710047 w 2256312"/>
                <a:gd name="connsiteY28" fmla="*/ 144398 h 1839533"/>
                <a:gd name="connsiteX29" fmla="*/ 1793174 w 2256312"/>
                <a:gd name="connsiteY29" fmla="*/ 185962 h 1839533"/>
                <a:gd name="connsiteX30" fmla="*/ 1864426 w 2256312"/>
                <a:gd name="connsiteY30" fmla="*/ 233463 h 1839533"/>
                <a:gd name="connsiteX31" fmla="*/ 1929740 w 2256312"/>
                <a:gd name="connsiteY31" fmla="*/ 292840 h 1839533"/>
                <a:gd name="connsiteX32" fmla="*/ 2012868 w 2256312"/>
                <a:gd name="connsiteY32" fmla="*/ 346279 h 1839533"/>
                <a:gd name="connsiteX33" fmla="*/ 2143458 w 2256312"/>
                <a:gd name="connsiteY33" fmla="*/ 408596 h 1839533"/>
                <a:gd name="connsiteX34" fmla="*/ 2190862 w 2256312"/>
                <a:gd name="connsiteY34" fmla="*/ 500677 h 1839533"/>
                <a:gd name="connsiteX35" fmla="*/ 2247338 w 2256312"/>
                <a:gd name="connsiteY35" fmla="*/ 625368 h 1839533"/>
                <a:gd name="connsiteX36" fmla="*/ 2256312 w 2256312"/>
                <a:gd name="connsiteY36" fmla="*/ 779728 h 1839533"/>
                <a:gd name="connsiteX37" fmla="*/ 2250374 w 2256312"/>
                <a:gd name="connsiteY37" fmla="*/ 928170 h 1839533"/>
                <a:gd name="connsiteX38" fmla="*/ 2250374 w 2256312"/>
                <a:gd name="connsiteY38" fmla="*/ 928170 h 1839533"/>
                <a:gd name="connsiteX39" fmla="*/ 2232561 w 2256312"/>
                <a:gd name="connsiteY39" fmla="*/ 993484 h 1839533"/>
                <a:gd name="connsiteX40" fmla="*/ 2196935 w 2256312"/>
                <a:gd name="connsiteY40" fmla="*/ 1035047 h 1839533"/>
                <a:gd name="connsiteX41" fmla="*/ 2155372 w 2256312"/>
                <a:gd name="connsiteY41" fmla="*/ 1112237 h 1839533"/>
                <a:gd name="connsiteX42" fmla="*/ 2143496 w 2256312"/>
                <a:gd name="connsiteY42" fmla="*/ 1159738 h 1839533"/>
                <a:gd name="connsiteX43" fmla="*/ 2167247 w 2256312"/>
                <a:gd name="connsiteY43" fmla="*/ 1236928 h 1839533"/>
                <a:gd name="connsiteX44" fmla="*/ 2167247 w 2256312"/>
                <a:gd name="connsiteY44" fmla="*/ 1361619 h 1839533"/>
                <a:gd name="connsiteX45" fmla="*/ 2131621 w 2256312"/>
                <a:gd name="connsiteY45" fmla="*/ 1462559 h 1839533"/>
                <a:gd name="connsiteX46" fmla="*/ 2090057 w 2256312"/>
                <a:gd name="connsiteY46" fmla="*/ 1533811 h 1839533"/>
                <a:gd name="connsiteX47" fmla="*/ 2024743 w 2256312"/>
                <a:gd name="connsiteY47" fmla="*/ 1566440 h 1839533"/>
                <a:gd name="connsiteX48" fmla="*/ 1926743 w 2256312"/>
                <a:gd name="connsiteY48" fmla="*/ 1839533 h 1839533"/>
                <a:gd name="connsiteX49" fmla="*/ 1837716 w 2256312"/>
                <a:gd name="connsiteY49" fmla="*/ 1830656 h 1839533"/>
                <a:gd name="connsiteX50" fmla="*/ 1876302 w 2256312"/>
                <a:gd name="connsiteY50" fmla="*/ 1688190 h 1839533"/>
                <a:gd name="connsiteX51" fmla="*/ 1911927 w 2256312"/>
                <a:gd name="connsiteY51" fmla="*/ 1557562 h 1839533"/>
                <a:gd name="connsiteX52" fmla="*/ 1900051 w 2256312"/>
                <a:gd name="connsiteY52" fmla="*/ 1462559 h 1839533"/>
                <a:gd name="connsiteX53" fmla="*/ 1923803 w 2256312"/>
                <a:gd name="connsiteY53" fmla="*/ 1361619 h 1839533"/>
                <a:gd name="connsiteX54" fmla="*/ 1989117 w 2256312"/>
                <a:gd name="connsiteY54" fmla="*/ 1254741 h 1839533"/>
                <a:gd name="connsiteX55" fmla="*/ 1983179 w 2256312"/>
                <a:gd name="connsiteY55" fmla="*/ 1201302 h 1839533"/>
                <a:gd name="connsiteX56" fmla="*/ 2015904 w 2256312"/>
                <a:gd name="connsiteY56" fmla="*/ 1109278 h 1839533"/>
                <a:gd name="connsiteX57" fmla="*/ 2048494 w 2256312"/>
                <a:gd name="connsiteY57" fmla="*/ 951920 h 1839533"/>
                <a:gd name="connsiteX58" fmla="*/ 2119746 w 2256312"/>
                <a:gd name="connsiteY58" fmla="*/ 910357 h 1839533"/>
                <a:gd name="connsiteX59" fmla="*/ 2119746 w 2256312"/>
                <a:gd name="connsiteY59" fmla="*/ 910357 h 1839533"/>
                <a:gd name="connsiteX60" fmla="*/ 2137559 w 2256312"/>
                <a:gd name="connsiteY60" fmla="*/ 785666 h 1839533"/>
                <a:gd name="connsiteX61" fmla="*/ 2067815 w 2256312"/>
                <a:gd name="connsiteY61" fmla="*/ 510348 h 1839533"/>
                <a:gd name="connsiteX62" fmla="*/ 1828800 w 2256312"/>
                <a:gd name="connsiteY62" fmla="*/ 381905 h 1839533"/>
                <a:gd name="connsiteX63" fmla="*/ 1389413 w 2256312"/>
                <a:gd name="connsiteY63" fmla="*/ 179966 h 1839533"/>
                <a:gd name="connsiteX64" fmla="*/ 1186179 w 2256312"/>
                <a:gd name="connsiteY64" fmla="*/ 152927 h 1839533"/>
                <a:gd name="connsiteX65" fmla="*/ 976755 w 2256312"/>
                <a:gd name="connsiteY65" fmla="*/ 147337 h 1839533"/>
                <a:gd name="connsiteX66" fmla="*/ 807522 w 2256312"/>
                <a:gd name="connsiteY66" fmla="*/ 156273 h 1839533"/>
                <a:gd name="connsiteX67" fmla="*/ 599685 w 2256312"/>
                <a:gd name="connsiteY67" fmla="*/ 144224 h 1839533"/>
                <a:gd name="connsiteX68" fmla="*/ 451263 w 2256312"/>
                <a:gd name="connsiteY68" fmla="*/ 280964 h 1839533"/>
                <a:gd name="connsiteX69" fmla="*/ 380011 w 2256312"/>
                <a:gd name="connsiteY69" fmla="*/ 346279 h 1839533"/>
                <a:gd name="connsiteX70" fmla="*/ 380011 w 2256312"/>
                <a:gd name="connsiteY70" fmla="*/ 346279 h 1839533"/>
                <a:gd name="connsiteX71" fmla="*/ 338447 w 2256312"/>
                <a:gd name="connsiteY71" fmla="*/ 334403 h 1839533"/>
                <a:gd name="connsiteX72" fmla="*/ 249382 w 2256312"/>
                <a:gd name="connsiteY72" fmla="*/ 423468 h 1839533"/>
                <a:gd name="connsiteX73" fmla="*/ 195943 w 2256312"/>
                <a:gd name="connsiteY73" fmla="*/ 476907 h 1839533"/>
                <a:gd name="connsiteX74" fmla="*/ 207818 w 2256312"/>
                <a:gd name="connsiteY74" fmla="*/ 554097 h 1839533"/>
                <a:gd name="connsiteX75" fmla="*/ 255320 w 2256312"/>
                <a:gd name="connsiteY75" fmla="*/ 625349 h 1839533"/>
                <a:gd name="connsiteX76" fmla="*/ 237507 w 2256312"/>
                <a:gd name="connsiteY76" fmla="*/ 690663 h 1839533"/>
                <a:gd name="connsiteX77" fmla="*/ 201881 w 2256312"/>
                <a:gd name="connsiteY77" fmla="*/ 755977 h 1839533"/>
                <a:gd name="connsiteX78" fmla="*/ 267195 w 2256312"/>
                <a:gd name="connsiteY78" fmla="*/ 744102 h 1839533"/>
                <a:gd name="connsiteX79" fmla="*/ 267195 w 2256312"/>
                <a:gd name="connsiteY79" fmla="*/ 744102 h 1839533"/>
                <a:gd name="connsiteX80" fmla="*/ 267195 w 2256312"/>
                <a:gd name="connsiteY80" fmla="*/ 744102 h 1839533"/>
                <a:gd name="connsiteX81" fmla="*/ 362198 w 2256312"/>
                <a:gd name="connsiteY81" fmla="*/ 672850 h 1839533"/>
                <a:gd name="connsiteX82" fmla="*/ 421574 w 2256312"/>
                <a:gd name="connsiteY82" fmla="*/ 690663 h 1839533"/>
                <a:gd name="connsiteX83" fmla="*/ 445325 w 2256312"/>
                <a:gd name="connsiteY83" fmla="*/ 767853 h 1839533"/>
                <a:gd name="connsiteX84" fmla="*/ 475013 w 2256312"/>
                <a:gd name="connsiteY84" fmla="*/ 874731 h 1839533"/>
                <a:gd name="connsiteX85" fmla="*/ 510639 w 2256312"/>
                <a:gd name="connsiteY85" fmla="*/ 963795 h 1839533"/>
                <a:gd name="connsiteX86" fmla="*/ 528452 w 2256312"/>
                <a:gd name="connsiteY86" fmla="*/ 1040985 h 1839533"/>
                <a:gd name="connsiteX87" fmla="*/ 540327 w 2256312"/>
                <a:gd name="connsiteY87" fmla="*/ 1094424 h 1839533"/>
                <a:gd name="connsiteX88" fmla="*/ 540327 w 2256312"/>
                <a:gd name="connsiteY88" fmla="*/ 1272554 h 1839533"/>
                <a:gd name="connsiteX89" fmla="*/ 510639 w 2256312"/>
                <a:gd name="connsiteY89" fmla="*/ 1367557 h 1839533"/>
                <a:gd name="connsiteX90" fmla="*/ 504701 w 2256312"/>
                <a:gd name="connsiteY90" fmla="*/ 1527873 h 1839533"/>
                <a:gd name="connsiteX91" fmla="*/ 480951 w 2256312"/>
                <a:gd name="connsiteY91" fmla="*/ 1628814 h 1839533"/>
                <a:gd name="connsiteX92" fmla="*/ 480950 w 2256312"/>
                <a:gd name="connsiteY92" fmla="*/ 1711941 h 1839533"/>
                <a:gd name="connsiteX0" fmla="*/ 480950 w 2256312"/>
                <a:gd name="connsiteY0" fmla="*/ 1711941 h 1839533"/>
                <a:gd name="connsiteX1" fmla="*/ 368135 w 2256312"/>
                <a:gd name="connsiteY1" fmla="*/ 1717879 h 1839533"/>
                <a:gd name="connsiteX2" fmla="*/ 302821 w 2256312"/>
                <a:gd name="connsiteY2" fmla="*/ 1717879 h 1839533"/>
                <a:gd name="connsiteX3" fmla="*/ 255320 w 2256312"/>
                <a:gd name="connsiteY3" fmla="*/ 1664440 h 1839533"/>
                <a:gd name="connsiteX4" fmla="*/ 190005 w 2256312"/>
                <a:gd name="connsiteY4" fmla="*/ 1670377 h 1839533"/>
                <a:gd name="connsiteX5" fmla="*/ 83127 w 2256312"/>
                <a:gd name="connsiteY5" fmla="*/ 1664440 h 1839533"/>
                <a:gd name="connsiteX6" fmla="*/ 65314 w 2256312"/>
                <a:gd name="connsiteY6" fmla="*/ 1575375 h 1839533"/>
                <a:gd name="connsiteX7" fmla="*/ 47501 w 2256312"/>
                <a:gd name="connsiteY7" fmla="*/ 1302242 h 1839533"/>
                <a:gd name="connsiteX8" fmla="*/ 0 w 2256312"/>
                <a:gd name="connsiteY8" fmla="*/ 1236928 h 1839533"/>
                <a:gd name="connsiteX9" fmla="*/ 5938 w 2256312"/>
                <a:gd name="connsiteY9" fmla="*/ 1011297 h 1839533"/>
                <a:gd name="connsiteX10" fmla="*/ 53439 w 2256312"/>
                <a:gd name="connsiteY10" fmla="*/ 773790 h 1839533"/>
                <a:gd name="connsiteX11" fmla="*/ 41564 w 2256312"/>
                <a:gd name="connsiteY11" fmla="*/ 726289 h 1839533"/>
                <a:gd name="connsiteX12" fmla="*/ 11875 w 2256312"/>
                <a:gd name="connsiteY12" fmla="*/ 660975 h 1839533"/>
                <a:gd name="connsiteX13" fmla="*/ 5938 w 2256312"/>
                <a:gd name="connsiteY13" fmla="*/ 571909 h 1839533"/>
                <a:gd name="connsiteX14" fmla="*/ 53439 w 2256312"/>
                <a:gd name="connsiteY14" fmla="*/ 506595 h 1839533"/>
                <a:gd name="connsiteX15" fmla="*/ 83127 w 2256312"/>
                <a:gd name="connsiteY15" fmla="*/ 447219 h 1839533"/>
                <a:gd name="connsiteX16" fmla="*/ 225631 w 2256312"/>
                <a:gd name="connsiteY16" fmla="*/ 286902 h 1839533"/>
                <a:gd name="connsiteX17" fmla="*/ 255319 w 2256312"/>
                <a:gd name="connsiteY17" fmla="*/ 251277 h 1839533"/>
                <a:gd name="connsiteX18" fmla="*/ 264256 w 2256312"/>
                <a:gd name="connsiteY18" fmla="*/ 212652 h 1839533"/>
                <a:gd name="connsiteX19" fmla="*/ 403761 w 2256312"/>
                <a:gd name="connsiteY19" fmla="*/ 126604 h 1839533"/>
                <a:gd name="connsiteX20" fmla="*/ 593457 w 2256312"/>
                <a:gd name="connsiteY20" fmla="*/ 51658 h 1839533"/>
                <a:gd name="connsiteX21" fmla="*/ 790426 w 2256312"/>
                <a:gd name="connsiteY21" fmla="*/ 22588 h 1839533"/>
                <a:gd name="connsiteX22" fmla="*/ 807697 w 2256312"/>
                <a:gd name="connsiteY22" fmla="*/ 10772 h 1839533"/>
                <a:gd name="connsiteX23" fmla="*/ 875853 w 2256312"/>
                <a:gd name="connsiteY23" fmla="*/ 1893 h 1839533"/>
                <a:gd name="connsiteX24" fmla="*/ 1070017 w 2256312"/>
                <a:gd name="connsiteY24" fmla="*/ 1024 h 1839533"/>
                <a:gd name="connsiteX25" fmla="*/ 1240972 w 2256312"/>
                <a:gd name="connsiteY25" fmla="*/ 13770 h 1839533"/>
                <a:gd name="connsiteX26" fmla="*/ 1445715 w 2256312"/>
                <a:gd name="connsiteY26" fmla="*/ 55275 h 1839533"/>
                <a:gd name="connsiteX27" fmla="*/ 1543792 w 2256312"/>
                <a:gd name="connsiteY27" fmla="*/ 96897 h 1839533"/>
                <a:gd name="connsiteX28" fmla="*/ 1710047 w 2256312"/>
                <a:gd name="connsiteY28" fmla="*/ 144398 h 1839533"/>
                <a:gd name="connsiteX29" fmla="*/ 1793174 w 2256312"/>
                <a:gd name="connsiteY29" fmla="*/ 185962 h 1839533"/>
                <a:gd name="connsiteX30" fmla="*/ 1864426 w 2256312"/>
                <a:gd name="connsiteY30" fmla="*/ 233463 h 1839533"/>
                <a:gd name="connsiteX31" fmla="*/ 1929740 w 2256312"/>
                <a:gd name="connsiteY31" fmla="*/ 292840 h 1839533"/>
                <a:gd name="connsiteX32" fmla="*/ 2012868 w 2256312"/>
                <a:gd name="connsiteY32" fmla="*/ 346279 h 1839533"/>
                <a:gd name="connsiteX33" fmla="*/ 2143458 w 2256312"/>
                <a:gd name="connsiteY33" fmla="*/ 408596 h 1839533"/>
                <a:gd name="connsiteX34" fmla="*/ 2190862 w 2256312"/>
                <a:gd name="connsiteY34" fmla="*/ 500677 h 1839533"/>
                <a:gd name="connsiteX35" fmla="*/ 2247338 w 2256312"/>
                <a:gd name="connsiteY35" fmla="*/ 625368 h 1839533"/>
                <a:gd name="connsiteX36" fmla="*/ 2256312 w 2256312"/>
                <a:gd name="connsiteY36" fmla="*/ 779728 h 1839533"/>
                <a:gd name="connsiteX37" fmla="*/ 2250374 w 2256312"/>
                <a:gd name="connsiteY37" fmla="*/ 928170 h 1839533"/>
                <a:gd name="connsiteX38" fmla="*/ 2250374 w 2256312"/>
                <a:gd name="connsiteY38" fmla="*/ 928170 h 1839533"/>
                <a:gd name="connsiteX39" fmla="*/ 2232561 w 2256312"/>
                <a:gd name="connsiteY39" fmla="*/ 993484 h 1839533"/>
                <a:gd name="connsiteX40" fmla="*/ 2196935 w 2256312"/>
                <a:gd name="connsiteY40" fmla="*/ 1035047 h 1839533"/>
                <a:gd name="connsiteX41" fmla="*/ 2155372 w 2256312"/>
                <a:gd name="connsiteY41" fmla="*/ 1112237 h 1839533"/>
                <a:gd name="connsiteX42" fmla="*/ 2143496 w 2256312"/>
                <a:gd name="connsiteY42" fmla="*/ 1159738 h 1839533"/>
                <a:gd name="connsiteX43" fmla="*/ 2167247 w 2256312"/>
                <a:gd name="connsiteY43" fmla="*/ 1236928 h 1839533"/>
                <a:gd name="connsiteX44" fmla="*/ 2167247 w 2256312"/>
                <a:gd name="connsiteY44" fmla="*/ 1361619 h 1839533"/>
                <a:gd name="connsiteX45" fmla="*/ 2131621 w 2256312"/>
                <a:gd name="connsiteY45" fmla="*/ 1462559 h 1839533"/>
                <a:gd name="connsiteX46" fmla="*/ 2090057 w 2256312"/>
                <a:gd name="connsiteY46" fmla="*/ 1533811 h 1839533"/>
                <a:gd name="connsiteX47" fmla="*/ 2024743 w 2256312"/>
                <a:gd name="connsiteY47" fmla="*/ 1566440 h 1839533"/>
                <a:gd name="connsiteX48" fmla="*/ 1926743 w 2256312"/>
                <a:gd name="connsiteY48" fmla="*/ 1839533 h 1839533"/>
                <a:gd name="connsiteX49" fmla="*/ 1837716 w 2256312"/>
                <a:gd name="connsiteY49" fmla="*/ 1830656 h 1839533"/>
                <a:gd name="connsiteX50" fmla="*/ 1876302 w 2256312"/>
                <a:gd name="connsiteY50" fmla="*/ 1688190 h 1839533"/>
                <a:gd name="connsiteX51" fmla="*/ 1911927 w 2256312"/>
                <a:gd name="connsiteY51" fmla="*/ 1557562 h 1839533"/>
                <a:gd name="connsiteX52" fmla="*/ 1900051 w 2256312"/>
                <a:gd name="connsiteY52" fmla="*/ 1462559 h 1839533"/>
                <a:gd name="connsiteX53" fmla="*/ 1923803 w 2256312"/>
                <a:gd name="connsiteY53" fmla="*/ 1361619 h 1839533"/>
                <a:gd name="connsiteX54" fmla="*/ 1989117 w 2256312"/>
                <a:gd name="connsiteY54" fmla="*/ 1254741 h 1839533"/>
                <a:gd name="connsiteX55" fmla="*/ 1983179 w 2256312"/>
                <a:gd name="connsiteY55" fmla="*/ 1201302 h 1839533"/>
                <a:gd name="connsiteX56" fmla="*/ 2015904 w 2256312"/>
                <a:gd name="connsiteY56" fmla="*/ 1109278 h 1839533"/>
                <a:gd name="connsiteX57" fmla="*/ 2048494 w 2256312"/>
                <a:gd name="connsiteY57" fmla="*/ 951920 h 1839533"/>
                <a:gd name="connsiteX58" fmla="*/ 2119746 w 2256312"/>
                <a:gd name="connsiteY58" fmla="*/ 910357 h 1839533"/>
                <a:gd name="connsiteX59" fmla="*/ 2119746 w 2256312"/>
                <a:gd name="connsiteY59" fmla="*/ 910357 h 1839533"/>
                <a:gd name="connsiteX60" fmla="*/ 2137559 w 2256312"/>
                <a:gd name="connsiteY60" fmla="*/ 785666 h 1839533"/>
                <a:gd name="connsiteX61" fmla="*/ 2067815 w 2256312"/>
                <a:gd name="connsiteY61" fmla="*/ 510348 h 1839533"/>
                <a:gd name="connsiteX62" fmla="*/ 1828800 w 2256312"/>
                <a:gd name="connsiteY62" fmla="*/ 381905 h 1839533"/>
                <a:gd name="connsiteX63" fmla="*/ 1389413 w 2256312"/>
                <a:gd name="connsiteY63" fmla="*/ 179966 h 1839533"/>
                <a:gd name="connsiteX64" fmla="*/ 1186179 w 2256312"/>
                <a:gd name="connsiteY64" fmla="*/ 152927 h 1839533"/>
                <a:gd name="connsiteX65" fmla="*/ 976755 w 2256312"/>
                <a:gd name="connsiteY65" fmla="*/ 147337 h 1839533"/>
                <a:gd name="connsiteX66" fmla="*/ 807522 w 2256312"/>
                <a:gd name="connsiteY66" fmla="*/ 156273 h 1839533"/>
                <a:gd name="connsiteX67" fmla="*/ 611599 w 2256312"/>
                <a:gd name="connsiteY67" fmla="*/ 182944 h 1839533"/>
                <a:gd name="connsiteX68" fmla="*/ 451263 w 2256312"/>
                <a:gd name="connsiteY68" fmla="*/ 280964 h 1839533"/>
                <a:gd name="connsiteX69" fmla="*/ 380011 w 2256312"/>
                <a:gd name="connsiteY69" fmla="*/ 346279 h 1839533"/>
                <a:gd name="connsiteX70" fmla="*/ 380011 w 2256312"/>
                <a:gd name="connsiteY70" fmla="*/ 346279 h 1839533"/>
                <a:gd name="connsiteX71" fmla="*/ 338447 w 2256312"/>
                <a:gd name="connsiteY71" fmla="*/ 334403 h 1839533"/>
                <a:gd name="connsiteX72" fmla="*/ 249382 w 2256312"/>
                <a:gd name="connsiteY72" fmla="*/ 423468 h 1839533"/>
                <a:gd name="connsiteX73" fmla="*/ 195943 w 2256312"/>
                <a:gd name="connsiteY73" fmla="*/ 476907 h 1839533"/>
                <a:gd name="connsiteX74" fmla="*/ 207818 w 2256312"/>
                <a:gd name="connsiteY74" fmla="*/ 554097 h 1839533"/>
                <a:gd name="connsiteX75" fmla="*/ 255320 w 2256312"/>
                <a:gd name="connsiteY75" fmla="*/ 625349 h 1839533"/>
                <a:gd name="connsiteX76" fmla="*/ 237507 w 2256312"/>
                <a:gd name="connsiteY76" fmla="*/ 690663 h 1839533"/>
                <a:gd name="connsiteX77" fmla="*/ 201881 w 2256312"/>
                <a:gd name="connsiteY77" fmla="*/ 755977 h 1839533"/>
                <a:gd name="connsiteX78" fmla="*/ 267195 w 2256312"/>
                <a:gd name="connsiteY78" fmla="*/ 744102 h 1839533"/>
                <a:gd name="connsiteX79" fmla="*/ 267195 w 2256312"/>
                <a:gd name="connsiteY79" fmla="*/ 744102 h 1839533"/>
                <a:gd name="connsiteX80" fmla="*/ 267195 w 2256312"/>
                <a:gd name="connsiteY80" fmla="*/ 744102 h 1839533"/>
                <a:gd name="connsiteX81" fmla="*/ 362198 w 2256312"/>
                <a:gd name="connsiteY81" fmla="*/ 672850 h 1839533"/>
                <a:gd name="connsiteX82" fmla="*/ 421574 w 2256312"/>
                <a:gd name="connsiteY82" fmla="*/ 690663 h 1839533"/>
                <a:gd name="connsiteX83" fmla="*/ 445325 w 2256312"/>
                <a:gd name="connsiteY83" fmla="*/ 767853 h 1839533"/>
                <a:gd name="connsiteX84" fmla="*/ 475013 w 2256312"/>
                <a:gd name="connsiteY84" fmla="*/ 874731 h 1839533"/>
                <a:gd name="connsiteX85" fmla="*/ 510639 w 2256312"/>
                <a:gd name="connsiteY85" fmla="*/ 963795 h 1839533"/>
                <a:gd name="connsiteX86" fmla="*/ 528452 w 2256312"/>
                <a:gd name="connsiteY86" fmla="*/ 1040985 h 1839533"/>
                <a:gd name="connsiteX87" fmla="*/ 540327 w 2256312"/>
                <a:gd name="connsiteY87" fmla="*/ 1094424 h 1839533"/>
                <a:gd name="connsiteX88" fmla="*/ 540327 w 2256312"/>
                <a:gd name="connsiteY88" fmla="*/ 1272554 h 1839533"/>
                <a:gd name="connsiteX89" fmla="*/ 510639 w 2256312"/>
                <a:gd name="connsiteY89" fmla="*/ 1367557 h 1839533"/>
                <a:gd name="connsiteX90" fmla="*/ 504701 w 2256312"/>
                <a:gd name="connsiteY90" fmla="*/ 1527873 h 1839533"/>
                <a:gd name="connsiteX91" fmla="*/ 480951 w 2256312"/>
                <a:gd name="connsiteY91" fmla="*/ 1628814 h 1839533"/>
                <a:gd name="connsiteX92" fmla="*/ 480950 w 2256312"/>
                <a:gd name="connsiteY92" fmla="*/ 1711941 h 1839533"/>
                <a:gd name="connsiteX0" fmla="*/ 480950 w 2256312"/>
                <a:gd name="connsiteY0" fmla="*/ 1711941 h 1839533"/>
                <a:gd name="connsiteX1" fmla="*/ 368135 w 2256312"/>
                <a:gd name="connsiteY1" fmla="*/ 1717879 h 1839533"/>
                <a:gd name="connsiteX2" fmla="*/ 302821 w 2256312"/>
                <a:gd name="connsiteY2" fmla="*/ 1717879 h 1839533"/>
                <a:gd name="connsiteX3" fmla="*/ 255320 w 2256312"/>
                <a:gd name="connsiteY3" fmla="*/ 1664440 h 1839533"/>
                <a:gd name="connsiteX4" fmla="*/ 190005 w 2256312"/>
                <a:gd name="connsiteY4" fmla="*/ 1670377 h 1839533"/>
                <a:gd name="connsiteX5" fmla="*/ 83127 w 2256312"/>
                <a:gd name="connsiteY5" fmla="*/ 1664440 h 1839533"/>
                <a:gd name="connsiteX6" fmla="*/ 65314 w 2256312"/>
                <a:gd name="connsiteY6" fmla="*/ 1575375 h 1839533"/>
                <a:gd name="connsiteX7" fmla="*/ 47501 w 2256312"/>
                <a:gd name="connsiteY7" fmla="*/ 1302242 h 1839533"/>
                <a:gd name="connsiteX8" fmla="*/ 0 w 2256312"/>
                <a:gd name="connsiteY8" fmla="*/ 1236928 h 1839533"/>
                <a:gd name="connsiteX9" fmla="*/ 5938 w 2256312"/>
                <a:gd name="connsiteY9" fmla="*/ 1011297 h 1839533"/>
                <a:gd name="connsiteX10" fmla="*/ 53439 w 2256312"/>
                <a:gd name="connsiteY10" fmla="*/ 773790 h 1839533"/>
                <a:gd name="connsiteX11" fmla="*/ 41564 w 2256312"/>
                <a:gd name="connsiteY11" fmla="*/ 726289 h 1839533"/>
                <a:gd name="connsiteX12" fmla="*/ 11875 w 2256312"/>
                <a:gd name="connsiteY12" fmla="*/ 660975 h 1839533"/>
                <a:gd name="connsiteX13" fmla="*/ 5938 w 2256312"/>
                <a:gd name="connsiteY13" fmla="*/ 571909 h 1839533"/>
                <a:gd name="connsiteX14" fmla="*/ 53439 w 2256312"/>
                <a:gd name="connsiteY14" fmla="*/ 506595 h 1839533"/>
                <a:gd name="connsiteX15" fmla="*/ 83127 w 2256312"/>
                <a:gd name="connsiteY15" fmla="*/ 447219 h 1839533"/>
                <a:gd name="connsiteX16" fmla="*/ 225631 w 2256312"/>
                <a:gd name="connsiteY16" fmla="*/ 286902 h 1839533"/>
                <a:gd name="connsiteX17" fmla="*/ 255319 w 2256312"/>
                <a:gd name="connsiteY17" fmla="*/ 251277 h 1839533"/>
                <a:gd name="connsiteX18" fmla="*/ 264256 w 2256312"/>
                <a:gd name="connsiteY18" fmla="*/ 212652 h 1839533"/>
                <a:gd name="connsiteX19" fmla="*/ 403761 w 2256312"/>
                <a:gd name="connsiteY19" fmla="*/ 126604 h 1839533"/>
                <a:gd name="connsiteX20" fmla="*/ 593457 w 2256312"/>
                <a:gd name="connsiteY20" fmla="*/ 51658 h 1839533"/>
                <a:gd name="connsiteX21" fmla="*/ 790426 w 2256312"/>
                <a:gd name="connsiteY21" fmla="*/ 22588 h 1839533"/>
                <a:gd name="connsiteX22" fmla="*/ 807697 w 2256312"/>
                <a:gd name="connsiteY22" fmla="*/ 10772 h 1839533"/>
                <a:gd name="connsiteX23" fmla="*/ 875853 w 2256312"/>
                <a:gd name="connsiteY23" fmla="*/ 1893 h 1839533"/>
                <a:gd name="connsiteX24" fmla="*/ 1070017 w 2256312"/>
                <a:gd name="connsiteY24" fmla="*/ 1024 h 1839533"/>
                <a:gd name="connsiteX25" fmla="*/ 1240972 w 2256312"/>
                <a:gd name="connsiteY25" fmla="*/ 13770 h 1839533"/>
                <a:gd name="connsiteX26" fmla="*/ 1445715 w 2256312"/>
                <a:gd name="connsiteY26" fmla="*/ 55275 h 1839533"/>
                <a:gd name="connsiteX27" fmla="*/ 1543792 w 2256312"/>
                <a:gd name="connsiteY27" fmla="*/ 96897 h 1839533"/>
                <a:gd name="connsiteX28" fmla="*/ 1710047 w 2256312"/>
                <a:gd name="connsiteY28" fmla="*/ 144398 h 1839533"/>
                <a:gd name="connsiteX29" fmla="*/ 1793174 w 2256312"/>
                <a:gd name="connsiteY29" fmla="*/ 185962 h 1839533"/>
                <a:gd name="connsiteX30" fmla="*/ 1864426 w 2256312"/>
                <a:gd name="connsiteY30" fmla="*/ 233463 h 1839533"/>
                <a:gd name="connsiteX31" fmla="*/ 1929740 w 2256312"/>
                <a:gd name="connsiteY31" fmla="*/ 292840 h 1839533"/>
                <a:gd name="connsiteX32" fmla="*/ 2012868 w 2256312"/>
                <a:gd name="connsiteY32" fmla="*/ 346279 h 1839533"/>
                <a:gd name="connsiteX33" fmla="*/ 2143458 w 2256312"/>
                <a:gd name="connsiteY33" fmla="*/ 408596 h 1839533"/>
                <a:gd name="connsiteX34" fmla="*/ 2190862 w 2256312"/>
                <a:gd name="connsiteY34" fmla="*/ 500677 h 1839533"/>
                <a:gd name="connsiteX35" fmla="*/ 2247338 w 2256312"/>
                <a:gd name="connsiteY35" fmla="*/ 625368 h 1839533"/>
                <a:gd name="connsiteX36" fmla="*/ 2256312 w 2256312"/>
                <a:gd name="connsiteY36" fmla="*/ 779728 h 1839533"/>
                <a:gd name="connsiteX37" fmla="*/ 2250374 w 2256312"/>
                <a:gd name="connsiteY37" fmla="*/ 928170 h 1839533"/>
                <a:gd name="connsiteX38" fmla="*/ 2250374 w 2256312"/>
                <a:gd name="connsiteY38" fmla="*/ 928170 h 1839533"/>
                <a:gd name="connsiteX39" fmla="*/ 2232561 w 2256312"/>
                <a:gd name="connsiteY39" fmla="*/ 993484 h 1839533"/>
                <a:gd name="connsiteX40" fmla="*/ 2196935 w 2256312"/>
                <a:gd name="connsiteY40" fmla="*/ 1035047 h 1839533"/>
                <a:gd name="connsiteX41" fmla="*/ 2155372 w 2256312"/>
                <a:gd name="connsiteY41" fmla="*/ 1112237 h 1839533"/>
                <a:gd name="connsiteX42" fmla="*/ 2143496 w 2256312"/>
                <a:gd name="connsiteY42" fmla="*/ 1159738 h 1839533"/>
                <a:gd name="connsiteX43" fmla="*/ 2167247 w 2256312"/>
                <a:gd name="connsiteY43" fmla="*/ 1236928 h 1839533"/>
                <a:gd name="connsiteX44" fmla="*/ 2167247 w 2256312"/>
                <a:gd name="connsiteY44" fmla="*/ 1361619 h 1839533"/>
                <a:gd name="connsiteX45" fmla="*/ 2131621 w 2256312"/>
                <a:gd name="connsiteY45" fmla="*/ 1462559 h 1839533"/>
                <a:gd name="connsiteX46" fmla="*/ 2090057 w 2256312"/>
                <a:gd name="connsiteY46" fmla="*/ 1533811 h 1839533"/>
                <a:gd name="connsiteX47" fmla="*/ 2024743 w 2256312"/>
                <a:gd name="connsiteY47" fmla="*/ 1566440 h 1839533"/>
                <a:gd name="connsiteX48" fmla="*/ 1926743 w 2256312"/>
                <a:gd name="connsiteY48" fmla="*/ 1839533 h 1839533"/>
                <a:gd name="connsiteX49" fmla="*/ 1837716 w 2256312"/>
                <a:gd name="connsiteY49" fmla="*/ 1830656 h 1839533"/>
                <a:gd name="connsiteX50" fmla="*/ 1876302 w 2256312"/>
                <a:gd name="connsiteY50" fmla="*/ 1688190 h 1839533"/>
                <a:gd name="connsiteX51" fmla="*/ 1911927 w 2256312"/>
                <a:gd name="connsiteY51" fmla="*/ 1557562 h 1839533"/>
                <a:gd name="connsiteX52" fmla="*/ 1900051 w 2256312"/>
                <a:gd name="connsiteY52" fmla="*/ 1462559 h 1839533"/>
                <a:gd name="connsiteX53" fmla="*/ 1923803 w 2256312"/>
                <a:gd name="connsiteY53" fmla="*/ 1361619 h 1839533"/>
                <a:gd name="connsiteX54" fmla="*/ 1989117 w 2256312"/>
                <a:gd name="connsiteY54" fmla="*/ 1254741 h 1839533"/>
                <a:gd name="connsiteX55" fmla="*/ 1983179 w 2256312"/>
                <a:gd name="connsiteY55" fmla="*/ 1201302 h 1839533"/>
                <a:gd name="connsiteX56" fmla="*/ 2015904 w 2256312"/>
                <a:gd name="connsiteY56" fmla="*/ 1109278 h 1839533"/>
                <a:gd name="connsiteX57" fmla="*/ 2048494 w 2256312"/>
                <a:gd name="connsiteY57" fmla="*/ 951920 h 1839533"/>
                <a:gd name="connsiteX58" fmla="*/ 2119746 w 2256312"/>
                <a:gd name="connsiteY58" fmla="*/ 910357 h 1839533"/>
                <a:gd name="connsiteX59" fmla="*/ 2119746 w 2256312"/>
                <a:gd name="connsiteY59" fmla="*/ 910357 h 1839533"/>
                <a:gd name="connsiteX60" fmla="*/ 2137559 w 2256312"/>
                <a:gd name="connsiteY60" fmla="*/ 785666 h 1839533"/>
                <a:gd name="connsiteX61" fmla="*/ 2067815 w 2256312"/>
                <a:gd name="connsiteY61" fmla="*/ 510348 h 1839533"/>
                <a:gd name="connsiteX62" fmla="*/ 1828800 w 2256312"/>
                <a:gd name="connsiteY62" fmla="*/ 381905 h 1839533"/>
                <a:gd name="connsiteX63" fmla="*/ 1389413 w 2256312"/>
                <a:gd name="connsiteY63" fmla="*/ 179966 h 1839533"/>
                <a:gd name="connsiteX64" fmla="*/ 1186179 w 2256312"/>
                <a:gd name="connsiteY64" fmla="*/ 152927 h 1839533"/>
                <a:gd name="connsiteX65" fmla="*/ 976755 w 2256312"/>
                <a:gd name="connsiteY65" fmla="*/ 147337 h 1839533"/>
                <a:gd name="connsiteX66" fmla="*/ 807522 w 2256312"/>
                <a:gd name="connsiteY66" fmla="*/ 156273 h 1839533"/>
                <a:gd name="connsiteX67" fmla="*/ 611599 w 2256312"/>
                <a:gd name="connsiteY67" fmla="*/ 182944 h 1839533"/>
                <a:gd name="connsiteX68" fmla="*/ 451263 w 2256312"/>
                <a:gd name="connsiteY68" fmla="*/ 280964 h 1839533"/>
                <a:gd name="connsiteX69" fmla="*/ 380011 w 2256312"/>
                <a:gd name="connsiteY69" fmla="*/ 346279 h 1839533"/>
                <a:gd name="connsiteX70" fmla="*/ 380011 w 2256312"/>
                <a:gd name="connsiteY70" fmla="*/ 346279 h 1839533"/>
                <a:gd name="connsiteX71" fmla="*/ 338447 w 2256312"/>
                <a:gd name="connsiteY71" fmla="*/ 334403 h 1839533"/>
                <a:gd name="connsiteX72" fmla="*/ 249382 w 2256312"/>
                <a:gd name="connsiteY72" fmla="*/ 423468 h 1839533"/>
                <a:gd name="connsiteX73" fmla="*/ 195943 w 2256312"/>
                <a:gd name="connsiteY73" fmla="*/ 476907 h 1839533"/>
                <a:gd name="connsiteX74" fmla="*/ 207818 w 2256312"/>
                <a:gd name="connsiteY74" fmla="*/ 554097 h 1839533"/>
                <a:gd name="connsiteX75" fmla="*/ 255320 w 2256312"/>
                <a:gd name="connsiteY75" fmla="*/ 625349 h 1839533"/>
                <a:gd name="connsiteX76" fmla="*/ 237507 w 2256312"/>
                <a:gd name="connsiteY76" fmla="*/ 690663 h 1839533"/>
                <a:gd name="connsiteX77" fmla="*/ 201881 w 2256312"/>
                <a:gd name="connsiteY77" fmla="*/ 755977 h 1839533"/>
                <a:gd name="connsiteX78" fmla="*/ 267195 w 2256312"/>
                <a:gd name="connsiteY78" fmla="*/ 744102 h 1839533"/>
                <a:gd name="connsiteX79" fmla="*/ 267195 w 2256312"/>
                <a:gd name="connsiteY79" fmla="*/ 744102 h 1839533"/>
                <a:gd name="connsiteX80" fmla="*/ 267195 w 2256312"/>
                <a:gd name="connsiteY80" fmla="*/ 744102 h 1839533"/>
                <a:gd name="connsiteX81" fmla="*/ 362198 w 2256312"/>
                <a:gd name="connsiteY81" fmla="*/ 672850 h 1839533"/>
                <a:gd name="connsiteX82" fmla="*/ 421574 w 2256312"/>
                <a:gd name="connsiteY82" fmla="*/ 690663 h 1839533"/>
                <a:gd name="connsiteX83" fmla="*/ 445325 w 2256312"/>
                <a:gd name="connsiteY83" fmla="*/ 767853 h 1839533"/>
                <a:gd name="connsiteX84" fmla="*/ 475013 w 2256312"/>
                <a:gd name="connsiteY84" fmla="*/ 874731 h 1839533"/>
                <a:gd name="connsiteX85" fmla="*/ 510639 w 2256312"/>
                <a:gd name="connsiteY85" fmla="*/ 963795 h 1839533"/>
                <a:gd name="connsiteX86" fmla="*/ 528452 w 2256312"/>
                <a:gd name="connsiteY86" fmla="*/ 1040985 h 1839533"/>
                <a:gd name="connsiteX87" fmla="*/ 540327 w 2256312"/>
                <a:gd name="connsiteY87" fmla="*/ 1094424 h 1839533"/>
                <a:gd name="connsiteX88" fmla="*/ 540327 w 2256312"/>
                <a:gd name="connsiteY88" fmla="*/ 1272554 h 1839533"/>
                <a:gd name="connsiteX89" fmla="*/ 510639 w 2256312"/>
                <a:gd name="connsiteY89" fmla="*/ 1367557 h 1839533"/>
                <a:gd name="connsiteX90" fmla="*/ 504701 w 2256312"/>
                <a:gd name="connsiteY90" fmla="*/ 1527873 h 1839533"/>
                <a:gd name="connsiteX91" fmla="*/ 480951 w 2256312"/>
                <a:gd name="connsiteY91" fmla="*/ 1628814 h 1839533"/>
                <a:gd name="connsiteX92" fmla="*/ 480950 w 2256312"/>
                <a:gd name="connsiteY92" fmla="*/ 1711941 h 1839533"/>
                <a:gd name="connsiteX0" fmla="*/ 480950 w 2256312"/>
                <a:gd name="connsiteY0" fmla="*/ 1711941 h 1839533"/>
                <a:gd name="connsiteX1" fmla="*/ 368135 w 2256312"/>
                <a:gd name="connsiteY1" fmla="*/ 1717879 h 1839533"/>
                <a:gd name="connsiteX2" fmla="*/ 302821 w 2256312"/>
                <a:gd name="connsiteY2" fmla="*/ 1717879 h 1839533"/>
                <a:gd name="connsiteX3" fmla="*/ 255320 w 2256312"/>
                <a:gd name="connsiteY3" fmla="*/ 1664440 h 1839533"/>
                <a:gd name="connsiteX4" fmla="*/ 190005 w 2256312"/>
                <a:gd name="connsiteY4" fmla="*/ 1670377 h 1839533"/>
                <a:gd name="connsiteX5" fmla="*/ 83127 w 2256312"/>
                <a:gd name="connsiteY5" fmla="*/ 1664440 h 1839533"/>
                <a:gd name="connsiteX6" fmla="*/ 65314 w 2256312"/>
                <a:gd name="connsiteY6" fmla="*/ 1575375 h 1839533"/>
                <a:gd name="connsiteX7" fmla="*/ 47501 w 2256312"/>
                <a:gd name="connsiteY7" fmla="*/ 1302242 h 1839533"/>
                <a:gd name="connsiteX8" fmla="*/ 0 w 2256312"/>
                <a:gd name="connsiteY8" fmla="*/ 1236928 h 1839533"/>
                <a:gd name="connsiteX9" fmla="*/ 5938 w 2256312"/>
                <a:gd name="connsiteY9" fmla="*/ 1011297 h 1839533"/>
                <a:gd name="connsiteX10" fmla="*/ 53439 w 2256312"/>
                <a:gd name="connsiteY10" fmla="*/ 773790 h 1839533"/>
                <a:gd name="connsiteX11" fmla="*/ 41564 w 2256312"/>
                <a:gd name="connsiteY11" fmla="*/ 726289 h 1839533"/>
                <a:gd name="connsiteX12" fmla="*/ 11875 w 2256312"/>
                <a:gd name="connsiteY12" fmla="*/ 660975 h 1839533"/>
                <a:gd name="connsiteX13" fmla="*/ 5938 w 2256312"/>
                <a:gd name="connsiteY13" fmla="*/ 571909 h 1839533"/>
                <a:gd name="connsiteX14" fmla="*/ 53439 w 2256312"/>
                <a:gd name="connsiteY14" fmla="*/ 506595 h 1839533"/>
                <a:gd name="connsiteX15" fmla="*/ 83127 w 2256312"/>
                <a:gd name="connsiteY15" fmla="*/ 447219 h 1839533"/>
                <a:gd name="connsiteX16" fmla="*/ 225631 w 2256312"/>
                <a:gd name="connsiteY16" fmla="*/ 286902 h 1839533"/>
                <a:gd name="connsiteX17" fmla="*/ 255319 w 2256312"/>
                <a:gd name="connsiteY17" fmla="*/ 251277 h 1839533"/>
                <a:gd name="connsiteX18" fmla="*/ 264256 w 2256312"/>
                <a:gd name="connsiteY18" fmla="*/ 212652 h 1839533"/>
                <a:gd name="connsiteX19" fmla="*/ 403761 w 2256312"/>
                <a:gd name="connsiteY19" fmla="*/ 126604 h 1839533"/>
                <a:gd name="connsiteX20" fmla="*/ 593457 w 2256312"/>
                <a:gd name="connsiteY20" fmla="*/ 51658 h 1839533"/>
                <a:gd name="connsiteX21" fmla="*/ 790426 w 2256312"/>
                <a:gd name="connsiteY21" fmla="*/ 22588 h 1839533"/>
                <a:gd name="connsiteX22" fmla="*/ 807697 w 2256312"/>
                <a:gd name="connsiteY22" fmla="*/ 10772 h 1839533"/>
                <a:gd name="connsiteX23" fmla="*/ 875853 w 2256312"/>
                <a:gd name="connsiteY23" fmla="*/ 1893 h 1839533"/>
                <a:gd name="connsiteX24" fmla="*/ 1070017 w 2256312"/>
                <a:gd name="connsiteY24" fmla="*/ 1024 h 1839533"/>
                <a:gd name="connsiteX25" fmla="*/ 1240972 w 2256312"/>
                <a:gd name="connsiteY25" fmla="*/ 13770 h 1839533"/>
                <a:gd name="connsiteX26" fmla="*/ 1445715 w 2256312"/>
                <a:gd name="connsiteY26" fmla="*/ 55275 h 1839533"/>
                <a:gd name="connsiteX27" fmla="*/ 1543792 w 2256312"/>
                <a:gd name="connsiteY27" fmla="*/ 96897 h 1839533"/>
                <a:gd name="connsiteX28" fmla="*/ 1710047 w 2256312"/>
                <a:gd name="connsiteY28" fmla="*/ 144398 h 1839533"/>
                <a:gd name="connsiteX29" fmla="*/ 1793174 w 2256312"/>
                <a:gd name="connsiteY29" fmla="*/ 185962 h 1839533"/>
                <a:gd name="connsiteX30" fmla="*/ 1864426 w 2256312"/>
                <a:gd name="connsiteY30" fmla="*/ 233463 h 1839533"/>
                <a:gd name="connsiteX31" fmla="*/ 1929740 w 2256312"/>
                <a:gd name="connsiteY31" fmla="*/ 292840 h 1839533"/>
                <a:gd name="connsiteX32" fmla="*/ 2012868 w 2256312"/>
                <a:gd name="connsiteY32" fmla="*/ 346279 h 1839533"/>
                <a:gd name="connsiteX33" fmla="*/ 2143458 w 2256312"/>
                <a:gd name="connsiteY33" fmla="*/ 408596 h 1839533"/>
                <a:gd name="connsiteX34" fmla="*/ 2190862 w 2256312"/>
                <a:gd name="connsiteY34" fmla="*/ 500677 h 1839533"/>
                <a:gd name="connsiteX35" fmla="*/ 2247338 w 2256312"/>
                <a:gd name="connsiteY35" fmla="*/ 625368 h 1839533"/>
                <a:gd name="connsiteX36" fmla="*/ 2256312 w 2256312"/>
                <a:gd name="connsiteY36" fmla="*/ 779728 h 1839533"/>
                <a:gd name="connsiteX37" fmla="*/ 2250374 w 2256312"/>
                <a:gd name="connsiteY37" fmla="*/ 928170 h 1839533"/>
                <a:gd name="connsiteX38" fmla="*/ 2250374 w 2256312"/>
                <a:gd name="connsiteY38" fmla="*/ 928170 h 1839533"/>
                <a:gd name="connsiteX39" fmla="*/ 2232561 w 2256312"/>
                <a:gd name="connsiteY39" fmla="*/ 993484 h 1839533"/>
                <a:gd name="connsiteX40" fmla="*/ 2196935 w 2256312"/>
                <a:gd name="connsiteY40" fmla="*/ 1035047 h 1839533"/>
                <a:gd name="connsiteX41" fmla="*/ 2155372 w 2256312"/>
                <a:gd name="connsiteY41" fmla="*/ 1112237 h 1839533"/>
                <a:gd name="connsiteX42" fmla="*/ 2143496 w 2256312"/>
                <a:gd name="connsiteY42" fmla="*/ 1159738 h 1839533"/>
                <a:gd name="connsiteX43" fmla="*/ 2167247 w 2256312"/>
                <a:gd name="connsiteY43" fmla="*/ 1236928 h 1839533"/>
                <a:gd name="connsiteX44" fmla="*/ 2167247 w 2256312"/>
                <a:gd name="connsiteY44" fmla="*/ 1361619 h 1839533"/>
                <a:gd name="connsiteX45" fmla="*/ 2131621 w 2256312"/>
                <a:gd name="connsiteY45" fmla="*/ 1462559 h 1839533"/>
                <a:gd name="connsiteX46" fmla="*/ 2090057 w 2256312"/>
                <a:gd name="connsiteY46" fmla="*/ 1533811 h 1839533"/>
                <a:gd name="connsiteX47" fmla="*/ 2024743 w 2256312"/>
                <a:gd name="connsiteY47" fmla="*/ 1566440 h 1839533"/>
                <a:gd name="connsiteX48" fmla="*/ 1926743 w 2256312"/>
                <a:gd name="connsiteY48" fmla="*/ 1839533 h 1839533"/>
                <a:gd name="connsiteX49" fmla="*/ 1837716 w 2256312"/>
                <a:gd name="connsiteY49" fmla="*/ 1830656 h 1839533"/>
                <a:gd name="connsiteX50" fmla="*/ 1876302 w 2256312"/>
                <a:gd name="connsiteY50" fmla="*/ 1688190 h 1839533"/>
                <a:gd name="connsiteX51" fmla="*/ 1911927 w 2256312"/>
                <a:gd name="connsiteY51" fmla="*/ 1557562 h 1839533"/>
                <a:gd name="connsiteX52" fmla="*/ 1900051 w 2256312"/>
                <a:gd name="connsiteY52" fmla="*/ 1462559 h 1839533"/>
                <a:gd name="connsiteX53" fmla="*/ 1923803 w 2256312"/>
                <a:gd name="connsiteY53" fmla="*/ 1361619 h 1839533"/>
                <a:gd name="connsiteX54" fmla="*/ 1989117 w 2256312"/>
                <a:gd name="connsiteY54" fmla="*/ 1254741 h 1839533"/>
                <a:gd name="connsiteX55" fmla="*/ 1983179 w 2256312"/>
                <a:gd name="connsiteY55" fmla="*/ 1201302 h 1839533"/>
                <a:gd name="connsiteX56" fmla="*/ 2015904 w 2256312"/>
                <a:gd name="connsiteY56" fmla="*/ 1109278 h 1839533"/>
                <a:gd name="connsiteX57" fmla="*/ 2048494 w 2256312"/>
                <a:gd name="connsiteY57" fmla="*/ 951920 h 1839533"/>
                <a:gd name="connsiteX58" fmla="*/ 2119746 w 2256312"/>
                <a:gd name="connsiteY58" fmla="*/ 910357 h 1839533"/>
                <a:gd name="connsiteX59" fmla="*/ 2119746 w 2256312"/>
                <a:gd name="connsiteY59" fmla="*/ 910357 h 1839533"/>
                <a:gd name="connsiteX60" fmla="*/ 2137559 w 2256312"/>
                <a:gd name="connsiteY60" fmla="*/ 785666 h 1839533"/>
                <a:gd name="connsiteX61" fmla="*/ 2067815 w 2256312"/>
                <a:gd name="connsiteY61" fmla="*/ 510348 h 1839533"/>
                <a:gd name="connsiteX62" fmla="*/ 1828800 w 2256312"/>
                <a:gd name="connsiteY62" fmla="*/ 381905 h 1839533"/>
                <a:gd name="connsiteX63" fmla="*/ 1389413 w 2256312"/>
                <a:gd name="connsiteY63" fmla="*/ 179966 h 1839533"/>
                <a:gd name="connsiteX64" fmla="*/ 1186179 w 2256312"/>
                <a:gd name="connsiteY64" fmla="*/ 152927 h 1839533"/>
                <a:gd name="connsiteX65" fmla="*/ 976755 w 2256312"/>
                <a:gd name="connsiteY65" fmla="*/ 147337 h 1839533"/>
                <a:gd name="connsiteX66" fmla="*/ 807522 w 2256312"/>
                <a:gd name="connsiteY66" fmla="*/ 156273 h 1839533"/>
                <a:gd name="connsiteX67" fmla="*/ 611599 w 2256312"/>
                <a:gd name="connsiteY67" fmla="*/ 182944 h 1839533"/>
                <a:gd name="connsiteX68" fmla="*/ 451263 w 2256312"/>
                <a:gd name="connsiteY68" fmla="*/ 280964 h 1839533"/>
                <a:gd name="connsiteX69" fmla="*/ 380011 w 2256312"/>
                <a:gd name="connsiteY69" fmla="*/ 346279 h 1839533"/>
                <a:gd name="connsiteX70" fmla="*/ 380011 w 2256312"/>
                <a:gd name="connsiteY70" fmla="*/ 346279 h 1839533"/>
                <a:gd name="connsiteX71" fmla="*/ 338447 w 2256312"/>
                <a:gd name="connsiteY71" fmla="*/ 334403 h 1839533"/>
                <a:gd name="connsiteX72" fmla="*/ 249382 w 2256312"/>
                <a:gd name="connsiteY72" fmla="*/ 423468 h 1839533"/>
                <a:gd name="connsiteX73" fmla="*/ 195943 w 2256312"/>
                <a:gd name="connsiteY73" fmla="*/ 476907 h 1839533"/>
                <a:gd name="connsiteX74" fmla="*/ 207818 w 2256312"/>
                <a:gd name="connsiteY74" fmla="*/ 554097 h 1839533"/>
                <a:gd name="connsiteX75" fmla="*/ 255320 w 2256312"/>
                <a:gd name="connsiteY75" fmla="*/ 625349 h 1839533"/>
                <a:gd name="connsiteX76" fmla="*/ 237507 w 2256312"/>
                <a:gd name="connsiteY76" fmla="*/ 690663 h 1839533"/>
                <a:gd name="connsiteX77" fmla="*/ 201881 w 2256312"/>
                <a:gd name="connsiteY77" fmla="*/ 755977 h 1839533"/>
                <a:gd name="connsiteX78" fmla="*/ 267195 w 2256312"/>
                <a:gd name="connsiteY78" fmla="*/ 744102 h 1839533"/>
                <a:gd name="connsiteX79" fmla="*/ 267195 w 2256312"/>
                <a:gd name="connsiteY79" fmla="*/ 744102 h 1839533"/>
                <a:gd name="connsiteX80" fmla="*/ 267195 w 2256312"/>
                <a:gd name="connsiteY80" fmla="*/ 744102 h 1839533"/>
                <a:gd name="connsiteX81" fmla="*/ 362198 w 2256312"/>
                <a:gd name="connsiteY81" fmla="*/ 672850 h 1839533"/>
                <a:gd name="connsiteX82" fmla="*/ 421574 w 2256312"/>
                <a:gd name="connsiteY82" fmla="*/ 690663 h 1839533"/>
                <a:gd name="connsiteX83" fmla="*/ 445325 w 2256312"/>
                <a:gd name="connsiteY83" fmla="*/ 767853 h 1839533"/>
                <a:gd name="connsiteX84" fmla="*/ 475013 w 2256312"/>
                <a:gd name="connsiteY84" fmla="*/ 874731 h 1839533"/>
                <a:gd name="connsiteX85" fmla="*/ 510639 w 2256312"/>
                <a:gd name="connsiteY85" fmla="*/ 963795 h 1839533"/>
                <a:gd name="connsiteX86" fmla="*/ 528452 w 2256312"/>
                <a:gd name="connsiteY86" fmla="*/ 1040985 h 1839533"/>
                <a:gd name="connsiteX87" fmla="*/ 540327 w 2256312"/>
                <a:gd name="connsiteY87" fmla="*/ 1094424 h 1839533"/>
                <a:gd name="connsiteX88" fmla="*/ 540327 w 2256312"/>
                <a:gd name="connsiteY88" fmla="*/ 1272554 h 1839533"/>
                <a:gd name="connsiteX89" fmla="*/ 510639 w 2256312"/>
                <a:gd name="connsiteY89" fmla="*/ 1367557 h 1839533"/>
                <a:gd name="connsiteX90" fmla="*/ 504701 w 2256312"/>
                <a:gd name="connsiteY90" fmla="*/ 1527873 h 1839533"/>
                <a:gd name="connsiteX91" fmla="*/ 480951 w 2256312"/>
                <a:gd name="connsiteY91" fmla="*/ 1628814 h 1839533"/>
                <a:gd name="connsiteX92" fmla="*/ 480950 w 2256312"/>
                <a:gd name="connsiteY92" fmla="*/ 1711941 h 1839533"/>
                <a:gd name="connsiteX0" fmla="*/ 480950 w 2256312"/>
                <a:gd name="connsiteY0" fmla="*/ 1711941 h 1839533"/>
                <a:gd name="connsiteX1" fmla="*/ 368135 w 2256312"/>
                <a:gd name="connsiteY1" fmla="*/ 1717879 h 1839533"/>
                <a:gd name="connsiteX2" fmla="*/ 302821 w 2256312"/>
                <a:gd name="connsiteY2" fmla="*/ 1717879 h 1839533"/>
                <a:gd name="connsiteX3" fmla="*/ 255320 w 2256312"/>
                <a:gd name="connsiteY3" fmla="*/ 1664440 h 1839533"/>
                <a:gd name="connsiteX4" fmla="*/ 190005 w 2256312"/>
                <a:gd name="connsiteY4" fmla="*/ 1670377 h 1839533"/>
                <a:gd name="connsiteX5" fmla="*/ 83127 w 2256312"/>
                <a:gd name="connsiteY5" fmla="*/ 1664440 h 1839533"/>
                <a:gd name="connsiteX6" fmla="*/ 65314 w 2256312"/>
                <a:gd name="connsiteY6" fmla="*/ 1575375 h 1839533"/>
                <a:gd name="connsiteX7" fmla="*/ 47501 w 2256312"/>
                <a:gd name="connsiteY7" fmla="*/ 1302242 h 1839533"/>
                <a:gd name="connsiteX8" fmla="*/ 0 w 2256312"/>
                <a:gd name="connsiteY8" fmla="*/ 1236928 h 1839533"/>
                <a:gd name="connsiteX9" fmla="*/ 5938 w 2256312"/>
                <a:gd name="connsiteY9" fmla="*/ 1011297 h 1839533"/>
                <a:gd name="connsiteX10" fmla="*/ 53439 w 2256312"/>
                <a:gd name="connsiteY10" fmla="*/ 773790 h 1839533"/>
                <a:gd name="connsiteX11" fmla="*/ 41564 w 2256312"/>
                <a:gd name="connsiteY11" fmla="*/ 726289 h 1839533"/>
                <a:gd name="connsiteX12" fmla="*/ 11875 w 2256312"/>
                <a:gd name="connsiteY12" fmla="*/ 660975 h 1839533"/>
                <a:gd name="connsiteX13" fmla="*/ 5938 w 2256312"/>
                <a:gd name="connsiteY13" fmla="*/ 571909 h 1839533"/>
                <a:gd name="connsiteX14" fmla="*/ 53439 w 2256312"/>
                <a:gd name="connsiteY14" fmla="*/ 506595 h 1839533"/>
                <a:gd name="connsiteX15" fmla="*/ 83127 w 2256312"/>
                <a:gd name="connsiteY15" fmla="*/ 447219 h 1839533"/>
                <a:gd name="connsiteX16" fmla="*/ 225631 w 2256312"/>
                <a:gd name="connsiteY16" fmla="*/ 286902 h 1839533"/>
                <a:gd name="connsiteX17" fmla="*/ 255319 w 2256312"/>
                <a:gd name="connsiteY17" fmla="*/ 251277 h 1839533"/>
                <a:gd name="connsiteX18" fmla="*/ 264256 w 2256312"/>
                <a:gd name="connsiteY18" fmla="*/ 212652 h 1839533"/>
                <a:gd name="connsiteX19" fmla="*/ 403761 w 2256312"/>
                <a:gd name="connsiteY19" fmla="*/ 126604 h 1839533"/>
                <a:gd name="connsiteX20" fmla="*/ 593457 w 2256312"/>
                <a:gd name="connsiteY20" fmla="*/ 51658 h 1839533"/>
                <a:gd name="connsiteX21" fmla="*/ 790426 w 2256312"/>
                <a:gd name="connsiteY21" fmla="*/ 22588 h 1839533"/>
                <a:gd name="connsiteX22" fmla="*/ 807697 w 2256312"/>
                <a:gd name="connsiteY22" fmla="*/ 10772 h 1839533"/>
                <a:gd name="connsiteX23" fmla="*/ 875853 w 2256312"/>
                <a:gd name="connsiteY23" fmla="*/ 1893 h 1839533"/>
                <a:gd name="connsiteX24" fmla="*/ 1070017 w 2256312"/>
                <a:gd name="connsiteY24" fmla="*/ 1024 h 1839533"/>
                <a:gd name="connsiteX25" fmla="*/ 1240972 w 2256312"/>
                <a:gd name="connsiteY25" fmla="*/ 13770 h 1839533"/>
                <a:gd name="connsiteX26" fmla="*/ 1445715 w 2256312"/>
                <a:gd name="connsiteY26" fmla="*/ 55275 h 1839533"/>
                <a:gd name="connsiteX27" fmla="*/ 1543792 w 2256312"/>
                <a:gd name="connsiteY27" fmla="*/ 96897 h 1839533"/>
                <a:gd name="connsiteX28" fmla="*/ 1710047 w 2256312"/>
                <a:gd name="connsiteY28" fmla="*/ 144398 h 1839533"/>
                <a:gd name="connsiteX29" fmla="*/ 1793174 w 2256312"/>
                <a:gd name="connsiteY29" fmla="*/ 185962 h 1839533"/>
                <a:gd name="connsiteX30" fmla="*/ 1864426 w 2256312"/>
                <a:gd name="connsiteY30" fmla="*/ 233463 h 1839533"/>
                <a:gd name="connsiteX31" fmla="*/ 1929740 w 2256312"/>
                <a:gd name="connsiteY31" fmla="*/ 292840 h 1839533"/>
                <a:gd name="connsiteX32" fmla="*/ 2012868 w 2256312"/>
                <a:gd name="connsiteY32" fmla="*/ 346279 h 1839533"/>
                <a:gd name="connsiteX33" fmla="*/ 2143458 w 2256312"/>
                <a:gd name="connsiteY33" fmla="*/ 408596 h 1839533"/>
                <a:gd name="connsiteX34" fmla="*/ 2190862 w 2256312"/>
                <a:gd name="connsiteY34" fmla="*/ 500677 h 1839533"/>
                <a:gd name="connsiteX35" fmla="*/ 2247338 w 2256312"/>
                <a:gd name="connsiteY35" fmla="*/ 625368 h 1839533"/>
                <a:gd name="connsiteX36" fmla="*/ 2256312 w 2256312"/>
                <a:gd name="connsiteY36" fmla="*/ 779728 h 1839533"/>
                <a:gd name="connsiteX37" fmla="*/ 2250374 w 2256312"/>
                <a:gd name="connsiteY37" fmla="*/ 928170 h 1839533"/>
                <a:gd name="connsiteX38" fmla="*/ 2250374 w 2256312"/>
                <a:gd name="connsiteY38" fmla="*/ 928170 h 1839533"/>
                <a:gd name="connsiteX39" fmla="*/ 2232561 w 2256312"/>
                <a:gd name="connsiteY39" fmla="*/ 993484 h 1839533"/>
                <a:gd name="connsiteX40" fmla="*/ 2196935 w 2256312"/>
                <a:gd name="connsiteY40" fmla="*/ 1035047 h 1839533"/>
                <a:gd name="connsiteX41" fmla="*/ 2155372 w 2256312"/>
                <a:gd name="connsiteY41" fmla="*/ 1112237 h 1839533"/>
                <a:gd name="connsiteX42" fmla="*/ 2143496 w 2256312"/>
                <a:gd name="connsiteY42" fmla="*/ 1159738 h 1839533"/>
                <a:gd name="connsiteX43" fmla="*/ 2167247 w 2256312"/>
                <a:gd name="connsiteY43" fmla="*/ 1236928 h 1839533"/>
                <a:gd name="connsiteX44" fmla="*/ 2167247 w 2256312"/>
                <a:gd name="connsiteY44" fmla="*/ 1361619 h 1839533"/>
                <a:gd name="connsiteX45" fmla="*/ 2131621 w 2256312"/>
                <a:gd name="connsiteY45" fmla="*/ 1462559 h 1839533"/>
                <a:gd name="connsiteX46" fmla="*/ 2090057 w 2256312"/>
                <a:gd name="connsiteY46" fmla="*/ 1533811 h 1839533"/>
                <a:gd name="connsiteX47" fmla="*/ 2024743 w 2256312"/>
                <a:gd name="connsiteY47" fmla="*/ 1566440 h 1839533"/>
                <a:gd name="connsiteX48" fmla="*/ 1926743 w 2256312"/>
                <a:gd name="connsiteY48" fmla="*/ 1839533 h 1839533"/>
                <a:gd name="connsiteX49" fmla="*/ 1837716 w 2256312"/>
                <a:gd name="connsiteY49" fmla="*/ 1830656 h 1839533"/>
                <a:gd name="connsiteX50" fmla="*/ 1876302 w 2256312"/>
                <a:gd name="connsiteY50" fmla="*/ 1688190 h 1839533"/>
                <a:gd name="connsiteX51" fmla="*/ 1911927 w 2256312"/>
                <a:gd name="connsiteY51" fmla="*/ 1557562 h 1839533"/>
                <a:gd name="connsiteX52" fmla="*/ 1900051 w 2256312"/>
                <a:gd name="connsiteY52" fmla="*/ 1462559 h 1839533"/>
                <a:gd name="connsiteX53" fmla="*/ 1923803 w 2256312"/>
                <a:gd name="connsiteY53" fmla="*/ 1361619 h 1839533"/>
                <a:gd name="connsiteX54" fmla="*/ 1989117 w 2256312"/>
                <a:gd name="connsiteY54" fmla="*/ 1254741 h 1839533"/>
                <a:gd name="connsiteX55" fmla="*/ 1983179 w 2256312"/>
                <a:gd name="connsiteY55" fmla="*/ 1201302 h 1839533"/>
                <a:gd name="connsiteX56" fmla="*/ 2015904 w 2256312"/>
                <a:gd name="connsiteY56" fmla="*/ 1109278 h 1839533"/>
                <a:gd name="connsiteX57" fmla="*/ 2048494 w 2256312"/>
                <a:gd name="connsiteY57" fmla="*/ 951920 h 1839533"/>
                <a:gd name="connsiteX58" fmla="*/ 2119746 w 2256312"/>
                <a:gd name="connsiteY58" fmla="*/ 910357 h 1839533"/>
                <a:gd name="connsiteX59" fmla="*/ 2119746 w 2256312"/>
                <a:gd name="connsiteY59" fmla="*/ 910357 h 1839533"/>
                <a:gd name="connsiteX60" fmla="*/ 2137559 w 2256312"/>
                <a:gd name="connsiteY60" fmla="*/ 785666 h 1839533"/>
                <a:gd name="connsiteX61" fmla="*/ 2067815 w 2256312"/>
                <a:gd name="connsiteY61" fmla="*/ 510348 h 1839533"/>
                <a:gd name="connsiteX62" fmla="*/ 1828800 w 2256312"/>
                <a:gd name="connsiteY62" fmla="*/ 381905 h 1839533"/>
                <a:gd name="connsiteX63" fmla="*/ 1389413 w 2256312"/>
                <a:gd name="connsiteY63" fmla="*/ 179966 h 1839533"/>
                <a:gd name="connsiteX64" fmla="*/ 1186179 w 2256312"/>
                <a:gd name="connsiteY64" fmla="*/ 152927 h 1839533"/>
                <a:gd name="connsiteX65" fmla="*/ 976755 w 2256312"/>
                <a:gd name="connsiteY65" fmla="*/ 147337 h 1839533"/>
                <a:gd name="connsiteX66" fmla="*/ 807522 w 2256312"/>
                <a:gd name="connsiteY66" fmla="*/ 156273 h 1839533"/>
                <a:gd name="connsiteX67" fmla="*/ 611599 w 2256312"/>
                <a:gd name="connsiteY67" fmla="*/ 182944 h 1839533"/>
                <a:gd name="connsiteX68" fmla="*/ 451263 w 2256312"/>
                <a:gd name="connsiteY68" fmla="*/ 280964 h 1839533"/>
                <a:gd name="connsiteX69" fmla="*/ 380011 w 2256312"/>
                <a:gd name="connsiteY69" fmla="*/ 346279 h 1839533"/>
                <a:gd name="connsiteX70" fmla="*/ 380011 w 2256312"/>
                <a:gd name="connsiteY70" fmla="*/ 346279 h 1839533"/>
                <a:gd name="connsiteX71" fmla="*/ 338447 w 2256312"/>
                <a:gd name="connsiteY71" fmla="*/ 334403 h 1839533"/>
                <a:gd name="connsiteX72" fmla="*/ 249382 w 2256312"/>
                <a:gd name="connsiteY72" fmla="*/ 423468 h 1839533"/>
                <a:gd name="connsiteX73" fmla="*/ 195943 w 2256312"/>
                <a:gd name="connsiteY73" fmla="*/ 476907 h 1839533"/>
                <a:gd name="connsiteX74" fmla="*/ 207818 w 2256312"/>
                <a:gd name="connsiteY74" fmla="*/ 554097 h 1839533"/>
                <a:gd name="connsiteX75" fmla="*/ 255320 w 2256312"/>
                <a:gd name="connsiteY75" fmla="*/ 625349 h 1839533"/>
                <a:gd name="connsiteX76" fmla="*/ 237507 w 2256312"/>
                <a:gd name="connsiteY76" fmla="*/ 690663 h 1839533"/>
                <a:gd name="connsiteX77" fmla="*/ 201881 w 2256312"/>
                <a:gd name="connsiteY77" fmla="*/ 755977 h 1839533"/>
                <a:gd name="connsiteX78" fmla="*/ 267195 w 2256312"/>
                <a:gd name="connsiteY78" fmla="*/ 744102 h 1839533"/>
                <a:gd name="connsiteX79" fmla="*/ 267195 w 2256312"/>
                <a:gd name="connsiteY79" fmla="*/ 744102 h 1839533"/>
                <a:gd name="connsiteX80" fmla="*/ 267195 w 2256312"/>
                <a:gd name="connsiteY80" fmla="*/ 744102 h 1839533"/>
                <a:gd name="connsiteX81" fmla="*/ 362198 w 2256312"/>
                <a:gd name="connsiteY81" fmla="*/ 672850 h 1839533"/>
                <a:gd name="connsiteX82" fmla="*/ 421574 w 2256312"/>
                <a:gd name="connsiteY82" fmla="*/ 690663 h 1839533"/>
                <a:gd name="connsiteX83" fmla="*/ 445325 w 2256312"/>
                <a:gd name="connsiteY83" fmla="*/ 767853 h 1839533"/>
                <a:gd name="connsiteX84" fmla="*/ 475013 w 2256312"/>
                <a:gd name="connsiteY84" fmla="*/ 874731 h 1839533"/>
                <a:gd name="connsiteX85" fmla="*/ 510639 w 2256312"/>
                <a:gd name="connsiteY85" fmla="*/ 963795 h 1839533"/>
                <a:gd name="connsiteX86" fmla="*/ 528452 w 2256312"/>
                <a:gd name="connsiteY86" fmla="*/ 1040985 h 1839533"/>
                <a:gd name="connsiteX87" fmla="*/ 540327 w 2256312"/>
                <a:gd name="connsiteY87" fmla="*/ 1094424 h 1839533"/>
                <a:gd name="connsiteX88" fmla="*/ 540327 w 2256312"/>
                <a:gd name="connsiteY88" fmla="*/ 1272554 h 1839533"/>
                <a:gd name="connsiteX89" fmla="*/ 510639 w 2256312"/>
                <a:gd name="connsiteY89" fmla="*/ 1367557 h 1839533"/>
                <a:gd name="connsiteX90" fmla="*/ 504701 w 2256312"/>
                <a:gd name="connsiteY90" fmla="*/ 1527873 h 1839533"/>
                <a:gd name="connsiteX91" fmla="*/ 480951 w 2256312"/>
                <a:gd name="connsiteY91" fmla="*/ 1628814 h 1839533"/>
                <a:gd name="connsiteX92" fmla="*/ 480950 w 2256312"/>
                <a:gd name="connsiteY92" fmla="*/ 1711941 h 1839533"/>
                <a:gd name="connsiteX0" fmla="*/ 480950 w 2256312"/>
                <a:gd name="connsiteY0" fmla="*/ 1711941 h 1839533"/>
                <a:gd name="connsiteX1" fmla="*/ 368135 w 2256312"/>
                <a:gd name="connsiteY1" fmla="*/ 1717879 h 1839533"/>
                <a:gd name="connsiteX2" fmla="*/ 302821 w 2256312"/>
                <a:gd name="connsiteY2" fmla="*/ 1717879 h 1839533"/>
                <a:gd name="connsiteX3" fmla="*/ 255320 w 2256312"/>
                <a:gd name="connsiteY3" fmla="*/ 1664440 h 1839533"/>
                <a:gd name="connsiteX4" fmla="*/ 190005 w 2256312"/>
                <a:gd name="connsiteY4" fmla="*/ 1670377 h 1839533"/>
                <a:gd name="connsiteX5" fmla="*/ 83127 w 2256312"/>
                <a:gd name="connsiteY5" fmla="*/ 1664440 h 1839533"/>
                <a:gd name="connsiteX6" fmla="*/ 65314 w 2256312"/>
                <a:gd name="connsiteY6" fmla="*/ 1575375 h 1839533"/>
                <a:gd name="connsiteX7" fmla="*/ 47501 w 2256312"/>
                <a:gd name="connsiteY7" fmla="*/ 1302242 h 1839533"/>
                <a:gd name="connsiteX8" fmla="*/ 0 w 2256312"/>
                <a:gd name="connsiteY8" fmla="*/ 1236928 h 1839533"/>
                <a:gd name="connsiteX9" fmla="*/ 5938 w 2256312"/>
                <a:gd name="connsiteY9" fmla="*/ 1011297 h 1839533"/>
                <a:gd name="connsiteX10" fmla="*/ 53439 w 2256312"/>
                <a:gd name="connsiteY10" fmla="*/ 773790 h 1839533"/>
                <a:gd name="connsiteX11" fmla="*/ 41564 w 2256312"/>
                <a:gd name="connsiteY11" fmla="*/ 726289 h 1839533"/>
                <a:gd name="connsiteX12" fmla="*/ 11875 w 2256312"/>
                <a:gd name="connsiteY12" fmla="*/ 660975 h 1839533"/>
                <a:gd name="connsiteX13" fmla="*/ 5938 w 2256312"/>
                <a:gd name="connsiteY13" fmla="*/ 571909 h 1839533"/>
                <a:gd name="connsiteX14" fmla="*/ 53439 w 2256312"/>
                <a:gd name="connsiteY14" fmla="*/ 506595 h 1839533"/>
                <a:gd name="connsiteX15" fmla="*/ 83127 w 2256312"/>
                <a:gd name="connsiteY15" fmla="*/ 447219 h 1839533"/>
                <a:gd name="connsiteX16" fmla="*/ 225631 w 2256312"/>
                <a:gd name="connsiteY16" fmla="*/ 286902 h 1839533"/>
                <a:gd name="connsiteX17" fmla="*/ 255319 w 2256312"/>
                <a:gd name="connsiteY17" fmla="*/ 251277 h 1839533"/>
                <a:gd name="connsiteX18" fmla="*/ 264256 w 2256312"/>
                <a:gd name="connsiteY18" fmla="*/ 212652 h 1839533"/>
                <a:gd name="connsiteX19" fmla="*/ 403761 w 2256312"/>
                <a:gd name="connsiteY19" fmla="*/ 126604 h 1839533"/>
                <a:gd name="connsiteX20" fmla="*/ 593457 w 2256312"/>
                <a:gd name="connsiteY20" fmla="*/ 51658 h 1839533"/>
                <a:gd name="connsiteX21" fmla="*/ 790426 w 2256312"/>
                <a:gd name="connsiteY21" fmla="*/ 22588 h 1839533"/>
                <a:gd name="connsiteX22" fmla="*/ 807697 w 2256312"/>
                <a:gd name="connsiteY22" fmla="*/ 10772 h 1839533"/>
                <a:gd name="connsiteX23" fmla="*/ 875853 w 2256312"/>
                <a:gd name="connsiteY23" fmla="*/ 1893 h 1839533"/>
                <a:gd name="connsiteX24" fmla="*/ 1070017 w 2256312"/>
                <a:gd name="connsiteY24" fmla="*/ 1024 h 1839533"/>
                <a:gd name="connsiteX25" fmla="*/ 1240972 w 2256312"/>
                <a:gd name="connsiteY25" fmla="*/ 13770 h 1839533"/>
                <a:gd name="connsiteX26" fmla="*/ 1445715 w 2256312"/>
                <a:gd name="connsiteY26" fmla="*/ 55275 h 1839533"/>
                <a:gd name="connsiteX27" fmla="*/ 1543792 w 2256312"/>
                <a:gd name="connsiteY27" fmla="*/ 96897 h 1839533"/>
                <a:gd name="connsiteX28" fmla="*/ 1710047 w 2256312"/>
                <a:gd name="connsiteY28" fmla="*/ 144398 h 1839533"/>
                <a:gd name="connsiteX29" fmla="*/ 1793174 w 2256312"/>
                <a:gd name="connsiteY29" fmla="*/ 185962 h 1839533"/>
                <a:gd name="connsiteX30" fmla="*/ 1864426 w 2256312"/>
                <a:gd name="connsiteY30" fmla="*/ 233463 h 1839533"/>
                <a:gd name="connsiteX31" fmla="*/ 1929740 w 2256312"/>
                <a:gd name="connsiteY31" fmla="*/ 292840 h 1839533"/>
                <a:gd name="connsiteX32" fmla="*/ 2012868 w 2256312"/>
                <a:gd name="connsiteY32" fmla="*/ 346279 h 1839533"/>
                <a:gd name="connsiteX33" fmla="*/ 2143458 w 2256312"/>
                <a:gd name="connsiteY33" fmla="*/ 408596 h 1839533"/>
                <a:gd name="connsiteX34" fmla="*/ 2190862 w 2256312"/>
                <a:gd name="connsiteY34" fmla="*/ 500677 h 1839533"/>
                <a:gd name="connsiteX35" fmla="*/ 2247338 w 2256312"/>
                <a:gd name="connsiteY35" fmla="*/ 625368 h 1839533"/>
                <a:gd name="connsiteX36" fmla="*/ 2256312 w 2256312"/>
                <a:gd name="connsiteY36" fmla="*/ 779728 h 1839533"/>
                <a:gd name="connsiteX37" fmla="*/ 2250374 w 2256312"/>
                <a:gd name="connsiteY37" fmla="*/ 928170 h 1839533"/>
                <a:gd name="connsiteX38" fmla="*/ 2250374 w 2256312"/>
                <a:gd name="connsiteY38" fmla="*/ 928170 h 1839533"/>
                <a:gd name="connsiteX39" fmla="*/ 2232561 w 2256312"/>
                <a:gd name="connsiteY39" fmla="*/ 993484 h 1839533"/>
                <a:gd name="connsiteX40" fmla="*/ 2196935 w 2256312"/>
                <a:gd name="connsiteY40" fmla="*/ 1035047 h 1839533"/>
                <a:gd name="connsiteX41" fmla="*/ 2155372 w 2256312"/>
                <a:gd name="connsiteY41" fmla="*/ 1112237 h 1839533"/>
                <a:gd name="connsiteX42" fmla="*/ 2143496 w 2256312"/>
                <a:gd name="connsiteY42" fmla="*/ 1159738 h 1839533"/>
                <a:gd name="connsiteX43" fmla="*/ 2167247 w 2256312"/>
                <a:gd name="connsiteY43" fmla="*/ 1236928 h 1839533"/>
                <a:gd name="connsiteX44" fmla="*/ 2167247 w 2256312"/>
                <a:gd name="connsiteY44" fmla="*/ 1361619 h 1839533"/>
                <a:gd name="connsiteX45" fmla="*/ 2131621 w 2256312"/>
                <a:gd name="connsiteY45" fmla="*/ 1462559 h 1839533"/>
                <a:gd name="connsiteX46" fmla="*/ 2090057 w 2256312"/>
                <a:gd name="connsiteY46" fmla="*/ 1533811 h 1839533"/>
                <a:gd name="connsiteX47" fmla="*/ 2024743 w 2256312"/>
                <a:gd name="connsiteY47" fmla="*/ 1566440 h 1839533"/>
                <a:gd name="connsiteX48" fmla="*/ 1926743 w 2256312"/>
                <a:gd name="connsiteY48" fmla="*/ 1839533 h 1839533"/>
                <a:gd name="connsiteX49" fmla="*/ 1837716 w 2256312"/>
                <a:gd name="connsiteY49" fmla="*/ 1830656 h 1839533"/>
                <a:gd name="connsiteX50" fmla="*/ 1876302 w 2256312"/>
                <a:gd name="connsiteY50" fmla="*/ 1688190 h 1839533"/>
                <a:gd name="connsiteX51" fmla="*/ 1911927 w 2256312"/>
                <a:gd name="connsiteY51" fmla="*/ 1557562 h 1839533"/>
                <a:gd name="connsiteX52" fmla="*/ 1900051 w 2256312"/>
                <a:gd name="connsiteY52" fmla="*/ 1462559 h 1839533"/>
                <a:gd name="connsiteX53" fmla="*/ 1923803 w 2256312"/>
                <a:gd name="connsiteY53" fmla="*/ 1361619 h 1839533"/>
                <a:gd name="connsiteX54" fmla="*/ 1989117 w 2256312"/>
                <a:gd name="connsiteY54" fmla="*/ 1254741 h 1839533"/>
                <a:gd name="connsiteX55" fmla="*/ 1983179 w 2256312"/>
                <a:gd name="connsiteY55" fmla="*/ 1201302 h 1839533"/>
                <a:gd name="connsiteX56" fmla="*/ 2015904 w 2256312"/>
                <a:gd name="connsiteY56" fmla="*/ 1109278 h 1839533"/>
                <a:gd name="connsiteX57" fmla="*/ 2048494 w 2256312"/>
                <a:gd name="connsiteY57" fmla="*/ 951920 h 1839533"/>
                <a:gd name="connsiteX58" fmla="*/ 2119746 w 2256312"/>
                <a:gd name="connsiteY58" fmla="*/ 910357 h 1839533"/>
                <a:gd name="connsiteX59" fmla="*/ 2119746 w 2256312"/>
                <a:gd name="connsiteY59" fmla="*/ 910357 h 1839533"/>
                <a:gd name="connsiteX60" fmla="*/ 2137559 w 2256312"/>
                <a:gd name="connsiteY60" fmla="*/ 785666 h 1839533"/>
                <a:gd name="connsiteX61" fmla="*/ 2067815 w 2256312"/>
                <a:gd name="connsiteY61" fmla="*/ 510348 h 1839533"/>
                <a:gd name="connsiteX62" fmla="*/ 1828800 w 2256312"/>
                <a:gd name="connsiteY62" fmla="*/ 381905 h 1839533"/>
                <a:gd name="connsiteX63" fmla="*/ 1389413 w 2256312"/>
                <a:gd name="connsiteY63" fmla="*/ 179966 h 1839533"/>
                <a:gd name="connsiteX64" fmla="*/ 1186179 w 2256312"/>
                <a:gd name="connsiteY64" fmla="*/ 152927 h 1839533"/>
                <a:gd name="connsiteX65" fmla="*/ 976755 w 2256312"/>
                <a:gd name="connsiteY65" fmla="*/ 147337 h 1839533"/>
                <a:gd name="connsiteX66" fmla="*/ 807522 w 2256312"/>
                <a:gd name="connsiteY66" fmla="*/ 156273 h 1839533"/>
                <a:gd name="connsiteX67" fmla="*/ 611599 w 2256312"/>
                <a:gd name="connsiteY67" fmla="*/ 182944 h 1839533"/>
                <a:gd name="connsiteX68" fmla="*/ 451263 w 2256312"/>
                <a:gd name="connsiteY68" fmla="*/ 280964 h 1839533"/>
                <a:gd name="connsiteX69" fmla="*/ 380011 w 2256312"/>
                <a:gd name="connsiteY69" fmla="*/ 346279 h 1839533"/>
                <a:gd name="connsiteX70" fmla="*/ 380011 w 2256312"/>
                <a:gd name="connsiteY70" fmla="*/ 346279 h 1839533"/>
                <a:gd name="connsiteX71" fmla="*/ 338447 w 2256312"/>
                <a:gd name="connsiteY71" fmla="*/ 334403 h 1839533"/>
                <a:gd name="connsiteX72" fmla="*/ 249382 w 2256312"/>
                <a:gd name="connsiteY72" fmla="*/ 423468 h 1839533"/>
                <a:gd name="connsiteX73" fmla="*/ 195943 w 2256312"/>
                <a:gd name="connsiteY73" fmla="*/ 476907 h 1839533"/>
                <a:gd name="connsiteX74" fmla="*/ 207818 w 2256312"/>
                <a:gd name="connsiteY74" fmla="*/ 554097 h 1839533"/>
                <a:gd name="connsiteX75" fmla="*/ 255320 w 2256312"/>
                <a:gd name="connsiteY75" fmla="*/ 625349 h 1839533"/>
                <a:gd name="connsiteX76" fmla="*/ 237507 w 2256312"/>
                <a:gd name="connsiteY76" fmla="*/ 690663 h 1839533"/>
                <a:gd name="connsiteX77" fmla="*/ 201881 w 2256312"/>
                <a:gd name="connsiteY77" fmla="*/ 755977 h 1839533"/>
                <a:gd name="connsiteX78" fmla="*/ 267195 w 2256312"/>
                <a:gd name="connsiteY78" fmla="*/ 744102 h 1839533"/>
                <a:gd name="connsiteX79" fmla="*/ 267195 w 2256312"/>
                <a:gd name="connsiteY79" fmla="*/ 744102 h 1839533"/>
                <a:gd name="connsiteX80" fmla="*/ 267195 w 2256312"/>
                <a:gd name="connsiteY80" fmla="*/ 744102 h 1839533"/>
                <a:gd name="connsiteX81" fmla="*/ 362198 w 2256312"/>
                <a:gd name="connsiteY81" fmla="*/ 672850 h 1839533"/>
                <a:gd name="connsiteX82" fmla="*/ 421574 w 2256312"/>
                <a:gd name="connsiteY82" fmla="*/ 690663 h 1839533"/>
                <a:gd name="connsiteX83" fmla="*/ 445325 w 2256312"/>
                <a:gd name="connsiteY83" fmla="*/ 767853 h 1839533"/>
                <a:gd name="connsiteX84" fmla="*/ 475013 w 2256312"/>
                <a:gd name="connsiteY84" fmla="*/ 874731 h 1839533"/>
                <a:gd name="connsiteX85" fmla="*/ 510639 w 2256312"/>
                <a:gd name="connsiteY85" fmla="*/ 963795 h 1839533"/>
                <a:gd name="connsiteX86" fmla="*/ 528452 w 2256312"/>
                <a:gd name="connsiteY86" fmla="*/ 1040985 h 1839533"/>
                <a:gd name="connsiteX87" fmla="*/ 540327 w 2256312"/>
                <a:gd name="connsiteY87" fmla="*/ 1094424 h 1839533"/>
                <a:gd name="connsiteX88" fmla="*/ 540327 w 2256312"/>
                <a:gd name="connsiteY88" fmla="*/ 1272554 h 1839533"/>
                <a:gd name="connsiteX89" fmla="*/ 510639 w 2256312"/>
                <a:gd name="connsiteY89" fmla="*/ 1367557 h 1839533"/>
                <a:gd name="connsiteX90" fmla="*/ 504701 w 2256312"/>
                <a:gd name="connsiteY90" fmla="*/ 1527873 h 1839533"/>
                <a:gd name="connsiteX91" fmla="*/ 480951 w 2256312"/>
                <a:gd name="connsiteY91" fmla="*/ 1628814 h 1839533"/>
                <a:gd name="connsiteX92" fmla="*/ 480950 w 2256312"/>
                <a:gd name="connsiteY92" fmla="*/ 1711941 h 1839533"/>
                <a:gd name="connsiteX0" fmla="*/ 480950 w 2256312"/>
                <a:gd name="connsiteY0" fmla="*/ 1711941 h 1839533"/>
                <a:gd name="connsiteX1" fmla="*/ 368135 w 2256312"/>
                <a:gd name="connsiteY1" fmla="*/ 1717879 h 1839533"/>
                <a:gd name="connsiteX2" fmla="*/ 302821 w 2256312"/>
                <a:gd name="connsiteY2" fmla="*/ 1717879 h 1839533"/>
                <a:gd name="connsiteX3" fmla="*/ 255320 w 2256312"/>
                <a:gd name="connsiteY3" fmla="*/ 1664440 h 1839533"/>
                <a:gd name="connsiteX4" fmla="*/ 190005 w 2256312"/>
                <a:gd name="connsiteY4" fmla="*/ 1670377 h 1839533"/>
                <a:gd name="connsiteX5" fmla="*/ 83127 w 2256312"/>
                <a:gd name="connsiteY5" fmla="*/ 1664440 h 1839533"/>
                <a:gd name="connsiteX6" fmla="*/ 65314 w 2256312"/>
                <a:gd name="connsiteY6" fmla="*/ 1575375 h 1839533"/>
                <a:gd name="connsiteX7" fmla="*/ 47501 w 2256312"/>
                <a:gd name="connsiteY7" fmla="*/ 1302242 h 1839533"/>
                <a:gd name="connsiteX8" fmla="*/ 0 w 2256312"/>
                <a:gd name="connsiteY8" fmla="*/ 1236928 h 1839533"/>
                <a:gd name="connsiteX9" fmla="*/ 5938 w 2256312"/>
                <a:gd name="connsiteY9" fmla="*/ 1011297 h 1839533"/>
                <a:gd name="connsiteX10" fmla="*/ 53439 w 2256312"/>
                <a:gd name="connsiteY10" fmla="*/ 773790 h 1839533"/>
                <a:gd name="connsiteX11" fmla="*/ 41564 w 2256312"/>
                <a:gd name="connsiteY11" fmla="*/ 726289 h 1839533"/>
                <a:gd name="connsiteX12" fmla="*/ 11875 w 2256312"/>
                <a:gd name="connsiteY12" fmla="*/ 660975 h 1839533"/>
                <a:gd name="connsiteX13" fmla="*/ 5938 w 2256312"/>
                <a:gd name="connsiteY13" fmla="*/ 571909 h 1839533"/>
                <a:gd name="connsiteX14" fmla="*/ 53439 w 2256312"/>
                <a:gd name="connsiteY14" fmla="*/ 506595 h 1839533"/>
                <a:gd name="connsiteX15" fmla="*/ 83127 w 2256312"/>
                <a:gd name="connsiteY15" fmla="*/ 447219 h 1839533"/>
                <a:gd name="connsiteX16" fmla="*/ 225631 w 2256312"/>
                <a:gd name="connsiteY16" fmla="*/ 286902 h 1839533"/>
                <a:gd name="connsiteX17" fmla="*/ 255319 w 2256312"/>
                <a:gd name="connsiteY17" fmla="*/ 251277 h 1839533"/>
                <a:gd name="connsiteX18" fmla="*/ 264256 w 2256312"/>
                <a:gd name="connsiteY18" fmla="*/ 212652 h 1839533"/>
                <a:gd name="connsiteX19" fmla="*/ 403761 w 2256312"/>
                <a:gd name="connsiteY19" fmla="*/ 126604 h 1839533"/>
                <a:gd name="connsiteX20" fmla="*/ 593457 w 2256312"/>
                <a:gd name="connsiteY20" fmla="*/ 51658 h 1839533"/>
                <a:gd name="connsiteX21" fmla="*/ 790426 w 2256312"/>
                <a:gd name="connsiteY21" fmla="*/ 22588 h 1839533"/>
                <a:gd name="connsiteX22" fmla="*/ 807697 w 2256312"/>
                <a:gd name="connsiteY22" fmla="*/ 10772 h 1839533"/>
                <a:gd name="connsiteX23" fmla="*/ 875853 w 2256312"/>
                <a:gd name="connsiteY23" fmla="*/ 1893 h 1839533"/>
                <a:gd name="connsiteX24" fmla="*/ 1070017 w 2256312"/>
                <a:gd name="connsiteY24" fmla="*/ 1024 h 1839533"/>
                <a:gd name="connsiteX25" fmla="*/ 1240972 w 2256312"/>
                <a:gd name="connsiteY25" fmla="*/ 13770 h 1839533"/>
                <a:gd name="connsiteX26" fmla="*/ 1445715 w 2256312"/>
                <a:gd name="connsiteY26" fmla="*/ 55275 h 1839533"/>
                <a:gd name="connsiteX27" fmla="*/ 1543792 w 2256312"/>
                <a:gd name="connsiteY27" fmla="*/ 96897 h 1839533"/>
                <a:gd name="connsiteX28" fmla="*/ 1710047 w 2256312"/>
                <a:gd name="connsiteY28" fmla="*/ 144398 h 1839533"/>
                <a:gd name="connsiteX29" fmla="*/ 1793174 w 2256312"/>
                <a:gd name="connsiteY29" fmla="*/ 185962 h 1839533"/>
                <a:gd name="connsiteX30" fmla="*/ 1864426 w 2256312"/>
                <a:gd name="connsiteY30" fmla="*/ 233463 h 1839533"/>
                <a:gd name="connsiteX31" fmla="*/ 1929740 w 2256312"/>
                <a:gd name="connsiteY31" fmla="*/ 292840 h 1839533"/>
                <a:gd name="connsiteX32" fmla="*/ 2012868 w 2256312"/>
                <a:gd name="connsiteY32" fmla="*/ 346279 h 1839533"/>
                <a:gd name="connsiteX33" fmla="*/ 2143458 w 2256312"/>
                <a:gd name="connsiteY33" fmla="*/ 408596 h 1839533"/>
                <a:gd name="connsiteX34" fmla="*/ 2190862 w 2256312"/>
                <a:gd name="connsiteY34" fmla="*/ 500677 h 1839533"/>
                <a:gd name="connsiteX35" fmla="*/ 2247338 w 2256312"/>
                <a:gd name="connsiteY35" fmla="*/ 625368 h 1839533"/>
                <a:gd name="connsiteX36" fmla="*/ 2256312 w 2256312"/>
                <a:gd name="connsiteY36" fmla="*/ 779728 h 1839533"/>
                <a:gd name="connsiteX37" fmla="*/ 2250374 w 2256312"/>
                <a:gd name="connsiteY37" fmla="*/ 928170 h 1839533"/>
                <a:gd name="connsiteX38" fmla="*/ 2250374 w 2256312"/>
                <a:gd name="connsiteY38" fmla="*/ 928170 h 1839533"/>
                <a:gd name="connsiteX39" fmla="*/ 2232561 w 2256312"/>
                <a:gd name="connsiteY39" fmla="*/ 993484 h 1839533"/>
                <a:gd name="connsiteX40" fmla="*/ 2196935 w 2256312"/>
                <a:gd name="connsiteY40" fmla="*/ 1035047 h 1839533"/>
                <a:gd name="connsiteX41" fmla="*/ 2155372 w 2256312"/>
                <a:gd name="connsiteY41" fmla="*/ 1112237 h 1839533"/>
                <a:gd name="connsiteX42" fmla="*/ 2143496 w 2256312"/>
                <a:gd name="connsiteY42" fmla="*/ 1159738 h 1839533"/>
                <a:gd name="connsiteX43" fmla="*/ 2167247 w 2256312"/>
                <a:gd name="connsiteY43" fmla="*/ 1236928 h 1839533"/>
                <a:gd name="connsiteX44" fmla="*/ 2167247 w 2256312"/>
                <a:gd name="connsiteY44" fmla="*/ 1361619 h 1839533"/>
                <a:gd name="connsiteX45" fmla="*/ 2131621 w 2256312"/>
                <a:gd name="connsiteY45" fmla="*/ 1462559 h 1839533"/>
                <a:gd name="connsiteX46" fmla="*/ 2090057 w 2256312"/>
                <a:gd name="connsiteY46" fmla="*/ 1533811 h 1839533"/>
                <a:gd name="connsiteX47" fmla="*/ 2024743 w 2256312"/>
                <a:gd name="connsiteY47" fmla="*/ 1566440 h 1839533"/>
                <a:gd name="connsiteX48" fmla="*/ 1926743 w 2256312"/>
                <a:gd name="connsiteY48" fmla="*/ 1839533 h 1839533"/>
                <a:gd name="connsiteX49" fmla="*/ 1837716 w 2256312"/>
                <a:gd name="connsiteY49" fmla="*/ 1830656 h 1839533"/>
                <a:gd name="connsiteX50" fmla="*/ 1876302 w 2256312"/>
                <a:gd name="connsiteY50" fmla="*/ 1688190 h 1839533"/>
                <a:gd name="connsiteX51" fmla="*/ 1911927 w 2256312"/>
                <a:gd name="connsiteY51" fmla="*/ 1557562 h 1839533"/>
                <a:gd name="connsiteX52" fmla="*/ 1900051 w 2256312"/>
                <a:gd name="connsiteY52" fmla="*/ 1462559 h 1839533"/>
                <a:gd name="connsiteX53" fmla="*/ 1923803 w 2256312"/>
                <a:gd name="connsiteY53" fmla="*/ 1361619 h 1839533"/>
                <a:gd name="connsiteX54" fmla="*/ 1989117 w 2256312"/>
                <a:gd name="connsiteY54" fmla="*/ 1254741 h 1839533"/>
                <a:gd name="connsiteX55" fmla="*/ 1983179 w 2256312"/>
                <a:gd name="connsiteY55" fmla="*/ 1201302 h 1839533"/>
                <a:gd name="connsiteX56" fmla="*/ 2015904 w 2256312"/>
                <a:gd name="connsiteY56" fmla="*/ 1109278 h 1839533"/>
                <a:gd name="connsiteX57" fmla="*/ 2048494 w 2256312"/>
                <a:gd name="connsiteY57" fmla="*/ 951920 h 1839533"/>
                <a:gd name="connsiteX58" fmla="*/ 2119746 w 2256312"/>
                <a:gd name="connsiteY58" fmla="*/ 910357 h 1839533"/>
                <a:gd name="connsiteX59" fmla="*/ 2119746 w 2256312"/>
                <a:gd name="connsiteY59" fmla="*/ 910357 h 1839533"/>
                <a:gd name="connsiteX60" fmla="*/ 2137559 w 2256312"/>
                <a:gd name="connsiteY60" fmla="*/ 785666 h 1839533"/>
                <a:gd name="connsiteX61" fmla="*/ 2067815 w 2256312"/>
                <a:gd name="connsiteY61" fmla="*/ 510348 h 1839533"/>
                <a:gd name="connsiteX62" fmla="*/ 1828800 w 2256312"/>
                <a:gd name="connsiteY62" fmla="*/ 381905 h 1839533"/>
                <a:gd name="connsiteX63" fmla="*/ 1389413 w 2256312"/>
                <a:gd name="connsiteY63" fmla="*/ 179966 h 1839533"/>
                <a:gd name="connsiteX64" fmla="*/ 1186179 w 2256312"/>
                <a:gd name="connsiteY64" fmla="*/ 152927 h 1839533"/>
                <a:gd name="connsiteX65" fmla="*/ 976755 w 2256312"/>
                <a:gd name="connsiteY65" fmla="*/ 147337 h 1839533"/>
                <a:gd name="connsiteX66" fmla="*/ 807522 w 2256312"/>
                <a:gd name="connsiteY66" fmla="*/ 144359 h 1839533"/>
                <a:gd name="connsiteX67" fmla="*/ 611599 w 2256312"/>
                <a:gd name="connsiteY67" fmla="*/ 182944 h 1839533"/>
                <a:gd name="connsiteX68" fmla="*/ 451263 w 2256312"/>
                <a:gd name="connsiteY68" fmla="*/ 280964 h 1839533"/>
                <a:gd name="connsiteX69" fmla="*/ 380011 w 2256312"/>
                <a:gd name="connsiteY69" fmla="*/ 346279 h 1839533"/>
                <a:gd name="connsiteX70" fmla="*/ 380011 w 2256312"/>
                <a:gd name="connsiteY70" fmla="*/ 346279 h 1839533"/>
                <a:gd name="connsiteX71" fmla="*/ 338447 w 2256312"/>
                <a:gd name="connsiteY71" fmla="*/ 334403 h 1839533"/>
                <a:gd name="connsiteX72" fmla="*/ 249382 w 2256312"/>
                <a:gd name="connsiteY72" fmla="*/ 423468 h 1839533"/>
                <a:gd name="connsiteX73" fmla="*/ 195943 w 2256312"/>
                <a:gd name="connsiteY73" fmla="*/ 476907 h 1839533"/>
                <a:gd name="connsiteX74" fmla="*/ 207818 w 2256312"/>
                <a:gd name="connsiteY74" fmla="*/ 554097 h 1839533"/>
                <a:gd name="connsiteX75" fmla="*/ 255320 w 2256312"/>
                <a:gd name="connsiteY75" fmla="*/ 625349 h 1839533"/>
                <a:gd name="connsiteX76" fmla="*/ 237507 w 2256312"/>
                <a:gd name="connsiteY76" fmla="*/ 690663 h 1839533"/>
                <a:gd name="connsiteX77" fmla="*/ 201881 w 2256312"/>
                <a:gd name="connsiteY77" fmla="*/ 755977 h 1839533"/>
                <a:gd name="connsiteX78" fmla="*/ 267195 w 2256312"/>
                <a:gd name="connsiteY78" fmla="*/ 744102 h 1839533"/>
                <a:gd name="connsiteX79" fmla="*/ 267195 w 2256312"/>
                <a:gd name="connsiteY79" fmla="*/ 744102 h 1839533"/>
                <a:gd name="connsiteX80" fmla="*/ 267195 w 2256312"/>
                <a:gd name="connsiteY80" fmla="*/ 744102 h 1839533"/>
                <a:gd name="connsiteX81" fmla="*/ 362198 w 2256312"/>
                <a:gd name="connsiteY81" fmla="*/ 672850 h 1839533"/>
                <a:gd name="connsiteX82" fmla="*/ 421574 w 2256312"/>
                <a:gd name="connsiteY82" fmla="*/ 690663 h 1839533"/>
                <a:gd name="connsiteX83" fmla="*/ 445325 w 2256312"/>
                <a:gd name="connsiteY83" fmla="*/ 767853 h 1839533"/>
                <a:gd name="connsiteX84" fmla="*/ 475013 w 2256312"/>
                <a:gd name="connsiteY84" fmla="*/ 874731 h 1839533"/>
                <a:gd name="connsiteX85" fmla="*/ 510639 w 2256312"/>
                <a:gd name="connsiteY85" fmla="*/ 963795 h 1839533"/>
                <a:gd name="connsiteX86" fmla="*/ 528452 w 2256312"/>
                <a:gd name="connsiteY86" fmla="*/ 1040985 h 1839533"/>
                <a:gd name="connsiteX87" fmla="*/ 540327 w 2256312"/>
                <a:gd name="connsiteY87" fmla="*/ 1094424 h 1839533"/>
                <a:gd name="connsiteX88" fmla="*/ 540327 w 2256312"/>
                <a:gd name="connsiteY88" fmla="*/ 1272554 h 1839533"/>
                <a:gd name="connsiteX89" fmla="*/ 510639 w 2256312"/>
                <a:gd name="connsiteY89" fmla="*/ 1367557 h 1839533"/>
                <a:gd name="connsiteX90" fmla="*/ 504701 w 2256312"/>
                <a:gd name="connsiteY90" fmla="*/ 1527873 h 1839533"/>
                <a:gd name="connsiteX91" fmla="*/ 480951 w 2256312"/>
                <a:gd name="connsiteY91" fmla="*/ 1628814 h 1839533"/>
                <a:gd name="connsiteX92" fmla="*/ 480950 w 2256312"/>
                <a:gd name="connsiteY92" fmla="*/ 1711941 h 1839533"/>
                <a:gd name="connsiteX0" fmla="*/ 480950 w 2256312"/>
                <a:gd name="connsiteY0" fmla="*/ 1711941 h 1839533"/>
                <a:gd name="connsiteX1" fmla="*/ 368135 w 2256312"/>
                <a:gd name="connsiteY1" fmla="*/ 1717879 h 1839533"/>
                <a:gd name="connsiteX2" fmla="*/ 302821 w 2256312"/>
                <a:gd name="connsiteY2" fmla="*/ 1717879 h 1839533"/>
                <a:gd name="connsiteX3" fmla="*/ 255320 w 2256312"/>
                <a:gd name="connsiteY3" fmla="*/ 1664440 h 1839533"/>
                <a:gd name="connsiteX4" fmla="*/ 190005 w 2256312"/>
                <a:gd name="connsiteY4" fmla="*/ 1670377 h 1839533"/>
                <a:gd name="connsiteX5" fmla="*/ 83127 w 2256312"/>
                <a:gd name="connsiteY5" fmla="*/ 1664440 h 1839533"/>
                <a:gd name="connsiteX6" fmla="*/ 65314 w 2256312"/>
                <a:gd name="connsiteY6" fmla="*/ 1575375 h 1839533"/>
                <a:gd name="connsiteX7" fmla="*/ 47501 w 2256312"/>
                <a:gd name="connsiteY7" fmla="*/ 1302242 h 1839533"/>
                <a:gd name="connsiteX8" fmla="*/ 0 w 2256312"/>
                <a:gd name="connsiteY8" fmla="*/ 1236928 h 1839533"/>
                <a:gd name="connsiteX9" fmla="*/ 5938 w 2256312"/>
                <a:gd name="connsiteY9" fmla="*/ 1011297 h 1839533"/>
                <a:gd name="connsiteX10" fmla="*/ 53439 w 2256312"/>
                <a:gd name="connsiteY10" fmla="*/ 773790 h 1839533"/>
                <a:gd name="connsiteX11" fmla="*/ 41564 w 2256312"/>
                <a:gd name="connsiteY11" fmla="*/ 726289 h 1839533"/>
                <a:gd name="connsiteX12" fmla="*/ 11875 w 2256312"/>
                <a:gd name="connsiteY12" fmla="*/ 660975 h 1839533"/>
                <a:gd name="connsiteX13" fmla="*/ 5938 w 2256312"/>
                <a:gd name="connsiteY13" fmla="*/ 571909 h 1839533"/>
                <a:gd name="connsiteX14" fmla="*/ 53439 w 2256312"/>
                <a:gd name="connsiteY14" fmla="*/ 506595 h 1839533"/>
                <a:gd name="connsiteX15" fmla="*/ 83127 w 2256312"/>
                <a:gd name="connsiteY15" fmla="*/ 447219 h 1839533"/>
                <a:gd name="connsiteX16" fmla="*/ 225631 w 2256312"/>
                <a:gd name="connsiteY16" fmla="*/ 286902 h 1839533"/>
                <a:gd name="connsiteX17" fmla="*/ 255319 w 2256312"/>
                <a:gd name="connsiteY17" fmla="*/ 251277 h 1839533"/>
                <a:gd name="connsiteX18" fmla="*/ 264256 w 2256312"/>
                <a:gd name="connsiteY18" fmla="*/ 212652 h 1839533"/>
                <a:gd name="connsiteX19" fmla="*/ 403761 w 2256312"/>
                <a:gd name="connsiteY19" fmla="*/ 126604 h 1839533"/>
                <a:gd name="connsiteX20" fmla="*/ 593457 w 2256312"/>
                <a:gd name="connsiteY20" fmla="*/ 51658 h 1839533"/>
                <a:gd name="connsiteX21" fmla="*/ 790426 w 2256312"/>
                <a:gd name="connsiteY21" fmla="*/ 22588 h 1839533"/>
                <a:gd name="connsiteX22" fmla="*/ 807697 w 2256312"/>
                <a:gd name="connsiteY22" fmla="*/ 10772 h 1839533"/>
                <a:gd name="connsiteX23" fmla="*/ 875853 w 2256312"/>
                <a:gd name="connsiteY23" fmla="*/ 1893 h 1839533"/>
                <a:gd name="connsiteX24" fmla="*/ 1070017 w 2256312"/>
                <a:gd name="connsiteY24" fmla="*/ 1024 h 1839533"/>
                <a:gd name="connsiteX25" fmla="*/ 1240972 w 2256312"/>
                <a:gd name="connsiteY25" fmla="*/ 13770 h 1839533"/>
                <a:gd name="connsiteX26" fmla="*/ 1445715 w 2256312"/>
                <a:gd name="connsiteY26" fmla="*/ 55275 h 1839533"/>
                <a:gd name="connsiteX27" fmla="*/ 1543792 w 2256312"/>
                <a:gd name="connsiteY27" fmla="*/ 96897 h 1839533"/>
                <a:gd name="connsiteX28" fmla="*/ 1710047 w 2256312"/>
                <a:gd name="connsiteY28" fmla="*/ 144398 h 1839533"/>
                <a:gd name="connsiteX29" fmla="*/ 1793174 w 2256312"/>
                <a:gd name="connsiteY29" fmla="*/ 185962 h 1839533"/>
                <a:gd name="connsiteX30" fmla="*/ 1864426 w 2256312"/>
                <a:gd name="connsiteY30" fmla="*/ 233463 h 1839533"/>
                <a:gd name="connsiteX31" fmla="*/ 1929740 w 2256312"/>
                <a:gd name="connsiteY31" fmla="*/ 292840 h 1839533"/>
                <a:gd name="connsiteX32" fmla="*/ 2012868 w 2256312"/>
                <a:gd name="connsiteY32" fmla="*/ 346279 h 1839533"/>
                <a:gd name="connsiteX33" fmla="*/ 2143458 w 2256312"/>
                <a:gd name="connsiteY33" fmla="*/ 408596 h 1839533"/>
                <a:gd name="connsiteX34" fmla="*/ 2190862 w 2256312"/>
                <a:gd name="connsiteY34" fmla="*/ 500677 h 1839533"/>
                <a:gd name="connsiteX35" fmla="*/ 2247338 w 2256312"/>
                <a:gd name="connsiteY35" fmla="*/ 625368 h 1839533"/>
                <a:gd name="connsiteX36" fmla="*/ 2256312 w 2256312"/>
                <a:gd name="connsiteY36" fmla="*/ 779728 h 1839533"/>
                <a:gd name="connsiteX37" fmla="*/ 2250374 w 2256312"/>
                <a:gd name="connsiteY37" fmla="*/ 928170 h 1839533"/>
                <a:gd name="connsiteX38" fmla="*/ 2250374 w 2256312"/>
                <a:gd name="connsiteY38" fmla="*/ 928170 h 1839533"/>
                <a:gd name="connsiteX39" fmla="*/ 2232561 w 2256312"/>
                <a:gd name="connsiteY39" fmla="*/ 993484 h 1839533"/>
                <a:gd name="connsiteX40" fmla="*/ 2196935 w 2256312"/>
                <a:gd name="connsiteY40" fmla="*/ 1035047 h 1839533"/>
                <a:gd name="connsiteX41" fmla="*/ 2155372 w 2256312"/>
                <a:gd name="connsiteY41" fmla="*/ 1112237 h 1839533"/>
                <a:gd name="connsiteX42" fmla="*/ 2143496 w 2256312"/>
                <a:gd name="connsiteY42" fmla="*/ 1159738 h 1839533"/>
                <a:gd name="connsiteX43" fmla="*/ 2167247 w 2256312"/>
                <a:gd name="connsiteY43" fmla="*/ 1236928 h 1839533"/>
                <a:gd name="connsiteX44" fmla="*/ 2167247 w 2256312"/>
                <a:gd name="connsiteY44" fmla="*/ 1361619 h 1839533"/>
                <a:gd name="connsiteX45" fmla="*/ 2131621 w 2256312"/>
                <a:gd name="connsiteY45" fmla="*/ 1462559 h 1839533"/>
                <a:gd name="connsiteX46" fmla="*/ 2090057 w 2256312"/>
                <a:gd name="connsiteY46" fmla="*/ 1533811 h 1839533"/>
                <a:gd name="connsiteX47" fmla="*/ 2024743 w 2256312"/>
                <a:gd name="connsiteY47" fmla="*/ 1566440 h 1839533"/>
                <a:gd name="connsiteX48" fmla="*/ 1926743 w 2256312"/>
                <a:gd name="connsiteY48" fmla="*/ 1839533 h 1839533"/>
                <a:gd name="connsiteX49" fmla="*/ 1837716 w 2256312"/>
                <a:gd name="connsiteY49" fmla="*/ 1830656 h 1839533"/>
                <a:gd name="connsiteX50" fmla="*/ 1876302 w 2256312"/>
                <a:gd name="connsiteY50" fmla="*/ 1688190 h 1839533"/>
                <a:gd name="connsiteX51" fmla="*/ 1911927 w 2256312"/>
                <a:gd name="connsiteY51" fmla="*/ 1557562 h 1839533"/>
                <a:gd name="connsiteX52" fmla="*/ 1900051 w 2256312"/>
                <a:gd name="connsiteY52" fmla="*/ 1462559 h 1839533"/>
                <a:gd name="connsiteX53" fmla="*/ 1923803 w 2256312"/>
                <a:gd name="connsiteY53" fmla="*/ 1361619 h 1839533"/>
                <a:gd name="connsiteX54" fmla="*/ 1989117 w 2256312"/>
                <a:gd name="connsiteY54" fmla="*/ 1254741 h 1839533"/>
                <a:gd name="connsiteX55" fmla="*/ 1983179 w 2256312"/>
                <a:gd name="connsiteY55" fmla="*/ 1201302 h 1839533"/>
                <a:gd name="connsiteX56" fmla="*/ 2015904 w 2256312"/>
                <a:gd name="connsiteY56" fmla="*/ 1109278 h 1839533"/>
                <a:gd name="connsiteX57" fmla="*/ 2048494 w 2256312"/>
                <a:gd name="connsiteY57" fmla="*/ 951920 h 1839533"/>
                <a:gd name="connsiteX58" fmla="*/ 2119746 w 2256312"/>
                <a:gd name="connsiteY58" fmla="*/ 910357 h 1839533"/>
                <a:gd name="connsiteX59" fmla="*/ 2119746 w 2256312"/>
                <a:gd name="connsiteY59" fmla="*/ 910357 h 1839533"/>
                <a:gd name="connsiteX60" fmla="*/ 2137559 w 2256312"/>
                <a:gd name="connsiteY60" fmla="*/ 785666 h 1839533"/>
                <a:gd name="connsiteX61" fmla="*/ 2067815 w 2256312"/>
                <a:gd name="connsiteY61" fmla="*/ 510348 h 1839533"/>
                <a:gd name="connsiteX62" fmla="*/ 1828800 w 2256312"/>
                <a:gd name="connsiteY62" fmla="*/ 381905 h 1839533"/>
                <a:gd name="connsiteX63" fmla="*/ 1389413 w 2256312"/>
                <a:gd name="connsiteY63" fmla="*/ 179966 h 1839533"/>
                <a:gd name="connsiteX64" fmla="*/ 1186179 w 2256312"/>
                <a:gd name="connsiteY64" fmla="*/ 152927 h 1839533"/>
                <a:gd name="connsiteX65" fmla="*/ 976755 w 2256312"/>
                <a:gd name="connsiteY65" fmla="*/ 147337 h 1839533"/>
                <a:gd name="connsiteX66" fmla="*/ 807522 w 2256312"/>
                <a:gd name="connsiteY66" fmla="*/ 144359 h 1839533"/>
                <a:gd name="connsiteX67" fmla="*/ 620535 w 2256312"/>
                <a:gd name="connsiteY67" fmla="*/ 188901 h 1839533"/>
                <a:gd name="connsiteX68" fmla="*/ 451263 w 2256312"/>
                <a:gd name="connsiteY68" fmla="*/ 280964 h 1839533"/>
                <a:gd name="connsiteX69" fmla="*/ 380011 w 2256312"/>
                <a:gd name="connsiteY69" fmla="*/ 346279 h 1839533"/>
                <a:gd name="connsiteX70" fmla="*/ 380011 w 2256312"/>
                <a:gd name="connsiteY70" fmla="*/ 346279 h 1839533"/>
                <a:gd name="connsiteX71" fmla="*/ 338447 w 2256312"/>
                <a:gd name="connsiteY71" fmla="*/ 334403 h 1839533"/>
                <a:gd name="connsiteX72" fmla="*/ 249382 w 2256312"/>
                <a:gd name="connsiteY72" fmla="*/ 423468 h 1839533"/>
                <a:gd name="connsiteX73" fmla="*/ 195943 w 2256312"/>
                <a:gd name="connsiteY73" fmla="*/ 476907 h 1839533"/>
                <a:gd name="connsiteX74" fmla="*/ 207818 w 2256312"/>
                <a:gd name="connsiteY74" fmla="*/ 554097 h 1839533"/>
                <a:gd name="connsiteX75" fmla="*/ 255320 w 2256312"/>
                <a:gd name="connsiteY75" fmla="*/ 625349 h 1839533"/>
                <a:gd name="connsiteX76" fmla="*/ 237507 w 2256312"/>
                <a:gd name="connsiteY76" fmla="*/ 690663 h 1839533"/>
                <a:gd name="connsiteX77" fmla="*/ 201881 w 2256312"/>
                <a:gd name="connsiteY77" fmla="*/ 755977 h 1839533"/>
                <a:gd name="connsiteX78" fmla="*/ 267195 w 2256312"/>
                <a:gd name="connsiteY78" fmla="*/ 744102 h 1839533"/>
                <a:gd name="connsiteX79" fmla="*/ 267195 w 2256312"/>
                <a:gd name="connsiteY79" fmla="*/ 744102 h 1839533"/>
                <a:gd name="connsiteX80" fmla="*/ 267195 w 2256312"/>
                <a:gd name="connsiteY80" fmla="*/ 744102 h 1839533"/>
                <a:gd name="connsiteX81" fmla="*/ 362198 w 2256312"/>
                <a:gd name="connsiteY81" fmla="*/ 672850 h 1839533"/>
                <a:gd name="connsiteX82" fmla="*/ 421574 w 2256312"/>
                <a:gd name="connsiteY82" fmla="*/ 690663 h 1839533"/>
                <a:gd name="connsiteX83" fmla="*/ 445325 w 2256312"/>
                <a:gd name="connsiteY83" fmla="*/ 767853 h 1839533"/>
                <a:gd name="connsiteX84" fmla="*/ 475013 w 2256312"/>
                <a:gd name="connsiteY84" fmla="*/ 874731 h 1839533"/>
                <a:gd name="connsiteX85" fmla="*/ 510639 w 2256312"/>
                <a:gd name="connsiteY85" fmla="*/ 963795 h 1839533"/>
                <a:gd name="connsiteX86" fmla="*/ 528452 w 2256312"/>
                <a:gd name="connsiteY86" fmla="*/ 1040985 h 1839533"/>
                <a:gd name="connsiteX87" fmla="*/ 540327 w 2256312"/>
                <a:gd name="connsiteY87" fmla="*/ 1094424 h 1839533"/>
                <a:gd name="connsiteX88" fmla="*/ 540327 w 2256312"/>
                <a:gd name="connsiteY88" fmla="*/ 1272554 h 1839533"/>
                <a:gd name="connsiteX89" fmla="*/ 510639 w 2256312"/>
                <a:gd name="connsiteY89" fmla="*/ 1367557 h 1839533"/>
                <a:gd name="connsiteX90" fmla="*/ 504701 w 2256312"/>
                <a:gd name="connsiteY90" fmla="*/ 1527873 h 1839533"/>
                <a:gd name="connsiteX91" fmla="*/ 480951 w 2256312"/>
                <a:gd name="connsiteY91" fmla="*/ 1628814 h 1839533"/>
                <a:gd name="connsiteX92" fmla="*/ 480950 w 2256312"/>
                <a:gd name="connsiteY92" fmla="*/ 1711941 h 1839533"/>
                <a:gd name="connsiteX0" fmla="*/ 480950 w 2256312"/>
                <a:gd name="connsiteY0" fmla="*/ 1711941 h 1839533"/>
                <a:gd name="connsiteX1" fmla="*/ 368135 w 2256312"/>
                <a:gd name="connsiteY1" fmla="*/ 1717879 h 1839533"/>
                <a:gd name="connsiteX2" fmla="*/ 302821 w 2256312"/>
                <a:gd name="connsiteY2" fmla="*/ 1717879 h 1839533"/>
                <a:gd name="connsiteX3" fmla="*/ 255320 w 2256312"/>
                <a:gd name="connsiteY3" fmla="*/ 1664440 h 1839533"/>
                <a:gd name="connsiteX4" fmla="*/ 190005 w 2256312"/>
                <a:gd name="connsiteY4" fmla="*/ 1670377 h 1839533"/>
                <a:gd name="connsiteX5" fmla="*/ 83127 w 2256312"/>
                <a:gd name="connsiteY5" fmla="*/ 1664440 h 1839533"/>
                <a:gd name="connsiteX6" fmla="*/ 65314 w 2256312"/>
                <a:gd name="connsiteY6" fmla="*/ 1575375 h 1839533"/>
                <a:gd name="connsiteX7" fmla="*/ 47501 w 2256312"/>
                <a:gd name="connsiteY7" fmla="*/ 1302242 h 1839533"/>
                <a:gd name="connsiteX8" fmla="*/ 0 w 2256312"/>
                <a:gd name="connsiteY8" fmla="*/ 1236928 h 1839533"/>
                <a:gd name="connsiteX9" fmla="*/ 5938 w 2256312"/>
                <a:gd name="connsiteY9" fmla="*/ 1011297 h 1839533"/>
                <a:gd name="connsiteX10" fmla="*/ 53439 w 2256312"/>
                <a:gd name="connsiteY10" fmla="*/ 773790 h 1839533"/>
                <a:gd name="connsiteX11" fmla="*/ 41564 w 2256312"/>
                <a:gd name="connsiteY11" fmla="*/ 726289 h 1839533"/>
                <a:gd name="connsiteX12" fmla="*/ 11875 w 2256312"/>
                <a:gd name="connsiteY12" fmla="*/ 660975 h 1839533"/>
                <a:gd name="connsiteX13" fmla="*/ 5938 w 2256312"/>
                <a:gd name="connsiteY13" fmla="*/ 571909 h 1839533"/>
                <a:gd name="connsiteX14" fmla="*/ 53439 w 2256312"/>
                <a:gd name="connsiteY14" fmla="*/ 506595 h 1839533"/>
                <a:gd name="connsiteX15" fmla="*/ 83127 w 2256312"/>
                <a:gd name="connsiteY15" fmla="*/ 447219 h 1839533"/>
                <a:gd name="connsiteX16" fmla="*/ 225631 w 2256312"/>
                <a:gd name="connsiteY16" fmla="*/ 286902 h 1839533"/>
                <a:gd name="connsiteX17" fmla="*/ 255319 w 2256312"/>
                <a:gd name="connsiteY17" fmla="*/ 251277 h 1839533"/>
                <a:gd name="connsiteX18" fmla="*/ 264256 w 2256312"/>
                <a:gd name="connsiteY18" fmla="*/ 212652 h 1839533"/>
                <a:gd name="connsiteX19" fmla="*/ 403761 w 2256312"/>
                <a:gd name="connsiteY19" fmla="*/ 126604 h 1839533"/>
                <a:gd name="connsiteX20" fmla="*/ 593457 w 2256312"/>
                <a:gd name="connsiteY20" fmla="*/ 51658 h 1839533"/>
                <a:gd name="connsiteX21" fmla="*/ 790426 w 2256312"/>
                <a:gd name="connsiteY21" fmla="*/ 22588 h 1839533"/>
                <a:gd name="connsiteX22" fmla="*/ 807697 w 2256312"/>
                <a:gd name="connsiteY22" fmla="*/ 10772 h 1839533"/>
                <a:gd name="connsiteX23" fmla="*/ 875853 w 2256312"/>
                <a:gd name="connsiteY23" fmla="*/ 1893 h 1839533"/>
                <a:gd name="connsiteX24" fmla="*/ 1070017 w 2256312"/>
                <a:gd name="connsiteY24" fmla="*/ 1024 h 1839533"/>
                <a:gd name="connsiteX25" fmla="*/ 1240972 w 2256312"/>
                <a:gd name="connsiteY25" fmla="*/ 13770 h 1839533"/>
                <a:gd name="connsiteX26" fmla="*/ 1445715 w 2256312"/>
                <a:gd name="connsiteY26" fmla="*/ 55275 h 1839533"/>
                <a:gd name="connsiteX27" fmla="*/ 1543792 w 2256312"/>
                <a:gd name="connsiteY27" fmla="*/ 96897 h 1839533"/>
                <a:gd name="connsiteX28" fmla="*/ 1710047 w 2256312"/>
                <a:gd name="connsiteY28" fmla="*/ 144398 h 1839533"/>
                <a:gd name="connsiteX29" fmla="*/ 1793174 w 2256312"/>
                <a:gd name="connsiteY29" fmla="*/ 185962 h 1839533"/>
                <a:gd name="connsiteX30" fmla="*/ 1864426 w 2256312"/>
                <a:gd name="connsiteY30" fmla="*/ 233463 h 1839533"/>
                <a:gd name="connsiteX31" fmla="*/ 1929740 w 2256312"/>
                <a:gd name="connsiteY31" fmla="*/ 292840 h 1839533"/>
                <a:gd name="connsiteX32" fmla="*/ 2012868 w 2256312"/>
                <a:gd name="connsiteY32" fmla="*/ 346279 h 1839533"/>
                <a:gd name="connsiteX33" fmla="*/ 2143458 w 2256312"/>
                <a:gd name="connsiteY33" fmla="*/ 408596 h 1839533"/>
                <a:gd name="connsiteX34" fmla="*/ 2190862 w 2256312"/>
                <a:gd name="connsiteY34" fmla="*/ 500677 h 1839533"/>
                <a:gd name="connsiteX35" fmla="*/ 2247338 w 2256312"/>
                <a:gd name="connsiteY35" fmla="*/ 625368 h 1839533"/>
                <a:gd name="connsiteX36" fmla="*/ 2256312 w 2256312"/>
                <a:gd name="connsiteY36" fmla="*/ 779728 h 1839533"/>
                <a:gd name="connsiteX37" fmla="*/ 2250374 w 2256312"/>
                <a:gd name="connsiteY37" fmla="*/ 928170 h 1839533"/>
                <a:gd name="connsiteX38" fmla="*/ 2250374 w 2256312"/>
                <a:gd name="connsiteY38" fmla="*/ 928170 h 1839533"/>
                <a:gd name="connsiteX39" fmla="*/ 2232561 w 2256312"/>
                <a:gd name="connsiteY39" fmla="*/ 993484 h 1839533"/>
                <a:gd name="connsiteX40" fmla="*/ 2196935 w 2256312"/>
                <a:gd name="connsiteY40" fmla="*/ 1035047 h 1839533"/>
                <a:gd name="connsiteX41" fmla="*/ 2155372 w 2256312"/>
                <a:gd name="connsiteY41" fmla="*/ 1112237 h 1839533"/>
                <a:gd name="connsiteX42" fmla="*/ 2143496 w 2256312"/>
                <a:gd name="connsiteY42" fmla="*/ 1159738 h 1839533"/>
                <a:gd name="connsiteX43" fmla="*/ 2167247 w 2256312"/>
                <a:gd name="connsiteY43" fmla="*/ 1236928 h 1839533"/>
                <a:gd name="connsiteX44" fmla="*/ 2167247 w 2256312"/>
                <a:gd name="connsiteY44" fmla="*/ 1361619 h 1839533"/>
                <a:gd name="connsiteX45" fmla="*/ 2131621 w 2256312"/>
                <a:gd name="connsiteY45" fmla="*/ 1462559 h 1839533"/>
                <a:gd name="connsiteX46" fmla="*/ 2090057 w 2256312"/>
                <a:gd name="connsiteY46" fmla="*/ 1533811 h 1839533"/>
                <a:gd name="connsiteX47" fmla="*/ 2024743 w 2256312"/>
                <a:gd name="connsiteY47" fmla="*/ 1566440 h 1839533"/>
                <a:gd name="connsiteX48" fmla="*/ 1926743 w 2256312"/>
                <a:gd name="connsiteY48" fmla="*/ 1839533 h 1839533"/>
                <a:gd name="connsiteX49" fmla="*/ 1837716 w 2256312"/>
                <a:gd name="connsiteY49" fmla="*/ 1830656 h 1839533"/>
                <a:gd name="connsiteX50" fmla="*/ 1876302 w 2256312"/>
                <a:gd name="connsiteY50" fmla="*/ 1688190 h 1839533"/>
                <a:gd name="connsiteX51" fmla="*/ 1911927 w 2256312"/>
                <a:gd name="connsiteY51" fmla="*/ 1557562 h 1839533"/>
                <a:gd name="connsiteX52" fmla="*/ 1900051 w 2256312"/>
                <a:gd name="connsiteY52" fmla="*/ 1462559 h 1839533"/>
                <a:gd name="connsiteX53" fmla="*/ 1923803 w 2256312"/>
                <a:gd name="connsiteY53" fmla="*/ 1361619 h 1839533"/>
                <a:gd name="connsiteX54" fmla="*/ 1989117 w 2256312"/>
                <a:gd name="connsiteY54" fmla="*/ 1254741 h 1839533"/>
                <a:gd name="connsiteX55" fmla="*/ 1983179 w 2256312"/>
                <a:gd name="connsiteY55" fmla="*/ 1201302 h 1839533"/>
                <a:gd name="connsiteX56" fmla="*/ 2015904 w 2256312"/>
                <a:gd name="connsiteY56" fmla="*/ 1109278 h 1839533"/>
                <a:gd name="connsiteX57" fmla="*/ 2048494 w 2256312"/>
                <a:gd name="connsiteY57" fmla="*/ 951920 h 1839533"/>
                <a:gd name="connsiteX58" fmla="*/ 2119746 w 2256312"/>
                <a:gd name="connsiteY58" fmla="*/ 910357 h 1839533"/>
                <a:gd name="connsiteX59" fmla="*/ 2119746 w 2256312"/>
                <a:gd name="connsiteY59" fmla="*/ 910357 h 1839533"/>
                <a:gd name="connsiteX60" fmla="*/ 2137559 w 2256312"/>
                <a:gd name="connsiteY60" fmla="*/ 785666 h 1839533"/>
                <a:gd name="connsiteX61" fmla="*/ 2067815 w 2256312"/>
                <a:gd name="connsiteY61" fmla="*/ 510348 h 1839533"/>
                <a:gd name="connsiteX62" fmla="*/ 1828800 w 2256312"/>
                <a:gd name="connsiteY62" fmla="*/ 381905 h 1839533"/>
                <a:gd name="connsiteX63" fmla="*/ 1389413 w 2256312"/>
                <a:gd name="connsiteY63" fmla="*/ 179966 h 1839533"/>
                <a:gd name="connsiteX64" fmla="*/ 1186179 w 2256312"/>
                <a:gd name="connsiteY64" fmla="*/ 152927 h 1839533"/>
                <a:gd name="connsiteX65" fmla="*/ 976755 w 2256312"/>
                <a:gd name="connsiteY65" fmla="*/ 147337 h 1839533"/>
                <a:gd name="connsiteX66" fmla="*/ 807522 w 2256312"/>
                <a:gd name="connsiteY66" fmla="*/ 144359 h 1839533"/>
                <a:gd name="connsiteX67" fmla="*/ 620535 w 2256312"/>
                <a:gd name="connsiteY67" fmla="*/ 188901 h 1839533"/>
                <a:gd name="connsiteX68" fmla="*/ 439349 w 2256312"/>
                <a:gd name="connsiteY68" fmla="*/ 275007 h 1839533"/>
                <a:gd name="connsiteX69" fmla="*/ 380011 w 2256312"/>
                <a:gd name="connsiteY69" fmla="*/ 346279 h 1839533"/>
                <a:gd name="connsiteX70" fmla="*/ 380011 w 2256312"/>
                <a:gd name="connsiteY70" fmla="*/ 346279 h 1839533"/>
                <a:gd name="connsiteX71" fmla="*/ 338447 w 2256312"/>
                <a:gd name="connsiteY71" fmla="*/ 334403 h 1839533"/>
                <a:gd name="connsiteX72" fmla="*/ 249382 w 2256312"/>
                <a:gd name="connsiteY72" fmla="*/ 423468 h 1839533"/>
                <a:gd name="connsiteX73" fmla="*/ 195943 w 2256312"/>
                <a:gd name="connsiteY73" fmla="*/ 476907 h 1839533"/>
                <a:gd name="connsiteX74" fmla="*/ 207818 w 2256312"/>
                <a:gd name="connsiteY74" fmla="*/ 554097 h 1839533"/>
                <a:gd name="connsiteX75" fmla="*/ 255320 w 2256312"/>
                <a:gd name="connsiteY75" fmla="*/ 625349 h 1839533"/>
                <a:gd name="connsiteX76" fmla="*/ 237507 w 2256312"/>
                <a:gd name="connsiteY76" fmla="*/ 690663 h 1839533"/>
                <a:gd name="connsiteX77" fmla="*/ 201881 w 2256312"/>
                <a:gd name="connsiteY77" fmla="*/ 755977 h 1839533"/>
                <a:gd name="connsiteX78" fmla="*/ 267195 w 2256312"/>
                <a:gd name="connsiteY78" fmla="*/ 744102 h 1839533"/>
                <a:gd name="connsiteX79" fmla="*/ 267195 w 2256312"/>
                <a:gd name="connsiteY79" fmla="*/ 744102 h 1839533"/>
                <a:gd name="connsiteX80" fmla="*/ 267195 w 2256312"/>
                <a:gd name="connsiteY80" fmla="*/ 744102 h 1839533"/>
                <a:gd name="connsiteX81" fmla="*/ 362198 w 2256312"/>
                <a:gd name="connsiteY81" fmla="*/ 672850 h 1839533"/>
                <a:gd name="connsiteX82" fmla="*/ 421574 w 2256312"/>
                <a:gd name="connsiteY82" fmla="*/ 690663 h 1839533"/>
                <a:gd name="connsiteX83" fmla="*/ 445325 w 2256312"/>
                <a:gd name="connsiteY83" fmla="*/ 767853 h 1839533"/>
                <a:gd name="connsiteX84" fmla="*/ 475013 w 2256312"/>
                <a:gd name="connsiteY84" fmla="*/ 874731 h 1839533"/>
                <a:gd name="connsiteX85" fmla="*/ 510639 w 2256312"/>
                <a:gd name="connsiteY85" fmla="*/ 963795 h 1839533"/>
                <a:gd name="connsiteX86" fmla="*/ 528452 w 2256312"/>
                <a:gd name="connsiteY86" fmla="*/ 1040985 h 1839533"/>
                <a:gd name="connsiteX87" fmla="*/ 540327 w 2256312"/>
                <a:gd name="connsiteY87" fmla="*/ 1094424 h 1839533"/>
                <a:gd name="connsiteX88" fmla="*/ 540327 w 2256312"/>
                <a:gd name="connsiteY88" fmla="*/ 1272554 h 1839533"/>
                <a:gd name="connsiteX89" fmla="*/ 510639 w 2256312"/>
                <a:gd name="connsiteY89" fmla="*/ 1367557 h 1839533"/>
                <a:gd name="connsiteX90" fmla="*/ 504701 w 2256312"/>
                <a:gd name="connsiteY90" fmla="*/ 1527873 h 1839533"/>
                <a:gd name="connsiteX91" fmla="*/ 480951 w 2256312"/>
                <a:gd name="connsiteY91" fmla="*/ 1628814 h 1839533"/>
                <a:gd name="connsiteX92" fmla="*/ 480950 w 2256312"/>
                <a:gd name="connsiteY92" fmla="*/ 1711941 h 1839533"/>
                <a:gd name="connsiteX0" fmla="*/ 480950 w 2256312"/>
                <a:gd name="connsiteY0" fmla="*/ 1711941 h 1839533"/>
                <a:gd name="connsiteX1" fmla="*/ 368135 w 2256312"/>
                <a:gd name="connsiteY1" fmla="*/ 1717879 h 1839533"/>
                <a:gd name="connsiteX2" fmla="*/ 302821 w 2256312"/>
                <a:gd name="connsiteY2" fmla="*/ 1717879 h 1839533"/>
                <a:gd name="connsiteX3" fmla="*/ 255320 w 2256312"/>
                <a:gd name="connsiteY3" fmla="*/ 1664440 h 1839533"/>
                <a:gd name="connsiteX4" fmla="*/ 190005 w 2256312"/>
                <a:gd name="connsiteY4" fmla="*/ 1670377 h 1839533"/>
                <a:gd name="connsiteX5" fmla="*/ 83127 w 2256312"/>
                <a:gd name="connsiteY5" fmla="*/ 1664440 h 1839533"/>
                <a:gd name="connsiteX6" fmla="*/ 65314 w 2256312"/>
                <a:gd name="connsiteY6" fmla="*/ 1575375 h 1839533"/>
                <a:gd name="connsiteX7" fmla="*/ 47501 w 2256312"/>
                <a:gd name="connsiteY7" fmla="*/ 1302242 h 1839533"/>
                <a:gd name="connsiteX8" fmla="*/ 0 w 2256312"/>
                <a:gd name="connsiteY8" fmla="*/ 1236928 h 1839533"/>
                <a:gd name="connsiteX9" fmla="*/ 5938 w 2256312"/>
                <a:gd name="connsiteY9" fmla="*/ 1011297 h 1839533"/>
                <a:gd name="connsiteX10" fmla="*/ 53439 w 2256312"/>
                <a:gd name="connsiteY10" fmla="*/ 773790 h 1839533"/>
                <a:gd name="connsiteX11" fmla="*/ 41564 w 2256312"/>
                <a:gd name="connsiteY11" fmla="*/ 726289 h 1839533"/>
                <a:gd name="connsiteX12" fmla="*/ 11875 w 2256312"/>
                <a:gd name="connsiteY12" fmla="*/ 660975 h 1839533"/>
                <a:gd name="connsiteX13" fmla="*/ 5938 w 2256312"/>
                <a:gd name="connsiteY13" fmla="*/ 571909 h 1839533"/>
                <a:gd name="connsiteX14" fmla="*/ 53439 w 2256312"/>
                <a:gd name="connsiteY14" fmla="*/ 506595 h 1839533"/>
                <a:gd name="connsiteX15" fmla="*/ 83127 w 2256312"/>
                <a:gd name="connsiteY15" fmla="*/ 447219 h 1839533"/>
                <a:gd name="connsiteX16" fmla="*/ 225631 w 2256312"/>
                <a:gd name="connsiteY16" fmla="*/ 286902 h 1839533"/>
                <a:gd name="connsiteX17" fmla="*/ 255319 w 2256312"/>
                <a:gd name="connsiteY17" fmla="*/ 251277 h 1839533"/>
                <a:gd name="connsiteX18" fmla="*/ 264256 w 2256312"/>
                <a:gd name="connsiteY18" fmla="*/ 212652 h 1839533"/>
                <a:gd name="connsiteX19" fmla="*/ 403761 w 2256312"/>
                <a:gd name="connsiteY19" fmla="*/ 126604 h 1839533"/>
                <a:gd name="connsiteX20" fmla="*/ 593457 w 2256312"/>
                <a:gd name="connsiteY20" fmla="*/ 51658 h 1839533"/>
                <a:gd name="connsiteX21" fmla="*/ 790426 w 2256312"/>
                <a:gd name="connsiteY21" fmla="*/ 22588 h 1839533"/>
                <a:gd name="connsiteX22" fmla="*/ 807697 w 2256312"/>
                <a:gd name="connsiteY22" fmla="*/ 10772 h 1839533"/>
                <a:gd name="connsiteX23" fmla="*/ 875853 w 2256312"/>
                <a:gd name="connsiteY23" fmla="*/ 1893 h 1839533"/>
                <a:gd name="connsiteX24" fmla="*/ 1070017 w 2256312"/>
                <a:gd name="connsiteY24" fmla="*/ 1024 h 1839533"/>
                <a:gd name="connsiteX25" fmla="*/ 1240972 w 2256312"/>
                <a:gd name="connsiteY25" fmla="*/ 13770 h 1839533"/>
                <a:gd name="connsiteX26" fmla="*/ 1445715 w 2256312"/>
                <a:gd name="connsiteY26" fmla="*/ 55275 h 1839533"/>
                <a:gd name="connsiteX27" fmla="*/ 1543792 w 2256312"/>
                <a:gd name="connsiteY27" fmla="*/ 96897 h 1839533"/>
                <a:gd name="connsiteX28" fmla="*/ 1710047 w 2256312"/>
                <a:gd name="connsiteY28" fmla="*/ 144398 h 1839533"/>
                <a:gd name="connsiteX29" fmla="*/ 1793174 w 2256312"/>
                <a:gd name="connsiteY29" fmla="*/ 185962 h 1839533"/>
                <a:gd name="connsiteX30" fmla="*/ 1864426 w 2256312"/>
                <a:gd name="connsiteY30" fmla="*/ 233463 h 1839533"/>
                <a:gd name="connsiteX31" fmla="*/ 1929740 w 2256312"/>
                <a:gd name="connsiteY31" fmla="*/ 292840 h 1839533"/>
                <a:gd name="connsiteX32" fmla="*/ 2012868 w 2256312"/>
                <a:gd name="connsiteY32" fmla="*/ 346279 h 1839533"/>
                <a:gd name="connsiteX33" fmla="*/ 2143458 w 2256312"/>
                <a:gd name="connsiteY33" fmla="*/ 408596 h 1839533"/>
                <a:gd name="connsiteX34" fmla="*/ 2190862 w 2256312"/>
                <a:gd name="connsiteY34" fmla="*/ 500677 h 1839533"/>
                <a:gd name="connsiteX35" fmla="*/ 2247338 w 2256312"/>
                <a:gd name="connsiteY35" fmla="*/ 625368 h 1839533"/>
                <a:gd name="connsiteX36" fmla="*/ 2256312 w 2256312"/>
                <a:gd name="connsiteY36" fmla="*/ 779728 h 1839533"/>
                <a:gd name="connsiteX37" fmla="*/ 2250374 w 2256312"/>
                <a:gd name="connsiteY37" fmla="*/ 928170 h 1839533"/>
                <a:gd name="connsiteX38" fmla="*/ 2250374 w 2256312"/>
                <a:gd name="connsiteY38" fmla="*/ 928170 h 1839533"/>
                <a:gd name="connsiteX39" fmla="*/ 2232561 w 2256312"/>
                <a:gd name="connsiteY39" fmla="*/ 993484 h 1839533"/>
                <a:gd name="connsiteX40" fmla="*/ 2196935 w 2256312"/>
                <a:gd name="connsiteY40" fmla="*/ 1035047 h 1839533"/>
                <a:gd name="connsiteX41" fmla="*/ 2155372 w 2256312"/>
                <a:gd name="connsiteY41" fmla="*/ 1112237 h 1839533"/>
                <a:gd name="connsiteX42" fmla="*/ 2143496 w 2256312"/>
                <a:gd name="connsiteY42" fmla="*/ 1159738 h 1839533"/>
                <a:gd name="connsiteX43" fmla="*/ 2167247 w 2256312"/>
                <a:gd name="connsiteY43" fmla="*/ 1236928 h 1839533"/>
                <a:gd name="connsiteX44" fmla="*/ 2167247 w 2256312"/>
                <a:gd name="connsiteY44" fmla="*/ 1361619 h 1839533"/>
                <a:gd name="connsiteX45" fmla="*/ 2131621 w 2256312"/>
                <a:gd name="connsiteY45" fmla="*/ 1462559 h 1839533"/>
                <a:gd name="connsiteX46" fmla="*/ 2090057 w 2256312"/>
                <a:gd name="connsiteY46" fmla="*/ 1533811 h 1839533"/>
                <a:gd name="connsiteX47" fmla="*/ 2024743 w 2256312"/>
                <a:gd name="connsiteY47" fmla="*/ 1566440 h 1839533"/>
                <a:gd name="connsiteX48" fmla="*/ 1926743 w 2256312"/>
                <a:gd name="connsiteY48" fmla="*/ 1839533 h 1839533"/>
                <a:gd name="connsiteX49" fmla="*/ 1837716 w 2256312"/>
                <a:gd name="connsiteY49" fmla="*/ 1830656 h 1839533"/>
                <a:gd name="connsiteX50" fmla="*/ 1876302 w 2256312"/>
                <a:gd name="connsiteY50" fmla="*/ 1688190 h 1839533"/>
                <a:gd name="connsiteX51" fmla="*/ 1911927 w 2256312"/>
                <a:gd name="connsiteY51" fmla="*/ 1557562 h 1839533"/>
                <a:gd name="connsiteX52" fmla="*/ 1900051 w 2256312"/>
                <a:gd name="connsiteY52" fmla="*/ 1462559 h 1839533"/>
                <a:gd name="connsiteX53" fmla="*/ 1923803 w 2256312"/>
                <a:gd name="connsiteY53" fmla="*/ 1361619 h 1839533"/>
                <a:gd name="connsiteX54" fmla="*/ 1989117 w 2256312"/>
                <a:gd name="connsiteY54" fmla="*/ 1254741 h 1839533"/>
                <a:gd name="connsiteX55" fmla="*/ 1983179 w 2256312"/>
                <a:gd name="connsiteY55" fmla="*/ 1201302 h 1839533"/>
                <a:gd name="connsiteX56" fmla="*/ 2015904 w 2256312"/>
                <a:gd name="connsiteY56" fmla="*/ 1109278 h 1839533"/>
                <a:gd name="connsiteX57" fmla="*/ 2048494 w 2256312"/>
                <a:gd name="connsiteY57" fmla="*/ 951920 h 1839533"/>
                <a:gd name="connsiteX58" fmla="*/ 2119746 w 2256312"/>
                <a:gd name="connsiteY58" fmla="*/ 910357 h 1839533"/>
                <a:gd name="connsiteX59" fmla="*/ 2119746 w 2256312"/>
                <a:gd name="connsiteY59" fmla="*/ 910357 h 1839533"/>
                <a:gd name="connsiteX60" fmla="*/ 2137559 w 2256312"/>
                <a:gd name="connsiteY60" fmla="*/ 785666 h 1839533"/>
                <a:gd name="connsiteX61" fmla="*/ 2067815 w 2256312"/>
                <a:gd name="connsiteY61" fmla="*/ 510348 h 1839533"/>
                <a:gd name="connsiteX62" fmla="*/ 1828800 w 2256312"/>
                <a:gd name="connsiteY62" fmla="*/ 381905 h 1839533"/>
                <a:gd name="connsiteX63" fmla="*/ 1389413 w 2256312"/>
                <a:gd name="connsiteY63" fmla="*/ 179966 h 1839533"/>
                <a:gd name="connsiteX64" fmla="*/ 1186179 w 2256312"/>
                <a:gd name="connsiteY64" fmla="*/ 152927 h 1839533"/>
                <a:gd name="connsiteX65" fmla="*/ 976755 w 2256312"/>
                <a:gd name="connsiteY65" fmla="*/ 147337 h 1839533"/>
                <a:gd name="connsiteX66" fmla="*/ 807522 w 2256312"/>
                <a:gd name="connsiteY66" fmla="*/ 144359 h 1839533"/>
                <a:gd name="connsiteX67" fmla="*/ 620535 w 2256312"/>
                <a:gd name="connsiteY67" fmla="*/ 188901 h 1839533"/>
                <a:gd name="connsiteX68" fmla="*/ 439349 w 2256312"/>
                <a:gd name="connsiteY68" fmla="*/ 275007 h 1839533"/>
                <a:gd name="connsiteX69" fmla="*/ 380011 w 2256312"/>
                <a:gd name="connsiteY69" fmla="*/ 346279 h 1839533"/>
                <a:gd name="connsiteX70" fmla="*/ 539555 w 2256312"/>
                <a:gd name="connsiteY70" fmla="*/ 467723 h 1839533"/>
                <a:gd name="connsiteX71" fmla="*/ 338447 w 2256312"/>
                <a:gd name="connsiteY71" fmla="*/ 334403 h 1839533"/>
                <a:gd name="connsiteX72" fmla="*/ 249382 w 2256312"/>
                <a:gd name="connsiteY72" fmla="*/ 423468 h 1839533"/>
                <a:gd name="connsiteX73" fmla="*/ 195943 w 2256312"/>
                <a:gd name="connsiteY73" fmla="*/ 476907 h 1839533"/>
                <a:gd name="connsiteX74" fmla="*/ 207818 w 2256312"/>
                <a:gd name="connsiteY74" fmla="*/ 554097 h 1839533"/>
                <a:gd name="connsiteX75" fmla="*/ 255320 w 2256312"/>
                <a:gd name="connsiteY75" fmla="*/ 625349 h 1839533"/>
                <a:gd name="connsiteX76" fmla="*/ 237507 w 2256312"/>
                <a:gd name="connsiteY76" fmla="*/ 690663 h 1839533"/>
                <a:gd name="connsiteX77" fmla="*/ 201881 w 2256312"/>
                <a:gd name="connsiteY77" fmla="*/ 755977 h 1839533"/>
                <a:gd name="connsiteX78" fmla="*/ 267195 w 2256312"/>
                <a:gd name="connsiteY78" fmla="*/ 744102 h 1839533"/>
                <a:gd name="connsiteX79" fmla="*/ 267195 w 2256312"/>
                <a:gd name="connsiteY79" fmla="*/ 744102 h 1839533"/>
                <a:gd name="connsiteX80" fmla="*/ 267195 w 2256312"/>
                <a:gd name="connsiteY80" fmla="*/ 744102 h 1839533"/>
                <a:gd name="connsiteX81" fmla="*/ 362198 w 2256312"/>
                <a:gd name="connsiteY81" fmla="*/ 672850 h 1839533"/>
                <a:gd name="connsiteX82" fmla="*/ 421574 w 2256312"/>
                <a:gd name="connsiteY82" fmla="*/ 690663 h 1839533"/>
                <a:gd name="connsiteX83" fmla="*/ 445325 w 2256312"/>
                <a:gd name="connsiteY83" fmla="*/ 767853 h 1839533"/>
                <a:gd name="connsiteX84" fmla="*/ 475013 w 2256312"/>
                <a:gd name="connsiteY84" fmla="*/ 874731 h 1839533"/>
                <a:gd name="connsiteX85" fmla="*/ 510639 w 2256312"/>
                <a:gd name="connsiteY85" fmla="*/ 963795 h 1839533"/>
                <a:gd name="connsiteX86" fmla="*/ 528452 w 2256312"/>
                <a:gd name="connsiteY86" fmla="*/ 1040985 h 1839533"/>
                <a:gd name="connsiteX87" fmla="*/ 540327 w 2256312"/>
                <a:gd name="connsiteY87" fmla="*/ 1094424 h 1839533"/>
                <a:gd name="connsiteX88" fmla="*/ 540327 w 2256312"/>
                <a:gd name="connsiteY88" fmla="*/ 1272554 h 1839533"/>
                <a:gd name="connsiteX89" fmla="*/ 510639 w 2256312"/>
                <a:gd name="connsiteY89" fmla="*/ 1367557 h 1839533"/>
                <a:gd name="connsiteX90" fmla="*/ 504701 w 2256312"/>
                <a:gd name="connsiteY90" fmla="*/ 1527873 h 1839533"/>
                <a:gd name="connsiteX91" fmla="*/ 480951 w 2256312"/>
                <a:gd name="connsiteY91" fmla="*/ 1628814 h 1839533"/>
                <a:gd name="connsiteX92" fmla="*/ 480950 w 2256312"/>
                <a:gd name="connsiteY92" fmla="*/ 1711941 h 1839533"/>
                <a:gd name="connsiteX0" fmla="*/ 480950 w 2256312"/>
                <a:gd name="connsiteY0" fmla="*/ 1711941 h 1839533"/>
                <a:gd name="connsiteX1" fmla="*/ 368135 w 2256312"/>
                <a:gd name="connsiteY1" fmla="*/ 1717879 h 1839533"/>
                <a:gd name="connsiteX2" fmla="*/ 302821 w 2256312"/>
                <a:gd name="connsiteY2" fmla="*/ 1717879 h 1839533"/>
                <a:gd name="connsiteX3" fmla="*/ 255320 w 2256312"/>
                <a:gd name="connsiteY3" fmla="*/ 1664440 h 1839533"/>
                <a:gd name="connsiteX4" fmla="*/ 190005 w 2256312"/>
                <a:gd name="connsiteY4" fmla="*/ 1670377 h 1839533"/>
                <a:gd name="connsiteX5" fmla="*/ 83127 w 2256312"/>
                <a:gd name="connsiteY5" fmla="*/ 1664440 h 1839533"/>
                <a:gd name="connsiteX6" fmla="*/ 65314 w 2256312"/>
                <a:gd name="connsiteY6" fmla="*/ 1575375 h 1839533"/>
                <a:gd name="connsiteX7" fmla="*/ 47501 w 2256312"/>
                <a:gd name="connsiteY7" fmla="*/ 1302242 h 1839533"/>
                <a:gd name="connsiteX8" fmla="*/ 0 w 2256312"/>
                <a:gd name="connsiteY8" fmla="*/ 1236928 h 1839533"/>
                <a:gd name="connsiteX9" fmla="*/ 5938 w 2256312"/>
                <a:gd name="connsiteY9" fmla="*/ 1011297 h 1839533"/>
                <a:gd name="connsiteX10" fmla="*/ 53439 w 2256312"/>
                <a:gd name="connsiteY10" fmla="*/ 773790 h 1839533"/>
                <a:gd name="connsiteX11" fmla="*/ 41564 w 2256312"/>
                <a:gd name="connsiteY11" fmla="*/ 726289 h 1839533"/>
                <a:gd name="connsiteX12" fmla="*/ 11875 w 2256312"/>
                <a:gd name="connsiteY12" fmla="*/ 660975 h 1839533"/>
                <a:gd name="connsiteX13" fmla="*/ 5938 w 2256312"/>
                <a:gd name="connsiteY13" fmla="*/ 571909 h 1839533"/>
                <a:gd name="connsiteX14" fmla="*/ 53439 w 2256312"/>
                <a:gd name="connsiteY14" fmla="*/ 506595 h 1839533"/>
                <a:gd name="connsiteX15" fmla="*/ 83127 w 2256312"/>
                <a:gd name="connsiteY15" fmla="*/ 447219 h 1839533"/>
                <a:gd name="connsiteX16" fmla="*/ 225631 w 2256312"/>
                <a:gd name="connsiteY16" fmla="*/ 286902 h 1839533"/>
                <a:gd name="connsiteX17" fmla="*/ 255319 w 2256312"/>
                <a:gd name="connsiteY17" fmla="*/ 251277 h 1839533"/>
                <a:gd name="connsiteX18" fmla="*/ 264256 w 2256312"/>
                <a:gd name="connsiteY18" fmla="*/ 212652 h 1839533"/>
                <a:gd name="connsiteX19" fmla="*/ 403761 w 2256312"/>
                <a:gd name="connsiteY19" fmla="*/ 126604 h 1839533"/>
                <a:gd name="connsiteX20" fmla="*/ 593457 w 2256312"/>
                <a:gd name="connsiteY20" fmla="*/ 51658 h 1839533"/>
                <a:gd name="connsiteX21" fmla="*/ 790426 w 2256312"/>
                <a:gd name="connsiteY21" fmla="*/ 22588 h 1839533"/>
                <a:gd name="connsiteX22" fmla="*/ 807697 w 2256312"/>
                <a:gd name="connsiteY22" fmla="*/ 10772 h 1839533"/>
                <a:gd name="connsiteX23" fmla="*/ 875853 w 2256312"/>
                <a:gd name="connsiteY23" fmla="*/ 1893 h 1839533"/>
                <a:gd name="connsiteX24" fmla="*/ 1070017 w 2256312"/>
                <a:gd name="connsiteY24" fmla="*/ 1024 h 1839533"/>
                <a:gd name="connsiteX25" fmla="*/ 1240972 w 2256312"/>
                <a:gd name="connsiteY25" fmla="*/ 13770 h 1839533"/>
                <a:gd name="connsiteX26" fmla="*/ 1445715 w 2256312"/>
                <a:gd name="connsiteY26" fmla="*/ 55275 h 1839533"/>
                <a:gd name="connsiteX27" fmla="*/ 1543792 w 2256312"/>
                <a:gd name="connsiteY27" fmla="*/ 96897 h 1839533"/>
                <a:gd name="connsiteX28" fmla="*/ 1710047 w 2256312"/>
                <a:gd name="connsiteY28" fmla="*/ 144398 h 1839533"/>
                <a:gd name="connsiteX29" fmla="*/ 1793174 w 2256312"/>
                <a:gd name="connsiteY29" fmla="*/ 185962 h 1839533"/>
                <a:gd name="connsiteX30" fmla="*/ 1864426 w 2256312"/>
                <a:gd name="connsiteY30" fmla="*/ 233463 h 1839533"/>
                <a:gd name="connsiteX31" fmla="*/ 1929740 w 2256312"/>
                <a:gd name="connsiteY31" fmla="*/ 292840 h 1839533"/>
                <a:gd name="connsiteX32" fmla="*/ 2012868 w 2256312"/>
                <a:gd name="connsiteY32" fmla="*/ 346279 h 1839533"/>
                <a:gd name="connsiteX33" fmla="*/ 2143458 w 2256312"/>
                <a:gd name="connsiteY33" fmla="*/ 408596 h 1839533"/>
                <a:gd name="connsiteX34" fmla="*/ 2190862 w 2256312"/>
                <a:gd name="connsiteY34" fmla="*/ 500677 h 1839533"/>
                <a:gd name="connsiteX35" fmla="*/ 2247338 w 2256312"/>
                <a:gd name="connsiteY35" fmla="*/ 625368 h 1839533"/>
                <a:gd name="connsiteX36" fmla="*/ 2256312 w 2256312"/>
                <a:gd name="connsiteY36" fmla="*/ 779728 h 1839533"/>
                <a:gd name="connsiteX37" fmla="*/ 2250374 w 2256312"/>
                <a:gd name="connsiteY37" fmla="*/ 928170 h 1839533"/>
                <a:gd name="connsiteX38" fmla="*/ 2250374 w 2256312"/>
                <a:gd name="connsiteY38" fmla="*/ 928170 h 1839533"/>
                <a:gd name="connsiteX39" fmla="*/ 2232561 w 2256312"/>
                <a:gd name="connsiteY39" fmla="*/ 993484 h 1839533"/>
                <a:gd name="connsiteX40" fmla="*/ 2196935 w 2256312"/>
                <a:gd name="connsiteY40" fmla="*/ 1035047 h 1839533"/>
                <a:gd name="connsiteX41" fmla="*/ 2155372 w 2256312"/>
                <a:gd name="connsiteY41" fmla="*/ 1112237 h 1839533"/>
                <a:gd name="connsiteX42" fmla="*/ 2143496 w 2256312"/>
                <a:gd name="connsiteY42" fmla="*/ 1159738 h 1839533"/>
                <a:gd name="connsiteX43" fmla="*/ 2167247 w 2256312"/>
                <a:gd name="connsiteY43" fmla="*/ 1236928 h 1839533"/>
                <a:gd name="connsiteX44" fmla="*/ 2167247 w 2256312"/>
                <a:gd name="connsiteY44" fmla="*/ 1361619 h 1839533"/>
                <a:gd name="connsiteX45" fmla="*/ 2131621 w 2256312"/>
                <a:gd name="connsiteY45" fmla="*/ 1462559 h 1839533"/>
                <a:gd name="connsiteX46" fmla="*/ 2090057 w 2256312"/>
                <a:gd name="connsiteY46" fmla="*/ 1533811 h 1839533"/>
                <a:gd name="connsiteX47" fmla="*/ 2024743 w 2256312"/>
                <a:gd name="connsiteY47" fmla="*/ 1566440 h 1839533"/>
                <a:gd name="connsiteX48" fmla="*/ 1926743 w 2256312"/>
                <a:gd name="connsiteY48" fmla="*/ 1839533 h 1839533"/>
                <a:gd name="connsiteX49" fmla="*/ 1837716 w 2256312"/>
                <a:gd name="connsiteY49" fmla="*/ 1830656 h 1839533"/>
                <a:gd name="connsiteX50" fmla="*/ 1876302 w 2256312"/>
                <a:gd name="connsiteY50" fmla="*/ 1688190 h 1839533"/>
                <a:gd name="connsiteX51" fmla="*/ 1911927 w 2256312"/>
                <a:gd name="connsiteY51" fmla="*/ 1557562 h 1839533"/>
                <a:gd name="connsiteX52" fmla="*/ 1900051 w 2256312"/>
                <a:gd name="connsiteY52" fmla="*/ 1462559 h 1839533"/>
                <a:gd name="connsiteX53" fmla="*/ 1923803 w 2256312"/>
                <a:gd name="connsiteY53" fmla="*/ 1361619 h 1839533"/>
                <a:gd name="connsiteX54" fmla="*/ 1989117 w 2256312"/>
                <a:gd name="connsiteY54" fmla="*/ 1254741 h 1839533"/>
                <a:gd name="connsiteX55" fmla="*/ 1983179 w 2256312"/>
                <a:gd name="connsiteY55" fmla="*/ 1201302 h 1839533"/>
                <a:gd name="connsiteX56" fmla="*/ 2015904 w 2256312"/>
                <a:gd name="connsiteY56" fmla="*/ 1109278 h 1839533"/>
                <a:gd name="connsiteX57" fmla="*/ 2048494 w 2256312"/>
                <a:gd name="connsiteY57" fmla="*/ 951920 h 1839533"/>
                <a:gd name="connsiteX58" fmla="*/ 2119746 w 2256312"/>
                <a:gd name="connsiteY58" fmla="*/ 910357 h 1839533"/>
                <a:gd name="connsiteX59" fmla="*/ 2119746 w 2256312"/>
                <a:gd name="connsiteY59" fmla="*/ 910357 h 1839533"/>
                <a:gd name="connsiteX60" fmla="*/ 2137559 w 2256312"/>
                <a:gd name="connsiteY60" fmla="*/ 785666 h 1839533"/>
                <a:gd name="connsiteX61" fmla="*/ 2067815 w 2256312"/>
                <a:gd name="connsiteY61" fmla="*/ 510348 h 1839533"/>
                <a:gd name="connsiteX62" fmla="*/ 1828800 w 2256312"/>
                <a:gd name="connsiteY62" fmla="*/ 381905 h 1839533"/>
                <a:gd name="connsiteX63" fmla="*/ 1389413 w 2256312"/>
                <a:gd name="connsiteY63" fmla="*/ 179966 h 1839533"/>
                <a:gd name="connsiteX64" fmla="*/ 1186179 w 2256312"/>
                <a:gd name="connsiteY64" fmla="*/ 152927 h 1839533"/>
                <a:gd name="connsiteX65" fmla="*/ 976755 w 2256312"/>
                <a:gd name="connsiteY65" fmla="*/ 147337 h 1839533"/>
                <a:gd name="connsiteX66" fmla="*/ 807522 w 2256312"/>
                <a:gd name="connsiteY66" fmla="*/ 144359 h 1839533"/>
                <a:gd name="connsiteX67" fmla="*/ 620535 w 2256312"/>
                <a:gd name="connsiteY67" fmla="*/ 188901 h 1839533"/>
                <a:gd name="connsiteX68" fmla="*/ 439349 w 2256312"/>
                <a:gd name="connsiteY68" fmla="*/ 275007 h 1839533"/>
                <a:gd name="connsiteX69" fmla="*/ 527648 w 2256312"/>
                <a:gd name="connsiteY69" fmla="*/ 360567 h 1839533"/>
                <a:gd name="connsiteX70" fmla="*/ 539555 w 2256312"/>
                <a:gd name="connsiteY70" fmla="*/ 467723 h 1839533"/>
                <a:gd name="connsiteX71" fmla="*/ 338447 w 2256312"/>
                <a:gd name="connsiteY71" fmla="*/ 334403 h 1839533"/>
                <a:gd name="connsiteX72" fmla="*/ 249382 w 2256312"/>
                <a:gd name="connsiteY72" fmla="*/ 423468 h 1839533"/>
                <a:gd name="connsiteX73" fmla="*/ 195943 w 2256312"/>
                <a:gd name="connsiteY73" fmla="*/ 476907 h 1839533"/>
                <a:gd name="connsiteX74" fmla="*/ 207818 w 2256312"/>
                <a:gd name="connsiteY74" fmla="*/ 554097 h 1839533"/>
                <a:gd name="connsiteX75" fmla="*/ 255320 w 2256312"/>
                <a:gd name="connsiteY75" fmla="*/ 625349 h 1839533"/>
                <a:gd name="connsiteX76" fmla="*/ 237507 w 2256312"/>
                <a:gd name="connsiteY76" fmla="*/ 690663 h 1839533"/>
                <a:gd name="connsiteX77" fmla="*/ 201881 w 2256312"/>
                <a:gd name="connsiteY77" fmla="*/ 755977 h 1839533"/>
                <a:gd name="connsiteX78" fmla="*/ 267195 w 2256312"/>
                <a:gd name="connsiteY78" fmla="*/ 744102 h 1839533"/>
                <a:gd name="connsiteX79" fmla="*/ 267195 w 2256312"/>
                <a:gd name="connsiteY79" fmla="*/ 744102 h 1839533"/>
                <a:gd name="connsiteX80" fmla="*/ 267195 w 2256312"/>
                <a:gd name="connsiteY80" fmla="*/ 744102 h 1839533"/>
                <a:gd name="connsiteX81" fmla="*/ 362198 w 2256312"/>
                <a:gd name="connsiteY81" fmla="*/ 672850 h 1839533"/>
                <a:gd name="connsiteX82" fmla="*/ 421574 w 2256312"/>
                <a:gd name="connsiteY82" fmla="*/ 690663 h 1839533"/>
                <a:gd name="connsiteX83" fmla="*/ 445325 w 2256312"/>
                <a:gd name="connsiteY83" fmla="*/ 767853 h 1839533"/>
                <a:gd name="connsiteX84" fmla="*/ 475013 w 2256312"/>
                <a:gd name="connsiteY84" fmla="*/ 874731 h 1839533"/>
                <a:gd name="connsiteX85" fmla="*/ 510639 w 2256312"/>
                <a:gd name="connsiteY85" fmla="*/ 963795 h 1839533"/>
                <a:gd name="connsiteX86" fmla="*/ 528452 w 2256312"/>
                <a:gd name="connsiteY86" fmla="*/ 1040985 h 1839533"/>
                <a:gd name="connsiteX87" fmla="*/ 540327 w 2256312"/>
                <a:gd name="connsiteY87" fmla="*/ 1094424 h 1839533"/>
                <a:gd name="connsiteX88" fmla="*/ 540327 w 2256312"/>
                <a:gd name="connsiteY88" fmla="*/ 1272554 h 1839533"/>
                <a:gd name="connsiteX89" fmla="*/ 510639 w 2256312"/>
                <a:gd name="connsiteY89" fmla="*/ 1367557 h 1839533"/>
                <a:gd name="connsiteX90" fmla="*/ 504701 w 2256312"/>
                <a:gd name="connsiteY90" fmla="*/ 1527873 h 1839533"/>
                <a:gd name="connsiteX91" fmla="*/ 480951 w 2256312"/>
                <a:gd name="connsiteY91" fmla="*/ 1628814 h 1839533"/>
                <a:gd name="connsiteX92" fmla="*/ 480950 w 2256312"/>
                <a:gd name="connsiteY92" fmla="*/ 1711941 h 1839533"/>
                <a:gd name="connsiteX0" fmla="*/ 480950 w 2256312"/>
                <a:gd name="connsiteY0" fmla="*/ 1711941 h 1839533"/>
                <a:gd name="connsiteX1" fmla="*/ 368135 w 2256312"/>
                <a:gd name="connsiteY1" fmla="*/ 1717879 h 1839533"/>
                <a:gd name="connsiteX2" fmla="*/ 302821 w 2256312"/>
                <a:gd name="connsiteY2" fmla="*/ 1717879 h 1839533"/>
                <a:gd name="connsiteX3" fmla="*/ 255320 w 2256312"/>
                <a:gd name="connsiteY3" fmla="*/ 1664440 h 1839533"/>
                <a:gd name="connsiteX4" fmla="*/ 190005 w 2256312"/>
                <a:gd name="connsiteY4" fmla="*/ 1670377 h 1839533"/>
                <a:gd name="connsiteX5" fmla="*/ 83127 w 2256312"/>
                <a:gd name="connsiteY5" fmla="*/ 1664440 h 1839533"/>
                <a:gd name="connsiteX6" fmla="*/ 65314 w 2256312"/>
                <a:gd name="connsiteY6" fmla="*/ 1575375 h 1839533"/>
                <a:gd name="connsiteX7" fmla="*/ 47501 w 2256312"/>
                <a:gd name="connsiteY7" fmla="*/ 1302242 h 1839533"/>
                <a:gd name="connsiteX8" fmla="*/ 0 w 2256312"/>
                <a:gd name="connsiteY8" fmla="*/ 1236928 h 1839533"/>
                <a:gd name="connsiteX9" fmla="*/ 5938 w 2256312"/>
                <a:gd name="connsiteY9" fmla="*/ 1011297 h 1839533"/>
                <a:gd name="connsiteX10" fmla="*/ 53439 w 2256312"/>
                <a:gd name="connsiteY10" fmla="*/ 773790 h 1839533"/>
                <a:gd name="connsiteX11" fmla="*/ 41564 w 2256312"/>
                <a:gd name="connsiteY11" fmla="*/ 726289 h 1839533"/>
                <a:gd name="connsiteX12" fmla="*/ 11875 w 2256312"/>
                <a:gd name="connsiteY12" fmla="*/ 660975 h 1839533"/>
                <a:gd name="connsiteX13" fmla="*/ 5938 w 2256312"/>
                <a:gd name="connsiteY13" fmla="*/ 571909 h 1839533"/>
                <a:gd name="connsiteX14" fmla="*/ 53439 w 2256312"/>
                <a:gd name="connsiteY14" fmla="*/ 506595 h 1839533"/>
                <a:gd name="connsiteX15" fmla="*/ 83127 w 2256312"/>
                <a:gd name="connsiteY15" fmla="*/ 447219 h 1839533"/>
                <a:gd name="connsiteX16" fmla="*/ 225631 w 2256312"/>
                <a:gd name="connsiteY16" fmla="*/ 286902 h 1839533"/>
                <a:gd name="connsiteX17" fmla="*/ 255319 w 2256312"/>
                <a:gd name="connsiteY17" fmla="*/ 251277 h 1839533"/>
                <a:gd name="connsiteX18" fmla="*/ 264256 w 2256312"/>
                <a:gd name="connsiteY18" fmla="*/ 212652 h 1839533"/>
                <a:gd name="connsiteX19" fmla="*/ 403761 w 2256312"/>
                <a:gd name="connsiteY19" fmla="*/ 126604 h 1839533"/>
                <a:gd name="connsiteX20" fmla="*/ 593457 w 2256312"/>
                <a:gd name="connsiteY20" fmla="*/ 51658 h 1839533"/>
                <a:gd name="connsiteX21" fmla="*/ 790426 w 2256312"/>
                <a:gd name="connsiteY21" fmla="*/ 22588 h 1839533"/>
                <a:gd name="connsiteX22" fmla="*/ 807697 w 2256312"/>
                <a:gd name="connsiteY22" fmla="*/ 10772 h 1839533"/>
                <a:gd name="connsiteX23" fmla="*/ 875853 w 2256312"/>
                <a:gd name="connsiteY23" fmla="*/ 1893 h 1839533"/>
                <a:gd name="connsiteX24" fmla="*/ 1070017 w 2256312"/>
                <a:gd name="connsiteY24" fmla="*/ 1024 h 1839533"/>
                <a:gd name="connsiteX25" fmla="*/ 1240972 w 2256312"/>
                <a:gd name="connsiteY25" fmla="*/ 13770 h 1839533"/>
                <a:gd name="connsiteX26" fmla="*/ 1445715 w 2256312"/>
                <a:gd name="connsiteY26" fmla="*/ 55275 h 1839533"/>
                <a:gd name="connsiteX27" fmla="*/ 1543792 w 2256312"/>
                <a:gd name="connsiteY27" fmla="*/ 96897 h 1839533"/>
                <a:gd name="connsiteX28" fmla="*/ 1710047 w 2256312"/>
                <a:gd name="connsiteY28" fmla="*/ 144398 h 1839533"/>
                <a:gd name="connsiteX29" fmla="*/ 1793174 w 2256312"/>
                <a:gd name="connsiteY29" fmla="*/ 185962 h 1839533"/>
                <a:gd name="connsiteX30" fmla="*/ 1864426 w 2256312"/>
                <a:gd name="connsiteY30" fmla="*/ 233463 h 1839533"/>
                <a:gd name="connsiteX31" fmla="*/ 1929740 w 2256312"/>
                <a:gd name="connsiteY31" fmla="*/ 292840 h 1839533"/>
                <a:gd name="connsiteX32" fmla="*/ 2012868 w 2256312"/>
                <a:gd name="connsiteY32" fmla="*/ 346279 h 1839533"/>
                <a:gd name="connsiteX33" fmla="*/ 2143458 w 2256312"/>
                <a:gd name="connsiteY33" fmla="*/ 408596 h 1839533"/>
                <a:gd name="connsiteX34" fmla="*/ 2190862 w 2256312"/>
                <a:gd name="connsiteY34" fmla="*/ 500677 h 1839533"/>
                <a:gd name="connsiteX35" fmla="*/ 2247338 w 2256312"/>
                <a:gd name="connsiteY35" fmla="*/ 625368 h 1839533"/>
                <a:gd name="connsiteX36" fmla="*/ 2256312 w 2256312"/>
                <a:gd name="connsiteY36" fmla="*/ 779728 h 1839533"/>
                <a:gd name="connsiteX37" fmla="*/ 2250374 w 2256312"/>
                <a:gd name="connsiteY37" fmla="*/ 928170 h 1839533"/>
                <a:gd name="connsiteX38" fmla="*/ 2250374 w 2256312"/>
                <a:gd name="connsiteY38" fmla="*/ 928170 h 1839533"/>
                <a:gd name="connsiteX39" fmla="*/ 2232561 w 2256312"/>
                <a:gd name="connsiteY39" fmla="*/ 993484 h 1839533"/>
                <a:gd name="connsiteX40" fmla="*/ 2196935 w 2256312"/>
                <a:gd name="connsiteY40" fmla="*/ 1035047 h 1839533"/>
                <a:gd name="connsiteX41" fmla="*/ 2155372 w 2256312"/>
                <a:gd name="connsiteY41" fmla="*/ 1112237 h 1839533"/>
                <a:gd name="connsiteX42" fmla="*/ 2143496 w 2256312"/>
                <a:gd name="connsiteY42" fmla="*/ 1159738 h 1839533"/>
                <a:gd name="connsiteX43" fmla="*/ 2167247 w 2256312"/>
                <a:gd name="connsiteY43" fmla="*/ 1236928 h 1839533"/>
                <a:gd name="connsiteX44" fmla="*/ 2167247 w 2256312"/>
                <a:gd name="connsiteY44" fmla="*/ 1361619 h 1839533"/>
                <a:gd name="connsiteX45" fmla="*/ 2131621 w 2256312"/>
                <a:gd name="connsiteY45" fmla="*/ 1462559 h 1839533"/>
                <a:gd name="connsiteX46" fmla="*/ 2090057 w 2256312"/>
                <a:gd name="connsiteY46" fmla="*/ 1533811 h 1839533"/>
                <a:gd name="connsiteX47" fmla="*/ 2024743 w 2256312"/>
                <a:gd name="connsiteY47" fmla="*/ 1566440 h 1839533"/>
                <a:gd name="connsiteX48" fmla="*/ 1926743 w 2256312"/>
                <a:gd name="connsiteY48" fmla="*/ 1839533 h 1839533"/>
                <a:gd name="connsiteX49" fmla="*/ 1837716 w 2256312"/>
                <a:gd name="connsiteY49" fmla="*/ 1830656 h 1839533"/>
                <a:gd name="connsiteX50" fmla="*/ 1876302 w 2256312"/>
                <a:gd name="connsiteY50" fmla="*/ 1688190 h 1839533"/>
                <a:gd name="connsiteX51" fmla="*/ 1911927 w 2256312"/>
                <a:gd name="connsiteY51" fmla="*/ 1557562 h 1839533"/>
                <a:gd name="connsiteX52" fmla="*/ 1900051 w 2256312"/>
                <a:gd name="connsiteY52" fmla="*/ 1462559 h 1839533"/>
                <a:gd name="connsiteX53" fmla="*/ 1923803 w 2256312"/>
                <a:gd name="connsiteY53" fmla="*/ 1361619 h 1839533"/>
                <a:gd name="connsiteX54" fmla="*/ 1989117 w 2256312"/>
                <a:gd name="connsiteY54" fmla="*/ 1254741 h 1839533"/>
                <a:gd name="connsiteX55" fmla="*/ 1983179 w 2256312"/>
                <a:gd name="connsiteY55" fmla="*/ 1201302 h 1839533"/>
                <a:gd name="connsiteX56" fmla="*/ 2015904 w 2256312"/>
                <a:gd name="connsiteY56" fmla="*/ 1109278 h 1839533"/>
                <a:gd name="connsiteX57" fmla="*/ 2048494 w 2256312"/>
                <a:gd name="connsiteY57" fmla="*/ 951920 h 1839533"/>
                <a:gd name="connsiteX58" fmla="*/ 2119746 w 2256312"/>
                <a:gd name="connsiteY58" fmla="*/ 910357 h 1839533"/>
                <a:gd name="connsiteX59" fmla="*/ 2119746 w 2256312"/>
                <a:gd name="connsiteY59" fmla="*/ 910357 h 1839533"/>
                <a:gd name="connsiteX60" fmla="*/ 2137559 w 2256312"/>
                <a:gd name="connsiteY60" fmla="*/ 785666 h 1839533"/>
                <a:gd name="connsiteX61" fmla="*/ 2067815 w 2256312"/>
                <a:gd name="connsiteY61" fmla="*/ 510348 h 1839533"/>
                <a:gd name="connsiteX62" fmla="*/ 1828800 w 2256312"/>
                <a:gd name="connsiteY62" fmla="*/ 381905 h 1839533"/>
                <a:gd name="connsiteX63" fmla="*/ 1389413 w 2256312"/>
                <a:gd name="connsiteY63" fmla="*/ 179966 h 1839533"/>
                <a:gd name="connsiteX64" fmla="*/ 1186179 w 2256312"/>
                <a:gd name="connsiteY64" fmla="*/ 152927 h 1839533"/>
                <a:gd name="connsiteX65" fmla="*/ 976755 w 2256312"/>
                <a:gd name="connsiteY65" fmla="*/ 147337 h 1839533"/>
                <a:gd name="connsiteX66" fmla="*/ 807522 w 2256312"/>
                <a:gd name="connsiteY66" fmla="*/ 144359 h 1839533"/>
                <a:gd name="connsiteX67" fmla="*/ 620535 w 2256312"/>
                <a:gd name="connsiteY67" fmla="*/ 188901 h 1839533"/>
                <a:gd name="connsiteX68" fmla="*/ 439349 w 2256312"/>
                <a:gd name="connsiteY68" fmla="*/ 275007 h 1839533"/>
                <a:gd name="connsiteX69" fmla="*/ 527648 w 2256312"/>
                <a:gd name="connsiteY69" fmla="*/ 360567 h 1839533"/>
                <a:gd name="connsiteX70" fmla="*/ 338447 w 2256312"/>
                <a:gd name="connsiteY70" fmla="*/ 334403 h 1839533"/>
                <a:gd name="connsiteX71" fmla="*/ 249382 w 2256312"/>
                <a:gd name="connsiteY71" fmla="*/ 423468 h 1839533"/>
                <a:gd name="connsiteX72" fmla="*/ 195943 w 2256312"/>
                <a:gd name="connsiteY72" fmla="*/ 476907 h 1839533"/>
                <a:gd name="connsiteX73" fmla="*/ 207818 w 2256312"/>
                <a:gd name="connsiteY73" fmla="*/ 554097 h 1839533"/>
                <a:gd name="connsiteX74" fmla="*/ 255320 w 2256312"/>
                <a:gd name="connsiteY74" fmla="*/ 625349 h 1839533"/>
                <a:gd name="connsiteX75" fmla="*/ 237507 w 2256312"/>
                <a:gd name="connsiteY75" fmla="*/ 690663 h 1839533"/>
                <a:gd name="connsiteX76" fmla="*/ 201881 w 2256312"/>
                <a:gd name="connsiteY76" fmla="*/ 755977 h 1839533"/>
                <a:gd name="connsiteX77" fmla="*/ 267195 w 2256312"/>
                <a:gd name="connsiteY77" fmla="*/ 744102 h 1839533"/>
                <a:gd name="connsiteX78" fmla="*/ 267195 w 2256312"/>
                <a:gd name="connsiteY78" fmla="*/ 744102 h 1839533"/>
                <a:gd name="connsiteX79" fmla="*/ 267195 w 2256312"/>
                <a:gd name="connsiteY79" fmla="*/ 744102 h 1839533"/>
                <a:gd name="connsiteX80" fmla="*/ 362198 w 2256312"/>
                <a:gd name="connsiteY80" fmla="*/ 672850 h 1839533"/>
                <a:gd name="connsiteX81" fmla="*/ 421574 w 2256312"/>
                <a:gd name="connsiteY81" fmla="*/ 690663 h 1839533"/>
                <a:gd name="connsiteX82" fmla="*/ 445325 w 2256312"/>
                <a:gd name="connsiteY82" fmla="*/ 767853 h 1839533"/>
                <a:gd name="connsiteX83" fmla="*/ 475013 w 2256312"/>
                <a:gd name="connsiteY83" fmla="*/ 874731 h 1839533"/>
                <a:gd name="connsiteX84" fmla="*/ 510639 w 2256312"/>
                <a:gd name="connsiteY84" fmla="*/ 963795 h 1839533"/>
                <a:gd name="connsiteX85" fmla="*/ 528452 w 2256312"/>
                <a:gd name="connsiteY85" fmla="*/ 1040985 h 1839533"/>
                <a:gd name="connsiteX86" fmla="*/ 540327 w 2256312"/>
                <a:gd name="connsiteY86" fmla="*/ 1094424 h 1839533"/>
                <a:gd name="connsiteX87" fmla="*/ 540327 w 2256312"/>
                <a:gd name="connsiteY87" fmla="*/ 1272554 h 1839533"/>
                <a:gd name="connsiteX88" fmla="*/ 510639 w 2256312"/>
                <a:gd name="connsiteY88" fmla="*/ 1367557 h 1839533"/>
                <a:gd name="connsiteX89" fmla="*/ 504701 w 2256312"/>
                <a:gd name="connsiteY89" fmla="*/ 1527873 h 1839533"/>
                <a:gd name="connsiteX90" fmla="*/ 480951 w 2256312"/>
                <a:gd name="connsiteY90" fmla="*/ 1628814 h 1839533"/>
                <a:gd name="connsiteX91" fmla="*/ 480950 w 2256312"/>
                <a:gd name="connsiteY91" fmla="*/ 1711941 h 1839533"/>
                <a:gd name="connsiteX0" fmla="*/ 480950 w 2256312"/>
                <a:gd name="connsiteY0" fmla="*/ 1711941 h 1839533"/>
                <a:gd name="connsiteX1" fmla="*/ 368135 w 2256312"/>
                <a:gd name="connsiteY1" fmla="*/ 1717879 h 1839533"/>
                <a:gd name="connsiteX2" fmla="*/ 302821 w 2256312"/>
                <a:gd name="connsiteY2" fmla="*/ 1717879 h 1839533"/>
                <a:gd name="connsiteX3" fmla="*/ 255320 w 2256312"/>
                <a:gd name="connsiteY3" fmla="*/ 1664440 h 1839533"/>
                <a:gd name="connsiteX4" fmla="*/ 190005 w 2256312"/>
                <a:gd name="connsiteY4" fmla="*/ 1670377 h 1839533"/>
                <a:gd name="connsiteX5" fmla="*/ 83127 w 2256312"/>
                <a:gd name="connsiteY5" fmla="*/ 1664440 h 1839533"/>
                <a:gd name="connsiteX6" fmla="*/ 65314 w 2256312"/>
                <a:gd name="connsiteY6" fmla="*/ 1575375 h 1839533"/>
                <a:gd name="connsiteX7" fmla="*/ 47501 w 2256312"/>
                <a:gd name="connsiteY7" fmla="*/ 1302242 h 1839533"/>
                <a:gd name="connsiteX8" fmla="*/ 0 w 2256312"/>
                <a:gd name="connsiteY8" fmla="*/ 1236928 h 1839533"/>
                <a:gd name="connsiteX9" fmla="*/ 5938 w 2256312"/>
                <a:gd name="connsiteY9" fmla="*/ 1011297 h 1839533"/>
                <a:gd name="connsiteX10" fmla="*/ 53439 w 2256312"/>
                <a:gd name="connsiteY10" fmla="*/ 773790 h 1839533"/>
                <a:gd name="connsiteX11" fmla="*/ 41564 w 2256312"/>
                <a:gd name="connsiteY11" fmla="*/ 726289 h 1839533"/>
                <a:gd name="connsiteX12" fmla="*/ 11875 w 2256312"/>
                <a:gd name="connsiteY12" fmla="*/ 660975 h 1839533"/>
                <a:gd name="connsiteX13" fmla="*/ 5938 w 2256312"/>
                <a:gd name="connsiteY13" fmla="*/ 571909 h 1839533"/>
                <a:gd name="connsiteX14" fmla="*/ 53439 w 2256312"/>
                <a:gd name="connsiteY14" fmla="*/ 506595 h 1839533"/>
                <a:gd name="connsiteX15" fmla="*/ 83127 w 2256312"/>
                <a:gd name="connsiteY15" fmla="*/ 447219 h 1839533"/>
                <a:gd name="connsiteX16" fmla="*/ 225631 w 2256312"/>
                <a:gd name="connsiteY16" fmla="*/ 286902 h 1839533"/>
                <a:gd name="connsiteX17" fmla="*/ 255319 w 2256312"/>
                <a:gd name="connsiteY17" fmla="*/ 251277 h 1839533"/>
                <a:gd name="connsiteX18" fmla="*/ 264256 w 2256312"/>
                <a:gd name="connsiteY18" fmla="*/ 212652 h 1839533"/>
                <a:gd name="connsiteX19" fmla="*/ 403761 w 2256312"/>
                <a:gd name="connsiteY19" fmla="*/ 126604 h 1839533"/>
                <a:gd name="connsiteX20" fmla="*/ 593457 w 2256312"/>
                <a:gd name="connsiteY20" fmla="*/ 51658 h 1839533"/>
                <a:gd name="connsiteX21" fmla="*/ 790426 w 2256312"/>
                <a:gd name="connsiteY21" fmla="*/ 22588 h 1839533"/>
                <a:gd name="connsiteX22" fmla="*/ 807697 w 2256312"/>
                <a:gd name="connsiteY22" fmla="*/ 10772 h 1839533"/>
                <a:gd name="connsiteX23" fmla="*/ 875853 w 2256312"/>
                <a:gd name="connsiteY23" fmla="*/ 1893 h 1839533"/>
                <a:gd name="connsiteX24" fmla="*/ 1070017 w 2256312"/>
                <a:gd name="connsiteY24" fmla="*/ 1024 h 1839533"/>
                <a:gd name="connsiteX25" fmla="*/ 1240972 w 2256312"/>
                <a:gd name="connsiteY25" fmla="*/ 13770 h 1839533"/>
                <a:gd name="connsiteX26" fmla="*/ 1445715 w 2256312"/>
                <a:gd name="connsiteY26" fmla="*/ 55275 h 1839533"/>
                <a:gd name="connsiteX27" fmla="*/ 1543792 w 2256312"/>
                <a:gd name="connsiteY27" fmla="*/ 96897 h 1839533"/>
                <a:gd name="connsiteX28" fmla="*/ 1710047 w 2256312"/>
                <a:gd name="connsiteY28" fmla="*/ 144398 h 1839533"/>
                <a:gd name="connsiteX29" fmla="*/ 1793174 w 2256312"/>
                <a:gd name="connsiteY29" fmla="*/ 185962 h 1839533"/>
                <a:gd name="connsiteX30" fmla="*/ 1864426 w 2256312"/>
                <a:gd name="connsiteY30" fmla="*/ 233463 h 1839533"/>
                <a:gd name="connsiteX31" fmla="*/ 1929740 w 2256312"/>
                <a:gd name="connsiteY31" fmla="*/ 292840 h 1839533"/>
                <a:gd name="connsiteX32" fmla="*/ 2012868 w 2256312"/>
                <a:gd name="connsiteY32" fmla="*/ 346279 h 1839533"/>
                <a:gd name="connsiteX33" fmla="*/ 2143458 w 2256312"/>
                <a:gd name="connsiteY33" fmla="*/ 408596 h 1839533"/>
                <a:gd name="connsiteX34" fmla="*/ 2190862 w 2256312"/>
                <a:gd name="connsiteY34" fmla="*/ 500677 h 1839533"/>
                <a:gd name="connsiteX35" fmla="*/ 2247338 w 2256312"/>
                <a:gd name="connsiteY35" fmla="*/ 625368 h 1839533"/>
                <a:gd name="connsiteX36" fmla="*/ 2256312 w 2256312"/>
                <a:gd name="connsiteY36" fmla="*/ 779728 h 1839533"/>
                <a:gd name="connsiteX37" fmla="*/ 2250374 w 2256312"/>
                <a:gd name="connsiteY37" fmla="*/ 928170 h 1839533"/>
                <a:gd name="connsiteX38" fmla="*/ 2250374 w 2256312"/>
                <a:gd name="connsiteY38" fmla="*/ 928170 h 1839533"/>
                <a:gd name="connsiteX39" fmla="*/ 2232561 w 2256312"/>
                <a:gd name="connsiteY39" fmla="*/ 993484 h 1839533"/>
                <a:gd name="connsiteX40" fmla="*/ 2196935 w 2256312"/>
                <a:gd name="connsiteY40" fmla="*/ 1035047 h 1839533"/>
                <a:gd name="connsiteX41" fmla="*/ 2155372 w 2256312"/>
                <a:gd name="connsiteY41" fmla="*/ 1112237 h 1839533"/>
                <a:gd name="connsiteX42" fmla="*/ 2143496 w 2256312"/>
                <a:gd name="connsiteY42" fmla="*/ 1159738 h 1839533"/>
                <a:gd name="connsiteX43" fmla="*/ 2167247 w 2256312"/>
                <a:gd name="connsiteY43" fmla="*/ 1236928 h 1839533"/>
                <a:gd name="connsiteX44" fmla="*/ 2167247 w 2256312"/>
                <a:gd name="connsiteY44" fmla="*/ 1361619 h 1839533"/>
                <a:gd name="connsiteX45" fmla="*/ 2131621 w 2256312"/>
                <a:gd name="connsiteY45" fmla="*/ 1462559 h 1839533"/>
                <a:gd name="connsiteX46" fmla="*/ 2090057 w 2256312"/>
                <a:gd name="connsiteY46" fmla="*/ 1533811 h 1839533"/>
                <a:gd name="connsiteX47" fmla="*/ 2024743 w 2256312"/>
                <a:gd name="connsiteY47" fmla="*/ 1566440 h 1839533"/>
                <a:gd name="connsiteX48" fmla="*/ 1926743 w 2256312"/>
                <a:gd name="connsiteY48" fmla="*/ 1839533 h 1839533"/>
                <a:gd name="connsiteX49" fmla="*/ 1837716 w 2256312"/>
                <a:gd name="connsiteY49" fmla="*/ 1830656 h 1839533"/>
                <a:gd name="connsiteX50" fmla="*/ 1876302 w 2256312"/>
                <a:gd name="connsiteY50" fmla="*/ 1688190 h 1839533"/>
                <a:gd name="connsiteX51" fmla="*/ 1911927 w 2256312"/>
                <a:gd name="connsiteY51" fmla="*/ 1557562 h 1839533"/>
                <a:gd name="connsiteX52" fmla="*/ 1900051 w 2256312"/>
                <a:gd name="connsiteY52" fmla="*/ 1462559 h 1839533"/>
                <a:gd name="connsiteX53" fmla="*/ 1923803 w 2256312"/>
                <a:gd name="connsiteY53" fmla="*/ 1361619 h 1839533"/>
                <a:gd name="connsiteX54" fmla="*/ 1989117 w 2256312"/>
                <a:gd name="connsiteY54" fmla="*/ 1254741 h 1839533"/>
                <a:gd name="connsiteX55" fmla="*/ 1983179 w 2256312"/>
                <a:gd name="connsiteY55" fmla="*/ 1201302 h 1839533"/>
                <a:gd name="connsiteX56" fmla="*/ 2015904 w 2256312"/>
                <a:gd name="connsiteY56" fmla="*/ 1109278 h 1839533"/>
                <a:gd name="connsiteX57" fmla="*/ 2048494 w 2256312"/>
                <a:gd name="connsiteY57" fmla="*/ 951920 h 1839533"/>
                <a:gd name="connsiteX58" fmla="*/ 2119746 w 2256312"/>
                <a:gd name="connsiteY58" fmla="*/ 910357 h 1839533"/>
                <a:gd name="connsiteX59" fmla="*/ 2119746 w 2256312"/>
                <a:gd name="connsiteY59" fmla="*/ 910357 h 1839533"/>
                <a:gd name="connsiteX60" fmla="*/ 2137559 w 2256312"/>
                <a:gd name="connsiteY60" fmla="*/ 785666 h 1839533"/>
                <a:gd name="connsiteX61" fmla="*/ 2067815 w 2256312"/>
                <a:gd name="connsiteY61" fmla="*/ 510348 h 1839533"/>
                <a:gd name="connsiteX62" fmla="*/ 1828800 w 2256312"/>
                <a:gd name="connsiteY62" fmla="*/ 381905 h 1839533"/>
                <a:gd name="connsiteX63" fmla="*/ 1389413 w 2256312"/>
                <a:gd name="connsiteY63" fmla="*/ 179966 h 1839533"/>
                <a:gd name="connsiteX64" fmla="*/ 1186179 w 2256312"/>
                <a:gd name="connsiteY64" fmla="*/ 152927 h 1839533"/>
                <a:gd name="connsiteX65" fmla="*/ 976755 w 2256312"/>
                <a:gd name="connsiteY65" fmla="*/ 147337 h 1839533"/>
                <a:gd name="connsiteX66" fmla="*/ 807522 w 2256312"/>
                <a:gd name="connsiteY66" fmla="*/ 144359 h 1839533"/>
                <a:gd name="connsiteX67" fmla="*/ 620535 w 2256312"/>
                <a:gd name="connsiteY67" fmla="*/ 188901 h 1839533"/>
                <a:gd name="connsiteX68" fmla="*/ 439349 w 2256312"/>
                <a:gd name="connsiteY68" fmla="*/ 275007 h 1839533"/>
                <a:gd name="connsiteX69" fmla="*/ 382391 w 2256312"/>
                <a:gd name="connsiteY69" fmla="*/ 320085 h 1839533"/>
                <a:gd name="connsiteX70" fmla="*/ 338447 w 2256312"/>
                <a:gd name="connsiteY70" fmla="*/ 334403 h 1839533"/>
                <a:gd name="connsiteX71" fmla="*/ 249382 w 2256312"/>
                <a:gd name="connsiteY71" fmla="*/ 423468 h 1839533"/>
                <a:gd name="connsiteX72" fmla="*/ 195943 w 2256312"/>
                <a:gd name="connsiteY72" fmla="*/ 476907 h 1839533"/>
                <a:gd name="connsiteX73" fmla="*/ 207818 w 2256312"/>
                <a:gd name="connsiteY73" fmla="*/ 554097 h 1839533"/>
                <a:gd name="connsiteX74" fmla="*/ 255320 w 2256312"/>
                <a:gd name="connsiteY74" fmla="*/ 625349 h 1839533"/>
                <a:gd name="connsiteX75" fmla="*/ 237507 w 2256312"/>
                <a:gd name="connsiteY75" fmla="*/ 690663 h 1839533"/>
                <a:gd name="connsiteX76" fmla="*/ 201881 w 2256312"/>
                <a:gd name="connsiteY76" fmla="*/ 755977 h 1839533"/>
                <a:gd name="connsiteX77" fmla="*/ 267195 w 2256312"/>
                <a:gd name="connsiteY77" fmla="*/ 744102 h 1839533"/>
                <a:gd name="connsiteX78" fmla="*/ 267195 w 2256312"/>
                <a:gd name="connsiteY78" fmla="*/ 744102 h 1839533"/>
                <a:gd name="connsiteX79" fmla="*/ 267195 w 2256312"/>
                <a:gd name="connsiteY79" fmla="*/ 744102 h 1839533"/>
                <a:gd name="connsiteX80" fmla="*/ 362198 w 2256312"/>
                <a:gd name="connsiteY80" fmla="*/ 672850 h 1839533"/>
                <a:gd name="connsiteX81" fmla="*/ 421574 w 2256312"/>
                <a:gd name="connsiteY81" fmla="*/ 690663 h 1839533"/>
                <a:gd name="connsiteX82" fmla="*/ 445325 w 2256312"/>
                <a:gd name="connsiteY82" fmla="*/ 767853 h 1839533"/>
                <a:gd name="connsiteX83" fmla="*/ 475013 w 2256312"/>
                <a:gd name="connsiteY83" fmla="*/ 874731 h 1839533"/>
                <a:gd name="connsiteX84" fmla="*/ 510639 w 2256312"/>
                <a:gd name="connsiteY84" fmla="*/ 963795 h 1839533"/>
                <a:gd name="connsiteX85" fmla="*/ 528452 w 2256312"/>
                <a:gd name="connsiteY85" fmla="*/ 1040985 h 1839533"/>
                <a:gd name="connsiteX86" fmla="*/ 540327 w 2256312"/>
                <a:gd name="connsiteY86" fmla="*/ 1094424 h 1839533"/>
                <a:gd name="connsiteX87" fmla="*/ 540327 w 2256312"/>
                <a:gd name="connsiteY87" fmla="*/ 1272554 h 1839533"/>
                <a:gd name="connsiteX88" fmla="*/ 510639 w 2256312"/>
                <a:gd name="connsiteY88" fmla="*/ 1367557 h 1839533"/>
                <a:gd name="connsiteX89" fmla="*/ 504701 w 2256312"/>
                <a:gd name="connsiteY89" fmla="*/ 1527873 h 1839533"/>
                <a:gd name="connsiteX90" fmla="*/ 480951 w 2256312"/>
                <a:gd name="connsiteY90" fmla="*/ 1628814 h 1839533"/>
                <a:gd name="connsiteX91" fmla="*/ 480950 w 2256312"/>
                <a:gd name="connsiteY91" fmla="*/ 1711941 h 1839533"/>
                <a:gd name="connsiteX0" fmla="*/ 480950 w 2256312"/>
                <a:gd name="connsiteY0" fmla="*/ 1711941 h 1839533"/>
                <a:gd name="connsiteX1" fmla="*/ 368135 w 2256312"/>
                <a:gd name="connsiteY1" fmla="*/ 1717879 h 1839533"/>
                <a:gd name="connsiteX2" fmla="*/ 302821 w 2256312"/>
                <a:gd name="connsiteY2" fmla="*/ 1717879 h 1839533"/>
                <a:gd name="connsiteX3" fmla="*/ 255320 w 2256312"/>
                <a:gd name="connsiteY3" fmla="*/ 1664440 h 1839533"/>
                <a:gd name="connsiteX4" fmla="*/ 190005 w 2256312"/>
                <a:gd name="connsiteY4" fmla="*/ 1670377 h 1839533"/>
                <a:gd name="connsiteX5" fmla="*/ 83127 w 2256312"/>
                <a:gd name="connsiteY5" fmla="*/ 1664440 h 1839533"/>
                <a:gd name="connsiteX6" fmla="*/ 65314 w 2256312"/>
                <a:gd name="connsiteY6" fmla="*/ 1575375 h 1839533"/>
                <a:gd name="connsiteX7" fmla="*/ 47501 w 2256312"/>
                <a:gd name="connsiteY7" fmla="*/ 1302242 h 1839533"/>
                <a:gd name="connsiteX8" fmla="*/ 0 w 2256312"/>
                <a:gd name="connsiteY8" fmla="*/ 1236928 h 1839533"/>
                <a:gd name="connsiteX9" fmla="*/ 5938 w 2256312"/>
                <a:gd name="connsiteY9" fmla="*/ 1011297 h 1839533"/>
                <a:gd name="connsiteX10" fmla="*/ 53439 w 2256312"/>
                <a:gd name="connsiteY10" fmla="*/ 773790 h 1839533"/>
                <a:gd name="connsiteX11" fmla="*/ 41564 w 2256312"/>
                <a:gd name="connsiteY11" fmla="*/ 726289 h 1839533"/>
                <a:gd name="connsiteX12" fmla="*/ 11875 w 2256312"/>
                <a:gd name="connsiteY12" fmla="*/ 660975 h 1839533"/>
                <a:gd name="connsiteX13" fmla="*/ 5938 w 2256312"/>
                <a:gd name="connsiteY13" fmla="*/ 571909 h 1839533"/>
                <a:gd name="connsiteX14" fmla="*/ 53439 w 2256312"/>
                <a:gd name="connsiteY14" fmla="*/ 506595 h 1839533"/>
                <a:gd name="connsiteX15" fmla="*/ 83127 w 2256312"/>
                <a:gd name="connsiteY15" fmla="*/ 447219 h 1839533"/>
                <a:gd name="connsiteX16" fmla="*/ 225631 w 2256312"/>
                <a:gd name="connsiteY16" fmla="*/ 286902 h 1839533"/>
                <a:gd name="connsiteX17" fmla="*/ 255319 w 2256312"/>
                <a:gd name="connsiteY17" fmla="*/ 251277 h 1839533"/>
                <a:gd name="connsiteX18" fmla="*/ 264256 w 2256312"/>
                <a:gd name="connsiteY18" fmla="*/ 212652 h 1839533"/>
                <a:gd name="connsiteX19" fmla="*/ 403761 w 2256312"/>
                <a:gd name="connsiteY19" fmla="*/ 126604 h 1839533"/>
                <a:gd name="connsiteX20" fmla="*/ 593457 w 2256312"/>
                <a:gd name="connsiteY20" fmla="*/ 51658 h 1839533"/>
                <a:gd name="connsiteX21" fmla="*/ 790426 w 2256312"/>
                <a:gd name="connsiteY21" fmla="*/ 22588 h 1839533"/>
                <a:gd name="connsiteX22" fmla="*/ 807697 w 2256312"/>
                <a:gd name="connsiteY22" fmla="*/ 10772 h 1839533"/>
                <a:gd name="connsiteX23" fmla="*/ 875853 w 2256312"/>
                <a:gd name="connsiteY23" fmla="*/ 1893 h 1839533"/>
                <a:gd name="connsiteX24" fmla="*/ 1070017 w 2256312"/>
                <a:gd name="connsiteY24" fmla="*/ 1024 h 1839533"/>
                <a:gd name="connsiteX25" fmla="*/ 1240972 w 2256312"/>
                <a:gd name="connsiteY25" fmla="*/ 13770 h 1839533"/>
                <a:gd name="connsiteX26" fmla="*/ 1445715 w 2256312"/>
                <a:gd name="connsiteY26" fmla="*/ 55275 h 1839533"/>
                <a:gd name="connsiteX27" fmla="*/ 1543792 w 2256312"/>
                <a:gd name="connsiteY27" fmla="*/ 96897 h 1839533"/>
                <a:gd name="connsiteX28" fmla="*/ 1710047 w 2256312"/>
                <a:gd name="connsiteY28" fmla="*/ 144398 h 1839533"/>
                <a:gd name="connsiteX29" fmla="*/ 1793174 w 2256312"/>
                <a:gd name="connsiteY29" fmla="*/ 185962 h 1839533"/>
                <a:gd name="connsiteX30" fmla="*/ 1864426 w 2256312"/>
                <a:gd name="connsiteY30" fmla="*/ 233463 h 1839533"/>
                <a:gd name="connsiteX31" fmla="*/ 1929740 w 2256312"/>
                <a:gd name="connsiteY31" fmla="*/ 292840 h 1839533"/>
                <a:gd name="connsiteX32" fmla="*/ 2012868 w 2256312"/>
                <a:gd name="connsiteY32" fmla="*/ 346279 h 1839533"/>
                <a:gd name="connsiteX33" fmla="*/ 2143458 w 2256312"/>
                <a:gd name="connsiteY33" fmla="*/ 408596 h 1839533"/>
                <a:gd name="connsiteX34" fmla="*/ 2190862 w 2256312"/>
                <a:gd name="connsiteY34" fmla="*/ 500677 h 1839533"/>
                <a:gd name="connsiteX35" fmla="*/ 2247338 w 2256312"/>
                <a:gd name="connsiteY35" fmla="*/ 625368 h 1839533"/>
                <a:gd name="connsiteX36" fmla="*/ 2256312 w 2256312"/>
                <a:gd name="connsiteY36" fmla="*/ 779728 h 1839533"/>
                <a:gd name="connsiteX37" fmla="*/ 2250374 w 2256312"/>
                <a:gd name="connsiteY37" fmla="*/ 928170 h 1839533"/>
                <a:gd name="connsiteX38" fmla="*/ 2250374 w 2256312"/>
                <a:gd name="connsiteY38" fmla="*/ 928170 h 1839533"/>
                <a:gd name="connsiteX39" fmla="*/ 2232561 w 2256312"/>
                <a:gd name="connsiteY39" fmla="*/ 993484 h 1839533"/>
                <a:gd name="connsiteX40" fmla="*/ 2196935 w 2256312"/>
                <a:gd name="connsiteY40" fmla="*/ 1035047 h 1839533"/>
                <a:gd name="connsiteX41" fmla="*/ 2155372 w 2256312"/>
                <a:gd name="connsiteY41" fmla="*/ 1112237 h 1839533"/>
                <a:gd name="connsiteX42" fmla="*/ 2143496 w 2256312"/>
                <a:gd name="connsiteY42" fmla="*/ 1159738 h 1839533"/>
                <a:gd name="connsiteX43" fmla="*/ 2167247 w 2256312"/>
                <a:gd name="connsiteY43" fmla="*/ 1236928 h 1839533"/>
                <a:gd name="connsiteX44" fmla="*/ 2167247 w 2256312"/>
                <a:gd name="connsiteY44" fmla="*/ 1361619 h 1839533"/>
                <a:gd name="connsiteX45" fmla="*/ 2131621 w 2256312"/>
                <a:gd name="connsiteY45" fmla="*/ 1462559 h 1839533"/>
                <a:gd name="connsiteX46" fmla="*/ 2090057 w 2256312"/>
                <a:gd name="connsiteY46" fmla="*/ 1533811 h 1839533"/>
                <a:gd name="connsiteX47" fmla="*/ 2024743 w 2256312"/>
                <a:gd name="connsiteY47" fmla="*/ 1566440 h 1839533"/>
                <a:gd name="connsiteX48" fmla="*/ 1926743 w 2256312"/>
                <a:gd name="connsiteY48" fmla="*/ 1839533 h 1839533"/>
                <a:gd name="connsiteX49" fmla="*/ 1837716 w 2256312"/>
                <a:gd name="connsiteY49" fmla="*/ 1830656 h 1839533"/>
                <a:gd name="connsiteX50" fmla="*/ 1876302 w 2256312"/>
                <a:gd name="connsiteY50" fmla="*/ 1688190 h 1839533"/>
                <a:gd name="connsiteX51" fmla="*/ 1911927 w 2256312"/>
                <a:gd name="connsiteY51" fmla="*/ 1557562 h 1839533"/>
                <a:gd name="connsiteX52" fmla="*/ 1900051 w 2256312"/>
                <a:gd name="connsiteY52" fmla="*/ 1462559 h 1839533"/>
                <a:gd name="connsiteX53" fmla="*/ 1923803 w 2256312"/>
                <a:gd name="connsiteY53" fmla="*/ 1361619 h 1839533"/>
                <a:gd name="connsiteX54" fmla="*/ 1989117 w 2256312"/>
                <a:gd name="connsiteY54" fmla="*/ 1254741 h 1839533"/>
                <a:gd name="connsiteX55" fmla="*/ 1983179 w 2256312"/>
                <a:gd name="connsiteY55" fmla="*/ 1201302 h 1839533"/>
                <a:gd name="connsiteX56" fmla="*/ 2015904 w 2256312"/>
                <a:gd name="connsiteY56" fmla="*/ 1109278 h 1839533"/>
                <a:gd name="connsiteX57" fmla="*/ 2048494 w 2256312"/>
                <a:gd name="connsiteY57" fmla="*/ 951920 h 1839533"/>
                <a:gd name="connsiteX58" fmla="*/ 2119746 w 2256312"/>
                <a:gd name="connsiteY58" fmla="*/ 910357 h 1839533"/>
                <a:gd name="connsiteX59" fmla="*/ 2119746 w 2256312"/>
                <a:gd name="connsiteY59" fmla="*/ 910357 h 1839533"/>
                <a:gd name="connsiteX60" fmla="*/ 2137559 w 2256312"/>
                <a:gd name="connsiteY60" fmla="*/ 785666 h 1839533"/>
                <a:gd name="connsiteX61" fmla="*/ 2067815 w 2256312"/>
                <a:gd name="connsiteY61" fmla="*/ 510348 h 1839533"/>
                <a:gd name="connsiteX62" fmla="*/ 1828800 w 2256312"/>
                <a:gd name="connsiteY62" fmla="*/ 381905 h 1839533"/>
                <a:gd name="connsiteX63" fmla="*/ 1389413 w 2256312"/>
                <a:gd name="connsiteY63" fmla="*/ 179966 h 1839533"/>
                <a:gd name="connsiteX64" fmla="*/ 1186179 w 2256312"/>
                <a:gd name="connsiteY64" fmla="*/ 152927 h 1839533"/>
                <a:gd name="connsiteX65" fmla="*/ 976755 w 2256312"/>
                <a:gd name="connsiteY65" fmla="*/ 147337 h 1839533"/>
                <a:gd name="connsiteX66" fmla="*/ 807522 w 2256312"/>
                <a:gd name="connsiteY66" fmla="*/ 144359 h 1839533"/>
                <a:gd name="connsiteX67" fmla="*/ 620535 w 2256312"/>
                <a:gd name="connsiteY67" fmla="*/ 188901 h 1839533"/>
                <a:gd name="connsiteX68" fmla="*/ 439349 w 2256312"/>
                <a:gd name="connsiteY68" fmla="*/ 275007 h 1839533"/>
                <a:gd name="connsiteX69" fmla="*/ 382391 w 2256312"/>
                <a:gd name="connsiteY69" fmla="*/ 320085 h 1839533"/>
                <a:gd name="connsiteX70" fmla="*/ 333684 w 2256312"/>
                <a:gd name="connsiteY70" fmla="*/ 329641 h 1839533"/>
                <a:gd name="connsiteX71" fmla="*/ 249382 w 2256312"/>
                <a:gd name="connsiteY71" fmla="*/ 423468 h 1839533"/>
                <a:gd name="connsiteX72" fmla="*/ 195943 w 2256312"/>
                <a:gd name="connsiteY72" fmla="*/ 476907 h 1839533"/>
                <a:gd name="connsiteX73" fmla="*/ 207818 w 2256312"/>
                <a:gd name="connsiteY73" fmla="*/ 554097 h 1839533"/>
                <a:gd name="connsiteX74" fmla="*/ 255320 w 2256312"/>
                <a:gd name="connsiteY74" fmla="*/ 625349 h 1839533"/>
                <a:gd name="connsiteX75" fmla="*/ 237507 w 2256312"/>
                <a:gd name="connsiteY75" fmla="*/ 690663 h 1839533"/>
                <a:gd name="connsiteX76" fmla="*/ 201881 w 2256312"/>
                <a:gd name="connsiteY76" fmla="*/ 755977 h 1839533"/>
                <a:gd name="connsiteX77" fmla="*/ 267195 w 2256312"/>
                <a:gd name="connsiteY77" fmla="*/ 744102 h 1839533"/>
                <a:gd name="connsiteX78" fmla="*/ 267195 w 2256312"/>
                <a:gd name="connsiteY78" fmla="*/ 744102 h 1839533"/>
                <a:gd name="connsiteX79" fmla="*/ 267195 w 2256312"/>
                <a:gd name="connsiteY79" fmla="*/ 744102 h 1839533"/>
                <a:gd name="connsiteX80" fmla="*/ 362198 w 2256312"/>
                <a:gd name="connsiteY80" fmla="*/ 672850 h 1839533"/>
                <a:gd name="connsiteX81" fmla="*/ 421574 w 2256312"/>
                <a:gd name="connsiteY81" fmla="*/ 690663 h 1839533"/>
                <a:gd name="connsiteX82" fmla="*/ 445325 w 2256312"/>
                <a:gd name="connsiteY82" fmla="*/ 767853 h 1839533"/>
                <a:gd name="connsiteX83" fmla="*/ 475013 w 2256312"/>
                <a:gd name="connsiteY83" fmla="*/ 874731 h 1839533"/>
                <a:gd name="connsiteX84" fmla="*/ 510639 w 2256312"/>
                <a:gd name="connsiteY84" fmla="*/ 963795 h 1839533"/>
                <a:gd name="connsiteX85" fmla="*/ 528452 w 2256312"/>
                <a:gd name="connsiteY85" fmla="*/ 1040985 h 1839533"/>
                <a:gd name="connsiteX86" fmla="*/ 540327 w 2256312"/>
                <a:gd name="connsiteY86" fmla="*/ 1094424 h 1839533"/>
                <a:gd name="connsiteX87" fmla="*/ 540327 w 2256312"/>
                <a:gd name="connsiteY87" fmla="*/ 1272554 h 1839533"/>
                <a:gd name="connsiteX88" fmla="*/ 510639 w 2256312"/>
                <a:gd name="connsiteY88" fmla="*/ 1367557 h 1839533"/>
                <a:gd name="connsiteX89" fmla="*/ 504701 w 2256312"/>
                <a:gd name="connsiteY89" fmla="*/ 1527873 h 1839533"/>
                <a:gd name="connsiteX90" fmla="*/ 480951 w 2256312"/>
                <a:gd name="connsiteY90" fmla="*/ 1628814 h 1839533"/>
                <a:gd name="connsiteX91" fmla="*/ 480950 w 2256312"/>
                <a:gd name="connsiteY91" fmla="*/ 1711941 h 1839533"/>
                <a:gd name="connsiteX0" fmla="*/ 480950 w 2256312"/>
                <a:gd name="connsiteY0" fmla="*/ 1711941 h 1839533"/>
                <a:gd name="connsiteX1" fmla="*/ 368135 w 2256312"/>
                <a:gd name="connsiteY1" fmla="*/ 1717879 h 1839533"/>
                <a:gd name="connsiteX2" fmla="*/ 302821 w 2256312"/>
                <a:gd name="connsiteY2" fmla="*/ 1717879 h 1839533"/>
                <a:gd name="connsiteX3" fmla="*/ 255320 w 2256312"/>
                <a:gd name="connsiteY3" fmla="*/ 1664440 h 1839533"/>
                <a:gd name="connsiteX4" fmla="*/ 190005 w 2256312"/>
                <a:gd name="connsiteY4" fmla="*/ 1670377 h 1839533"/>
                <a:gd name="connsiteX5" fmla="*/ 83127 w 2256312"/>
                <a:gd name="connsiteY5" fmla="*/ 1664440 h 1839533"/>
                <a:gd name="connsiteX6" fmla="*/ 65314 w 2256312"/>
                <a:gd name="connsiteY6" fmla="*/ 1575375 h 1839533"/>
                <a:gd name="connsiteX7" fmla="*/ 47501 w 2256312"/>
                <a:gd name="connsiteY7" fmla="*/ 1302242 h 1839533"/>
                <a:gd name="connsiteX8" fmla="*/ 0 w 2256312"/>
                <a:gd name="connsiteY8" fmla="*/ 1236928 h 1839533"/>
                <a:gd name="connsiteX9" fmla="*/ 5938 w 2256312"/>
                <a:gd name="connsiteY9" fmla="*/ 1011297 h 1839533"/>
                <a:gd name="connsiteX10" fmla="*/ 53439 w 2256312"/>
                <a:gd name="connsiteY10" fmla="*/ 773790 h 1839533"/>
                <a:gd name="connsiteX11" fmla="*/ 41564 w 2256312"/>
                <a:gd name="connsiteY11" fmla="*/ 726289 h 1839533"/>
                <a:gd name="connsiteX12" fmla="*/ 11875 w 2256312"/>
                <a:gd name="connsiteY12" fmla="*/ 660975 h 1839533"/>
                <a:gd name="connsiteX13" fmla="*/ 5938 w 2256312"/>
                <a:gd name="connsiteY13" fmla="*/ 571909 h 1839533"/>
                <a:gd name="connsiteX14" fmla="*/ 53439 w 2256312"/>
                <a:gd name="connsiteY14" fmla="*/ 506595 h 1839533"/>
                <a:gd name="connsiteX15" fmla="*/ 83127 w 2256312"/>
                <a:gd name="connsiteY15" fmla="*/ 447219 h 1839533"/>
                <a:gd name="connsiteX16" fmla="*/ 225631 w 2256312"/>
                <a:gd name="connsiteY16" fmla="*/ 286902 h 1839533"/>
                <a:gd name="connsiteX17" fmla="*/ 255319 w 2256312"/>
                <a:gd name="connsiteY17" fmla="*/ 251277 h 1839533"/>
                <a:gd name="connsiteX18" fmla="*/ 264256 w 2256312"/>
                <a:gd name="connsiteY18" fmla="*/ 212652 h 1839533"/>
                <a:gd name="connsiteX19" fmla="*/ 403761 w 2256312"/>
                <a:gd name="connsiteY19" fmla="*/ 126604 h 1839533"/>
                <a:gd name="connsiteX20" fmla="*/ 593457 w 2256312"/>
                <a:gd name="connsiteY20" fmla="*/ 51658 h 1839533"/>
                <a:gd name="connsiteX21" fmla="*/ 790426 w 2256312"/>
                <a:gd name="connsiteY21" fmla="*/ 22588 h 1839533"/>
                <a:gd name="connsiteX22" fmla="*/ 807697 w 2256312"/>
                <a:gd name="connsiteY22" fmla="*/ 10772 h 1839533"/>
                <a:gd name="connsiteX23" fmla="*/ 875853 w 2256312"/>
                <a:gd name="connsiteY23" fmla="*/ 1893 h 1839533"/>
                <a:gd name="connsiteX24" fmla="*/ 1070017 w 2256312"/>
                <a:gd name="connsiteY24" fmla="*/ 1024 h 1839533"/>
                <a:gd name="connsiteX25" fmla="*/ 1240972 w 2256312"/>
                <a:gd name="connsiteY25" fmla="*/ 13770 h 1839533"/>
                <a:gd name="connsiteX26" fmla="*/ 1445715 w 2256312"/>
                <a:gd name="connsiteY26" fmla="*/ 55275 h 1839533"/>
                <a:gd name="connsiteX27" fmla="*/ 1543792 w 2256312"/>
                <a:gd name="connsiteY27" fmla="*/ 96897 h 1839533"/>
                <a:gd name="connsiteX28" fmla="*/ 1710047 w 2256312"/>
                <a:gd name="connsiteY28" fmla="*/ 144398 h 1839533"/>
                <a:gd name="connsiteX29" fmla="*/ 1793174 w 2256312"/>
                <a:gd name="connsiteY29" fmla="*/ 185962 h 1839533"/>
                <a:gd name="connsiteX30" fmla="*/ 1864426 w 2256312"/>
                <a:gd name="connsiteY30" fmla="*/ 233463 h 1839533"/>
                <a:gd name="connsiteX31" fmla="*/ 1929740 w 2256312"/>
                <a:gd name="connsiteY31" fmla="*/ 292840 h 1839533"/>
                <a:gd name="connsiteX32" fmla="*/ 2012868 w 2256312"/>
                <a:gd name="connsiteY32" fmla="*/ 346279 h 1839533"/>
                <a:gd name="connsiteX33" fmla="*/ 2143458 w 2256312"/>
                <a:gd name="connsiteY33" fmla="*/ 408596 h 1839533"/>
                <a:gd name="connsiteX34" fmla="*/ 2190862 w 2256312"/>
                <a:gd name="connsiteY34" fmla="*/ 500677 h 1839533"/>
                <a:gd name="connsiteX35" fmla="*/ 2247338 w 2256312"/>
                <a:gd name="connsiteY35" fmla="*/ 625368 h 1839533"/>
                <a:gd name="connsiteX36" fmla="*/ 2256312 w 2256312"/>
                <a:gd name="connsiteY36" fmla="*/ 779728 h 1839533"/>
                <a:gd name="connsiteX37" fmla="*/ 2250374 w 2256312"/>
                <a:gd name="connsiteY37" fmla="*/ 928170 h 1839533"/>
                <a:gd name="connsiteX38" fmla="*/ 2250374 w 2256312"/>
                <a:gd name="connsiteY38" fmla="*/ 928170 h 1839533"/>
                <a:gd name="connsiteX39" fmla="*/ 2232561 w 2256312"/>
                <a:gd name="connsiteY39" fmla="*/ 993484 h 1839533"/>
                <a:gd name="connsiteX40" fmla="*/ 2196935 w 2256312"/>
                <a:gd name="connsiteY40" fmla="*/ 1035047 h 1839533"/>
                <a:gd name="connsiteX41" fmla="*/ 2155372 w 2256312"/>
                <a:gd name="connsiteY41" fmla="*/ 1112237 h 1839533"/>
                <a:gd name="connsiteX42" fmla="*/ 2143496 w 2256312"/>
                <a:gd name="connsiteY42" fmla="*/ 1159738 h 1839533"/>
                <a:gd name="connsiteX43" fmla="*/ 2167247 w 2256312"/>
                <a:gd name="connsiteY43" fmla="*/ 1236928 h 1839533"/>
                <a:gd name="connsiteX44" fmla="*/ 2167247 w 2256312"/>
                <a:gd name="connsiteY44" fmla="*/ 1361619 h 1839533"/>
                <a:gd name="connsiteX45" fmla="*/ 2131621 w 2256312"/>
                <a:gd name="connsiteY45" fmla="*/ 1462559 h 1839533"/>
                <a:gd name="connsiteX46" fmla="*/ 2090057 w 2256312"/>
                <a:gd name="connsiteY46" fmla="*/ 1533811 h 1839533"/>
                <a:gd name="connsiteX47" fmla="*/ 2024743 w 2256312"/>
                <a:gd name="connsiteY47" fmla="*/ 1566440 h 1839533"/>
                <a:gd name="connsiteX48" fmla="*/ 1926743 w 2256312"/>
                <a:gd name="connsiteY48" fmla="*/ 1839533 h 1839533"/>
                <a:gd name="connsiteX49" fmla="*/ 1837716 w 2256312"/>
                <a:gd name="connsiteY49" fmla="*/ 1830656 h 1839533"/>
                <a:gd name="connsiteX50" fmla="*/ 1876302 w 2256312"/>
                <a:gd name="connsiteY50" fmla="*/ 1688190 h 1839533"/>
                <a:gd name="connsiteX51" fmla="*/ 1911927 w 2256312"/>
                <a:gd name="connsiteY51" fmla="*/ 1557562 h 1839533"/>
                <a:gd name="connsiteX52" fmla="*/ 1900051 w 2256312"/>
                <a:gd name="connsiteY52" fmla="*/ 1462559 h 1839533"/>
                <a:gd name="connsiteX53" fmla="*/ 1923803 w 2256312"/>
                <a:gd name="connsiteY53" fmla="*/ 1361619 h 1839533"/>
                <a:gd name="connsiteX54" fmla="*/ 1989117 w 2256312"/>
                <a:gd name="connsiteY54" fmla="*/ 1254741 h 1839533"/>
                <a:gd name="connsiteX55" fmla="*/ 1983179 w 2256312"/>
                <a:gd name="connsiteY55" fmla="*/ 1201302 h 1839533"/>
                <a:gd name="connsiteX56" fmla="*/ 2015904 w 2256312"/>
                <a:gd name="connsiteY56" fmla="*/ 1109278 h 1839533"/>
                <a:gd name="connsiteX57" fmla="*/ 2048494 w 2256312"/>
                <a:gd name="connsiteY57" fmla="*/ 951920 h 1839533"/>
                <a:gd name="connsiteX58" fmla="*/ 2119746 w 2256312"/>
                <a:gd name="connsiteY58" fmla="*/ 910357 h 1839533"/>
                <a:gd name="connsiteX59" fmla="*/ 2119746 w 2256312"/>
                <a:gd name="connsiteY59" fmla="*/ 910357 h 1839533"/>
                <a:gd name="connsiteX60" fmla="*/ 2137559 w 2256312"/>
                <a:gd name="connsiteY60" fmla="*/ 785666 h 1839533"/>
                <a:gd name="connsiteX61" fmla="*/ 2067815 w 2256312"/>
                <a:gd name="connsiteY61" fmla="*/ 510348 h 1839533"/>
                <a:gd name="connsiteX62" fmla="*/ 1828800 w 2256312"/>
                <a:gd name="connsiteY62" fmla="*/ 381905 h 1839533"/>
                <a:gd name="connsiteX63" fmla="*/ 1389413 w 2256312"/>
                <a:gd name="connsiteY63" fmla="*/ 179966 h 1839533"/>
                <a:gd name="connsiteX64" fmla="*/ 1186179 w 2256312"/>
                <a:gd name="connsiteY64" fmla="*/ 152927 h 1839533"/>
                <a:gd name="connsiteX65" fmla="*/ 976755 w 2256312"/>
                <a:gd name="connsiteY65" fmla="*/ 147337 h 1839533"/>
                <a:gd name="connsiteX66" fmla="*/ 807522 w 2256312"/>
                <a:gd name="connsiteY66" fmla="*/ 144359 h 1839533"/>
                <a:gd name="connsiteX67" fmla="*/ 620535 w 2256312"/>
                <a:gd name="connsiteY67" fmla="*/ 188901 h 1839533"/>
                <a:gd name="connsiteX68" fmla="*/ 439349 w 2256312"/>
                <a:gd name="connsiteY68" fmla="*/ 275007 h 1839533"/>
                <a:gd name="connsiteX69" fmla="*/ 382391 w 2256312"/>
                <a:gd name="connsiteY69" fmla="*/ 320085 h 1839533"/>
                <a:gd name="connsiteX70" fmla="*/ 333684 w 2256312"/>
                <a:gd name="connsiteY70" fmla="*/ 329641 h 1839533"/>
                <a:gd name="connsiteX71" fmla="*/ 244620 w 2256312"/>
                <a:gd name="connsiteY71" fmla="*/ 406799 h 1839533"/>
                <a:gd name="connsiteX72" fmla="*/ 195943 w 2256312"/>
                <a:gd name="connsiteY72" fmla="*/ 476907 h 1839533"/>
                <a:gd name="connsiteX73" fmla="*/ 207818 w 2256312"/>
                <a:gd name="connsiteY73" fmla="*/ 554097 h 1839533"/>
                <a:gd name="connsiteX74" fmla="*/ 255320 w 2256312"/>
                <a:gd name="connsiteY74" fmla="*/ 625349 h 1839533"/>
                <a:gd name="connsiteX75" fmla="*/ 237507 w 2256312"/>
                <a:gd name="connsiteY75" fmla="*/ 690663 h 1839533"/>
                <a:gd name="connsiteX76" fmla="*/ 201881 w 2256312"/>
                <a:gd name="connsiteY76" fmla="*/ 755977 h 1839533"/>
                <a:gd name="connsiteX77" fmla="*/ 267195 w 2256312"/>
                <a:gd name="connsiteY77" fmla="*/ 744102 h 1839533"/>
                <a:gd name="connsiteX78" fmla="*/ 267195 w 2256312"/>
                <a:gd name="connsiteY78" fmla="*/ 744102 h 1839533"/>
                <a:gd name="connsiteX79" fmla="*/ 267195 w 2256312"/>
                <a:gd name="connsiteY79" fmla="*/ 744102 h 1839533"/>
                <a:gd name="connsiteX80" fmla="*/ 362198 w 2256312"/>
                <a:gd name="connsiteY80" fmla="*/ 672850 h 1839533"/>
                <a:gd name="connsiteX81" fmla="*/ 421574 w 2256312"/>
                <a:gd name="connsiteY81" fmla="*/ 690663 h 1839533"/>
                <a:gd name="connsiteX82" fmla="*/ 445325 w 2256312"/>
                <a:gd name="connsiteY82" fmla="*/ 767853 h 1839533"/>
                <a:gd name="connsiteX83" fmla="*/ 475013 w 2256312"/>
                <a:gd name="connsiteY83" fmla="*/ 874731 h 1839533"/>
                <a:gd name="connsiteX84" fmla="*/ 510639 w 2256312"/>
                <a:gd name="connsiteY84" fmla="*/ 963795 h 1839533"/>
                <a:gd name="connsiteX85" fmla="*/ 528452 w 2256312"/>
                <a:gd name="connsiteY85" fmla="*/ 1040985 h 1839533"/>
                <a:gd name="connsiteX86" fmla="*/ 540327 w 2256312"/>
                <a:gd name="connsiteY86" fmla="*/ 1094424 h 1839533"/>
                <a:gd name="connsiteX87" fmla="*/ 540327 w 2256312"/>
                <a:gd name="connsiteY87" fmla="*/ 1272554 h 1839533"/>
                <a:gd name="connsiteX88" fmla="*/ 510639 w 2256312"/>
                <a:gd name="connsiteY88" fmla="*/ 1367557 h 1839533"/>
                <a:gd name="connsiteX89" fmla="*/ 504701 w 2256312"/>
                <a:gd name="connsiteY89" fmla="*/ 1527873 h 1839533"/>
                <a:gd name="connsiteX90" fmla="*/ 480951 w 2256312"/>
                <a:gd name="connsiteY90" fmla="*/ 1628814 h 1839533"/>
                <a:gd name="connsiteX91" fmla="*/ 480950 w 2256312"/>
                <a:gd name="connsiteY91" fmla="*/ 1711941 h 1839533"/>
                <a:gd name="connsiteX0" fmla="*/ 480950 w 2256312"/>
                <a:gd name="connsiteY0" fmla="*/ 1711941 h 1839533"/>
                <a:gd name="connsiteX1" fmla="*/ 368135 w 2256312"/>
                <a:gd name="connsiteY1" fmla="*/ 1717879 h 1839533"/>
                <a:gd name="connsiteX2" fmla="*/ 302821 w 2256312"/>
                <a:gd name="connsiteY2" fmla="*/ 1717879 h 1839533"/>
                <a:gd name="connsiteX3" fmla="*/ 255320 w 2256312"/>
                <a:gd name="connsiteY3" fmla="*/ 1664440 h 1839533"/>
                <a:gd name="connsiteX4" fmla="*/ 190005 w 2256312"/>
                <a:gd name="connsiteY4" fmla="*/ 1670377 h 1839533"/>
                <a:gd name="connsiteX5" fmla="*/ 83127 w 2256312"/>
                <a:gd name="connsiteY5" fmla="*/ 1664440 h 1839533"/>
                <a:gd name="connsiteX6" fmla="*/ 65314 w 2256312"/>
                <a:gd name="connsiteY6" fmla="*/ 1575375 h 1839533"/>
                <a:gd name="connsiteX7" fmla="*/ 47501 w 2256312"/>
                <a:gd name="connsiteY7" fmla="*/ 1302242 h 1839533"/>
                <a:gd name="connsiteX8" fmla="*/ 0 w 2256312"/>
                <a:gd name="connsiteY8" fmla="*/ 1236928 h 1839533"/>
                <a:gd name="connsiteX9" fmla="*/ 5938 w 2256312"/>
                <a:gd name="connsiteY9" fmla="*/ 1011297 h 1839533"/>
                <a:gd name="connsiteX10" fmla="*/ 53439 w 2256312"/>
                <a:gd name="connsiteY10" fmla="*/ 773790 h 1839533"/>
                <a:gd name="connsiteX11" fmla="*/ 41564 w 2256312"/>
                <a:gd name="connsiteY11" fmla="*/ 726289 h 1839533"/>
                <a:gd name="connsiteX12" fmla="*/ 11875 w 2256312"/>
                <a:gd name="connsiteY12" fmla="*/ 660975 h 1839533"/>
                <a:gd name="connsiteX13" fmla="*/ 5938 w 2256312"/>
                <a:gd name="connsiteY13" fmla="*/ 571909 h 1839533"/>
                <a:gd name="connsiteX14" fmla="*/ 53439 w 2256312"/>
                <a:gd name="connsiteY14" fmla="*/ 506595 h 1839533"/>
                <a:gd name="connsiteX15" fmla="*/ 83127 w 2256312"/>
                <a:gd name="connsiteY15" fmla="*/ 447219 h 1839533"/>
                <a:gd name="connsiteX16" fmla="*/ 225631 w 2256312"/>
                <a:gd name="connsiteY16" fmla="*/ 286902 h 1839533"/>
                <a:gd name="connsiteX17" fmla="*/ 255319 w 2256312"/>
                <a:gd name="connsiteY17" fmla="*/ 251277 h 1839533"/>
                <a:gd name="connsiteX18" fmla="*/ 264256 w 2256312"/>
                <a:gd name="connsiteY18" fmla="*/ 212652 h 1839533"/>
                <a:gd name="connsiteX19" fmla="*/ 403761 w 2256312"/>
                <a:gd name="connsiteY19" fmla="*/ 126604 h 1839533"/>
                <a:gd name="connsiteX20" fmla="*/ 593457 w 2256312"/>
                <a:gd name="connsiteY20" fmla="*/ 51658 h 1839533"/>
                <a:gd name="connsiteX21" fmla="*/ 790426 w 2256312"/>
                <a:gd name="connsiteY21" fmla="*/ 22588 h 1839533"/>
                <a:gd name="connsiteX22" fmla="*/ 807697 w 2256312"/>
                <a:gd name="connsiteY22" fmla="*/ 10772 h 1839533"/>
                <a:gd name="connsiteX23" fmla="*/ 875853 w 2256312"/>
                <a:gd name="connsiteY23" fmla="*/ 1893 h 1839533"/>
                <a:gd name="connsiteX24" fmla="*/ 1070017 w 2256312"/>
                <a:gd name="connsiteY24" fmla="*/ 1024 h 1839533"/>
                <a:gd name="connsiteX25" fmla="*/ 1240972 w 2256312"/>
                <a:gd name="connsiteY25" fmla="*/ 13770 h 1839533"/>
                <a:gd name="connsiteX26" fmla="*/ 1445715 w 2256312"/>
                <a:gd name="connsiteY26" fmla="*/ 55275 h 1839533"/>
                <a:gd name="connsiteX27" fmla="*/ 1543792 w 2256312"/>
                <a:gd name="connsiteY27" fmla="*/ 96897 h 1839533"/>
                <a:gd name="connsiteX28" fmla="*/ 1710047 w 2256312"/>
                <a:gd name="connsiteY28" fmla="*/ 144398 h 1839533"/>
                <a:gd name="connsiteX29" fmla="*/ 1793174 w 2256312"/>
                <a:gd name="connsiteY29" fmla="*/ 185962 h 1839533"/>
                <a:gd name="connsiteX30" fmla="*/ 1864426 w 2256312"/>
                <a:gd name="connsiteY30" fmla="*/ 233463 h 1839533"/>
                <a:gd name="connsiteX31" fmla="*/ 1929740 w 2256312"/>
                <a:gd name="connsiteY31" fmla="*/ 292840 h 1839533"/>
                <a:gd name="connsiteX32" fmla="*/ 2012868 w 2256312"/>
                <a:gd name="connsiteY32" fmla="*/ 346279 h 1839533"/>
                <a:gd name="connsiteX33" fmla="*/ 2143458 w 2256312"/>
                <a:gd name="connsiteY33" fmla="*/ 408596 h 1839533"/>
                <a:gd name="connsiteX34" fmla="*/ 2190862 w 2256312"/>
                <a:gd name="connsiteY34" fmla="*/ 500677 h 1839533"/>
                <a:gd name="connsiteX35" fmla="*/ 2247338 w 2256312"/>
                <a:gd name="connsiteY35" fmla="*/ 625368 h 1839533"/>
                <a:gd name="connsiteX36" fmla="*/ 2256312 w 2256312"/>
                <a:gd name="connsiteY36" fmla="*/ 779728 h 1839533"/>
                <a:gd name="connsiteX37" fmla="*/ 2250374 w 2256312"/>
                <a:gd name="connsiteY37" fmla="*/ 928170 h 1839533"/>
                <a:gd name="connsiteX38" fmla="*/ 2250374 w 2256312"/>
                <a:gd name="connsiteY38" fmla="*/ 928170 h 1839533"/>
                <a:gd name="connsiteX39" fmla="*/ 2232561 w 2256312"/>
                <a:gd name="connsiteY39" fmla="*/ 993484 h 1839533"/>
                <a:gd name="connsiteX40" fmla="*/ 2196935 w 2256312"/>
                <a:gd name="connsiteY40" fmla="*/ 1035047 h 1839533"/>
                <a:gd name="connsiteX41" fmla="*/ 2155372 w 2256312"/>
                <a:gd name="connsiteY41" fmla="*/ 1112237 h 1839533"/>
                <a:gd name="connsiteX42" fmla="*/ 2143496 w 2256312"/>
                <a:gd name="connsiteY42" fmla="*/ 1159738 h 1839533"/>
                <a:gd name="connsiteX43" fmla="*/ 2167247 w 2256312"/>
                <a:gd name="connsiteY43" fmla="*/ 1236928 h 1839533"/>
                <a:gd name="connsiteX44" fmla="*/ 2167247 w 2256312"/>
                <a:gd name="connsiteY44" fmla="*/ 1361619 h 1839533"/>
                <a:gd name="connsiteX45" fmla="*/ 2131621 w 2256312"/>
                <a:gd name="connsiteY45" fmla="*/ 1462559 h 1839533"/>
                <a:gd name="connsiteX46" fmla="*/ 2090057 w 2256312"/>
                <a:gd name="connsiteY46" fmla="*/ 1533811 h 1839533"/>
                <a:gd name="connsiteX47" fmla="*/ 2024743 w 2256312"/>
                <a:gd name="connsiteY47" fmla="*/ 1566440 h 1839533"/>
                <a:gd name="connsiteX48" fmla="*/ 1926743 w 2256312"/>
                <a:gd name="connsiteY48" fmla="*/ 1839533 h 1839533"/>
                <a:gd name="connsiteX49" fmla="*/ 1837716 w 2256312"/>
                <a:gd name="connsiteY49" fmla="*/ 1830656 h 1839533"/>
                <a:gd name="connsiteX50" fmla="*/ 1876302 w 2256312"/>
                <a:gd name="connsiteY50" fmla="*/ 1688190 h 1839533"/>
                <a:gd name="connsiteX51" fmla="*/ 1911927 w 2256312"/>
                <a:gd name="connsiteY51" fmla="*/ 1557562 h 1839533"/>
                <a:gd name="connsiteX52" fmla="*/ 1900051 w 2256312"/>
                <a:gd name="connsiteY52" fmla="*/ 1462559 h 1839533"/>
                <a:gd name="connsiteX53" fmla="*/ 1923803 w 2256312"/>
                <a:gd name="connsiteY53" fmla="*/ 1361619 h 1839533"/>
                <a:gd name="connsiteX54" fmla="*/ 1989117 w 2256312"/>
                <a:gd name="connsiteY54" fmla="*/ 1254741 h 1839533"/>
                <a:gd name="connsiteX55" fmla="*/ 1983179 w 2256312"/>
                <a:gd name="connsiteY55" fmla="*/ 1201302 h 1839533"/>
                <a:gd name="connsiteX56" fmla="*/ 2015904 w 2256312"/>
                <a:gd name="connsiteY56" fmla="*/ 1109278 h 1839533"/>
                <a:gd name="connsiteX57" fmla="*/ 2048494 w 2256312"/>
                <a:gd name="connsiteY57" fmla="*/ 951920 h 1839533"/>
                <a:gd name="connsiteX58" fmla="*/ 2119746 w 2256312"/>
                <a:gd name="connsiteY58" fmla="*/ 910357 h 1839533"/>
                <a:gd name="connsiteX59" fmla="*/ 2119746 w 2256312"/>
                <a:gd name="connsiteY59" fmla="*/ 910357 h 1839533"/>
                <a:gd name="connsiteX60" fmla="*/ 2137559 w 2256312"/>
                <a:gd name="connsiteY60" fmla="*/ 785666 h 1839533"/>
                <a:gd name="connsiteX61" fmla="*/ 2067815 w 2256312"/>
                <a:gd name="connsiteY61" fmla="*/ 510348 h 1839533"/>
                <a:gd name="connsiteX62" fmla="*/ 1828800 w 2256312"/>
                <a:gd name="connsiteY62" fmla="*/ 381905 h 1839533"/>
                <a:gd name="connsiteX63" fmla="*/ 1389413 w 2256312"/>
                <a:gd name="connsiteY63" fmla="*/ 179966 h 1839533"/>
                <a:gd name="connsiteX64" fmla="*/ 1186179 w 2256312"/>
                <a:gd name="connsiteY64" fmla="*/ 152927 h 1839533"/>
                <a:gd name="connsiteX65" fmla="*/ 976755 w 2256312"/>
                <a:gd name="connsiteY65" fmla="*/ 147337 h 1839533"/>
                <a:gd name="connsiteX66" fmla="*/ 807522 w 2256312"/>
                <a:gd name="connsiteY66" fmla="*/ 144359 h 1839533"/>
                <a:gd name="connsiteX67" fmla="*/ 620535 w 2256312"/>
                <a:gd name="connsiteY67" fmla="*/ 188901 h 1839533"/>
                <a:gd name="connsiteX68" fmla="*/ 439349 w 2256312"/>
                <a:gd name="connsiteY68" fmla="*/ 275007 h 1839533"/>
                <a:gd name="connsiteX69" fmla="*/ 382391 w 2256312"/>
                <a:gd name="connsiteY69" fmla="*/ 320085 h 1839533"/>
                <a:gd name="connsiteX70" fmla="*/ 333684 w 2256312"/>
                <a:gd name="connsiteY70" fmla="*/ 329641 h 1839533"/>
                <a:gd name="connsiteX71" fmla="*/ 244620 w 2256312"/>
                <a:gd name="connsiteY71" fmla="*/ 406799 h 1839533"/>
                <a:gd name="connsiteX72" fmla="*/ 195943 w 2256312"/>
                <a:gd name="connsiteY72" fmla="*/ 476907 h 1839533"/>
                <a:gd name="connsiteX73" fmla="*/ 207818 w 2256312"/>
                <a:gd name="connsiteY73" fmla="*/ 554097 h 1839533"/>
                <a:gd name="connsiteX74" fmla="*/ 255320 w 2256312"/>
                <a:gd name="connsiteY74" fmla="*/ 625349 h 1839533"/>
                <a:gd name="connsiteX75" fmla="*/ 237507 w 2256312"/>
                <a:gd name="connsiteY75" fmla="*/ 690663 h 1839533"/>
                <a:gd name="connsiteX76" fmla="*/ 201881 w 2256312"/>
                <a:gd name="connsiteY76" fmla="*/ 755977 h 1839533"/>
                <a:gd name="connsiteX77" fmla="*/ 267195 w 2256312"/>
                <a:gd name="connsiteY77" fmla="*/ 744102 h 1839533"/>
                <a:gd name="connsiteX78" fmla="*/ 267195 w 2256312"/>
                <a:gd name="connsiteY78" fmla="*/ 744102 h 1839533"/>
                <a:gd name="connsiteX79" fmla="*/ 267195 w 2256312"/>
                <a:gd name="connsiteY79" fmla="*/ 744102 h 1839533"/>
                <a:gd name="connsiteX80" fmla="*/ 362198 w 2256312"/>
                <a:gd name="connsiteY80" fmla="*/ 672850 h 1839533"/>
                <a:gd name="connsiteX81" fmla="*/ 421574 w 2256312"/>
                <a:gd name="connsiteY81" fmla="*/ 690663 h 1839533"/>
                <a:gd name="connsiteX82" fmla="*/ 445325 w 2256312"/>
                <a:gd name="connsiteY82" fmla="*/ 767853 h 1839533"/>
                <a:gd name="connsiteX83" fmla="*/ 475013 w 2256312"/>
                <a:gd name="connsiteY83" fmla="*/ 874731 h 1839533"/>
                <a:gd name="connsiteX84" fmla="*/ 510639 w 2256312"/>
                <a:gd name="connsiteY84" fmla="*/ 963795 h 1839533"/>
                <a:gd name="connsiteX85" fmla="*/ 528452 w 2256312"/>
                <a:gd name="connsiteY85" fmla="*/ 1040985 h 1839533"/>
                <a:gd name="connsiteX86" fmla="*/ 540327 w 2256312"/>
                <a:gd name="connsiteY86" fmla="*/ 1094424 h 1839533"/>
                <a:gd name="connsiteX87" fmla="*/ 540327 w 2256312"/>
                <a:gd name="connsiteY87" fmla="*/ 1272554 h 1839533"/>
                <a:gd name="connsiteX88" fmla="*/ 510639 w 2256312"/>
                <a:gd name="connsiteY88" fmla="*/ 1367557 h 1839533"/>
                <a:gd name="connsiteX89" fmla="*/ 504701 w 2256312"/>
                <a:gd name="connsiteY89" fmla="*/ 1527873 h 1839533"/>
                <a:gd name="connsiteX90" fmla="*/ 480951 w 2256312"/>
                <a:gd name="connsiteY90" fmla="*/ 1628814 h 1839533"/>
                <a:gd name="connsiteX91" fmla="*/ 480950 w 2256312"/>
                <a:gd name="connsiteY91" fmla="*/ 1711941 h 1839533"/>
                <a:gd name="connsiteX0" fmla="*/ 480950 w 2256312"/>
                <a:gd name="connsiteY0" fmla="*/ 1711941 h 1839533"/>
                <a:gd name="connsiteX1" fmla="*/ 368135 w 2256312"/>
                <a:gd name="connsiteY1" fmla="*/ 1717879 h 1839533"/>
                <a:gd name="connsiteX2" fmla="*/ 302821 w 2256312"/>
                <a:gd name="connsiteY2" fmla="*/ 1717879 h 1839533"/>
                <a:gd name="connsiteX3" fmla="*/ 255320 w 2256312"/>
                <a:gd name="connsiteY3" fmla="*/ 1664440 h 1839533"/>
                <a:gd name="connsiteX4" fmla="*/ 190005 w 2256312"/>
                <a:gd name="connsiteY4" fmla="*/ 1670377 h 1839533"/>
                <a:gd name="connsiteX5" fmla="*/ 83127 w 2256312"/>
                <a:gd name="connsiteY5" fmla="*/ 1664440 h 1839533"/>
                <a:gd name="connsiteX6" fmla="*/ 65314 w 2256312"/>
                <a:gd name="connsiteY6" fmla="*/ 1575375 h 1839533"/>
                <a:gd name="connsiteX7" fmla="*/ 47501 w 2256312"/>
                <a:gd name="connsiteY7" fmla="*/ 1302242 h 1839533"/>
                <a:gd name="connsiteX8" fmla="*/ 0 w 2256312"/>
                <a:gd name="connsiteY8" fmla="*/ 1236928 h 1839533"/>
                <a:gd name="connsiteX9" fmla="*/ 5938 w 2256312"/>
                <a:gd name="connsiteY9" fmla="*/ 1011297 h 1839533"/>
                <a:gd name="connsiteX10" fmla="*/ 53439 w 2256312"/>
                <a:gd name="connsiteY10" fmla="*/ 773790 h 1839533"/>
                <a:gd name="connsiteX11" fmla="*/ 41564 w 2256312"/>
                <a:gd name="connsiteY11" fmla="*/ 726289 h 1839533"/>
                <a:gd name="connsiteX12" fmla="*/ 11875 w 2256312"/>
                <a:gd name="connsiteY12" fmla="*/ 660975 h 1839533"/>
                <a:gd name="connsiteX13" fmla="*/ 5938 w 2256312"/>
                <a:gd name="connsiteY13" fmla="*/ 571909 h 1839533"/>
                <a:gd name="connsiteX14" fmla="*/ 53439 w 2256312"/>
                <a:gd name="connsiteY14" fmla="*/ 506595 h 1839533"/>
                <a:gd name="connsiteX15" fmla="*/ 83127 w 2256312"/>
                <a:gd name="connsiteY15" fmla="*/ 447219 h 1839533"/>
                <a:gd name="connsiteX16" fmla="*/ 225631 w 2256312"/>
                <a:gd name="connsiteY16" fmla="*/ 286902 h 1839533"/>
                <a:gd name="connsiteX17" fmla="*/ 255319 w 2256312"/>
                <a:gd name="connsiteY17" fmla="*/ 251277 h 1839533"/>
                <a:gd name="connsiteX18" fmla="*/ 264256 w 2256312"/>
                <a:gd name="connsiteY18" fmla="*/ 212652 h 1839533"/>
                <a:gd name="connsiteX19" fmla="*/ 403761 w 2256312"/>
                <a:gd name="connsiteY19" fmla="*/ 126604 h 1839533"/>
                <a:gd name="connsiteX20" fmla="*/ 593457 w 2256312"/>
                <a:gd name="connsiteY20" fmla="*/ 51658 h 1839533"/>
                <a:gd name="connsiteX21" fmla="*/ 790426 w 2256312"/>
                <a:gd name="connsiteY21" fmla="*/ 22588 h 1839533"/>
                <a:gd name="connsiteX22" fmla="*/ 807697 w 2256312"/>
                <a:gd name="connsiteY22" fmla="*/ 10772 h 1839533"/>
                <a:gd name="connsiteX23" fmla="*/ 875853 w 2256312"/>
                <a:gd name="connsiteY23" fmla="*/ 1893 h 1839533"/>
                <a:gd name="connsiteX24" fmla="*/ 1070017 w 2256312"/>
                <a:gd name="connsiteY24" fmla="*/ 1024 h 1839533"/>
                <a:gd name="connsiteX25" fmla="*/ 1240972 w 2256312"/>
                <a:gd name="connsiteY25" fmla="*/ 13770 h 1839533"/>
                <a:gd name="connsiteX26" fmla="*/ 1445715 w 2256312"/>
                <a:gd name="connsiteY26" fmla="*/ 55275 h 1839533"/>
                <a:gd name="connsiteX27" fmla="*/ 1543792 w 2256312"/>
                <a:gd name="connsiteY27" fmla="*/ 96897 h 1839533"/>
                <a:gd name="connsiteX28" fmla="*/ 1710047 w 2256312"/>
                <a:gd name="connsiteY28" fmla="*/ 144398 h 1839533"/>
                <a:gd name="connsiteX29" fmla="*/ 1793174 w 2256312"/>
                <a:gd name="connsiteY29" fmla="*/ 185962 h 1839533"/>
                <a:gd name="connsiteX30" fmla="*/ 1864426 w 2256312"/>
                <a:gd name="connsiteY30" fmla="*/ 233463 h 1839533"/>
                <a:gd name="connsiteX31" fmla="*/ 1929740 w 2256312"/>
                <a:gd name="connsiteY31" fmla="*/ 292840 h 1839533"/>
                <a:gd name="connsiteX32" fmla="*/ 2012868 w 2256312"/>
                <a:gd name="connsiteY32" fmla="*/ 346279 h 1839533"/>
                <a:gd name="connsiteX33" fmla="*/ 2143458 w 2256312"/>
                <a:gd name="connsiteY33" fmla="*/ 408596 h 1839533"/>
                <a:gd name="connsiteX34" fmla="*/ 2190862 w 2256312"/>
                <a:gd name="connsiteY34" fmla="*/ 500677 h 1839533"/>
                <a:gd name="connsiteX35" fmla="*/ 2247338 w 2256312"/>
                <a:gd name="connsiteY35" fmla="*/ 625368 h 1839533"/>
                <a:gd name="connsiteX36" fmla="*/ 2256312 w 2256312"/>
                <a:gd name="connsiteY36" fmla="*/ 779728 h 1839533"/>
                <a:gd name="connsiteX37" fmla="*/ 2250374 w 2256312"/>
                <a:gd name="connsiteY37" fmla="*/ 928170 h 1839533"/>
                <a:gd name="connsiteX38" fmla="*/ 2250374 w 2256312"/>
                <a:gd name="connsiteY38" fmla="*/ 928170 h 1839533"/>
                <a:gd name="connsiteX39" fmla="*/ 2232561 w 2256312"/>
                <a:gd name="connsiteY39" fmla="*/ 993484 h 1839533"/>
                <a:gd name="connsiteX40" fmla="*/ 2196935 w 2256312"/>
                <a:gd name="connsiteY40" fmla="*/ 1035047 h 1839533"/>
                <a:gd name="connsiteX41" fmla="*/ 2155372 w 2256312"/>
                <a:gd name="connsiteY41" fmla="*/ 1112237 h 1839533"/>
                <a:gd name="connsiteX42" fmla="*/ 2143496 w 2256312"/>
                <a:gd name="connsiteY42" fmla="*/ 1159738 h 1839533"/>
                <a:gd name="connsiteX43" fmla="*/ 2167247 w 2256312"/>
                <a:gd name="connsiteY43" fmla="*/ 1236928 h 1839533"/>
                <a:gd name="connsiteX44" fmla="*/ 2167247 w 2256312"/>
                <a:gd name="connsiteY44" fmla="*/ 1361619 h 1839533"/>
                <a:gd name="connsiteX45" fmla="*/ 2131621 w 2256312"/>
                <a:gd name="connsiteY45" fmla="*/ 1462559 h 1839533"/>
                <a:gd name="connsiteX46" fmla="*/ 2090057 w 2256312"/>
                <a:gd name="connsiteY46" fmla="*/ 1533811 h 1839533"/>
                <a:gd name="connsiteX47" fmla="*/ 2024743 w 2256312"/>
                <a:gd name="connsiteY47" fmla="*/ 1566440 h 1839533"/>
                <a:gd name="connsiteX48" fmla="*/ 1926743 w 2256312"/>
                <a:gd name="connsiteY48" fmla="*/ 1839533 h 1839533"/>
                <a:gd name="connsiteX49" fmla="*/ 1837716 w 2256312"/>
                <a:gd name="connsiteY49" fmla="*/ 1830656 h 1839533"/>
                <a:gd name="connsiteX50" fmla="*/ 1876302 w 2256312"/>
                <a:gd name="connsiteY50" fmla="*/ 1688190 h 1839533"/>
                <a:gd name="connsiteX51" fmla="*/ 1911927 w 2256312"/>
                <a:gd name="connsiteY51" fmla="*/ 1557562 h 1839533"/>
                <a:gd name="connsiteX52" fmla="*/ 1900051 w 2256312"/>
                <a:gd name="connsiteY52" fmla="*/ 1462559 h 1839533"/>
                <a:gd name="connsiteX53" fmla="*/ 1923803 w 2256312"/>
                <a:gd name="connsiteY53" fmla="*/ 1361619 h 1839533"/>
                <a:gd name="connsiteX54" fmla="*/ 1989117 w 2256312"/>
                <a:gd name="connsiteY54" fmla="*/ 1254741 h 1839533"/>
                <a:gd name="connsiteX55" fmla="*/ 1983179 w 2256312"/>
                <a:gd name="connsiteY55" fmla="*/ 1201302 h 1839533"/>
                <a:gd name="connsiteX56" fmla="*/ 2015904 w 2256312"/>
                <a:gd name="connsiteY56" fmla="*/ 1109278 h 1839533"/>
                <a:gd name="connsiteX57" fmla="*/ 2048494 w 2256312"/>
                <a:gd name="connsiteY57" fmla="*/ 951920 h 1839533"/>
                <a:gd name="connsiteX58" fmla="*/ 2119746 w 2256312"/>
                <a:gd name="connsiteY58" fmla="*/ 910357 h 1839533"/>
                <a:gd name="connsiteX59" fmla="*/ 2119746 w 2256312"/>
                <a:gd name="connsiteY59" fmla="*/ 910357 h 1839533"/>
                <a:gd name="connsiteX60" fmla="*/ 2137559 w 2256312"/>
                <a:gd name="connsiteY60" fmla="*/ 785666 h 1839533"/>
                <a:gd name="connsiteX61" fmla="*/ 2067815 w 2256312"/>
                <a:gd name="connsiteY61" fmla="*/ 510348 h 1839533"/>
                <a:gd name="connsiteX62" fmla="*/ 1828800 w 2256312"/>
                <a:gd name="connsiteY62" fmla="*/ 381905 h 1839533"/>
                <a:gd name="connsiteX63" fmla="*/ 1389413 w 2256312"/>
                <a:gd name="connsiteY63" fmla="*/ 179966 h 1839533"/>
                <a:gd name="connsiteX64" fmla="*/ 1186179 w 2256312"/>
                <a:gd name="connsiteY64" fmla="*/ 152927 h 1839533"/>
                <a:gd name="connsiteX65" fmla="*/ 976755 w 2256312"/>
                <a:gd name="connsiteY65" fmla="*/ 147337 h 1839533"/>
                <a:gd name="connsiteX66" fmla="*/ 807522 w 2256312"/>
                <a:gd name="connsiteY66" fmla="*/ 144359 h 1839533"/>
                <a:gd name="connsiteX67" fmla="*/ 620535 w 2256312"/>
                <a:gd name="connsiteY67" fmla="*/ 188901 h 1839533"/>
                <a:gd name="connsiteX68" fmla="*/ 439349 w 2256312"/>
                <a:gd name="connsiteY68" fmla="*/ 275007 h 1839533"/>
                <a:gd name="connsiteX69" fmla="*/ 382391 w 2256312"/>
                <a:gd name="connsiteY69" fmla="*/ 320085 h 1839533"/>
                <a:gd name="connsiteX70" fmla="*/ 333684 w 2256312"/>
                <a:gd name="connsiteY70" fmla="*/ 329641 h 1839533"/>
                <a:gd name="connsiteX71" fmla="*/ 244620 w 2256312"/>
                <a:gd name="connsiteY71" fmla="*/ 406799 h 1839533"/>
                <a:gd name="connsiteX72" fmla="*/ 188799 w 2256312"/>
                <a:gd name="connsiteY72" fmla="*/ 476907 h 1839533"/>
                <a:gd name="connsiteX73" fmla="*/ 207818 w 2256312"/>
                <a:gd name="connsiteY73" fmla="*/ 554097 h 1839533"/>
                <a:gd name="connsiteX74" fmla="*/ 255320 w 2256312"/>
                <a:gd name="connsiteY74" fmla="*/ 625349 h 1839533"/>
                <a:gd name="connsiteX75" fmla="*/ 237507 w 2256312"/>
                <a:gd name="connsiteY75" fmla="*/ 690663 h 1839533"/>
                <a:gd name="connsiteX76" fmla="*/ 201881 w 2256312"/>
                <a:gd name="connsiteY76" fmla="*/ 755977 h 1839533"/>
                <a:gd name="connsiteX77" fmla="*/ 267195 w 2256312"/>
                <a:gd name="connsiteY77" fmla="*/ 744102 h 1839533"/>
                <a:gd name="connsiteX78" fmla="*/ 267195 w 2256312"/>
                <a:gd name="connsiteY78" fmla="*/ 744102 h 1839533"/>
                <a:gd name="connsiteX79" fmla="*/ 267195 w 2256312"/>
                <a:gd name="connsiteY79" fmla="*/ 744102 h 1839533"/>
                <a:gd name="connsiteX80" fmla="*/ 362198 w 2256312"/>
                <a:gd name="connsiteY80" fmla="*/ 672850 h 1839533"/>
                <a:gd name="connsiteX81" fmla="*/ 421574 w 2256312"/>
                <a:gd name="connsiteY81" fmla="*/ 690663 h 1839533"/>
                <a:gd name="connsiteX82" fmla="*/ 445325 w 2256312"/>
                <a:gd name="connsiteY82" fmla="*/ 767853 h 1839533"/>
                <a:gd name="connsiteX83" fmla="*/ 475013 w 2256312"/>
                <a:gd name="connsiteY83" fmla="*/ 874731 h 1839533"/>
                <a:gd name="connsiteX84" fmla="*/ 510639 w 2256312"/>
                <a:gd name="connsiteY84" fmla="*/ 963795 h 1839533"/>
                <a:gd name="connsiteX85" fmla="*/ 528452 w 2256312"/>
                <a:gd name="connsiteY85" fmla="*/ 1040985 h 1839533"/>
                <a:gd name="connsiteX86" fmla="*/ 540327 w 2256312"/>
                <a:gd name="connsiteY86" fmla="*/ 1094424 h 1839533"/>
                <a:gd name="connsiteX87" fmla="*/ 540327 w 2256312"/>
                <a:gd name="connsiteY87" fmla="*/ 1272554 h 1839533"/>
                <a:gd name="connsiteX88" fmla="*/ 510639 w 2256312"/>
                <a:gd name="connsiteY88" fmla="*/ 1367557 h 1839533"/>
                <a:gd name="connsiteX89" fmla="*/ 504701 w 2256312"/>
                <a:gd name="connsiteY89" fmla="*/ 1527873 h 1839533"/>
                <a:gd name="connsiteX90" fmla="*/ 480951 w 2256312"/>
                <a:gd name="connsiteY90" fmla="*/ 1628814 h 1839533"/>
                <a:gd name="connsiteX91" fmla="*/ 480950 w 2256312"/>
                <a:gd name="connsiteY91" fmla="*/ 1711941 h 1839533"/>
                <a:gd name="connsiteX0" fmla="*/ 480950 w 2256312"/>
                <a:gd name="connsiteY0" fmla="*/ 1711941 h 1839533"/>
                <a:gd name="connsiteX1" fmla="*/ 368135 w 2256312"/>
                <a:gd name="connsiteY1" fmla="*/ 1717879 h 1839533"/>
                <a:gd name="connsiteX2" fmla="*/ 302821 w 2256312"/>
                <a:gd name="connsiteY2" fmla="*/ 1717879 h 1839533"/>
                <a:gd name="connsiteX3" fmla="*/ 255320 w 2256312"/>
                <a:gd name="connsiteY3" fmla="*/ 1664440 h 1839533"/>
                <a:gd name="connsiteX4" fmla="*/ 190005 w 2256312"/>
                <a:gd name="connsiteY4" fmla="*/ 1670377 h 1839533"/>
                <a:gd name="connsiteX5" fmla="*/ 83127 w 2256312"/>
                <a:gd name="connsiteY5" fmla="*/ 1664440 h 1839533"/>
                <a:gd name="connsiteX6" fmla="*/ 65314 w 2256312"/>
                <a:gd name="connsiteY6" fmla="*/ 1575375 h 1839533"/>
                <a:gd name="connsiteX7" fmla="*/ 47501 w 2256312"/>
                <a:gd name="connsiteY7" fmla="*/ 1302242 h 1839533"/>
                <a:gd name="connsiteX8" fmla="*/ 0 w 2256312"/>
                <a:gd name="connsiteY8" fmla="*/ 1236928 h 1839533"/>
                <a:gd name="connsiteX9" fmla="*/ 5938 w 2256312"/>
                <a:gd name="connsiteY9" fmla="*/ 1011297 h 1839533"/>
                <a:gd name="connsiteX10" fmla="*/ 53439 w 2256312"/>
                <a:gd name="connsiteY10" fmla="*/ 773790 h 1839533"/>
                <a:gd name="connsiteX11" fmla="*/ 41564 w 2256312"/>
                <a:gd name="connsiteY11" fmla="*/ 726289 h 1839533"/>
                <a:gd name="connsiteX12" fmla="*/ 11875 w 2256312"/>
                <a:gd name="connsiteY12" fmla="*/ 660975 h 1839533"/>
                <a:gd name="connsiteX13" fmla="*/ 5938 w 2256312"/>
                <a:gd name="connsiteY13" fmla="*/ 571909 h 1839533"/>
                <a:gd name="connsiteX14" fmla="*/ 53439 w 2256312"/>
                <a:gd name="connsiteY14" fmla="*/ 506595 h 1839533"/>
                <a:gd name="connsiteX15" fmla="*/ 83127 w 2256312"/>
                <a:gd name="connsiteY15" fmla="*/ 447219 h 1839533"/>
                <a:gd name="connsiteX16" fmla="*/ 225631 w 2256312"/>
                <a:gd name="connsiteY16" fmla="*/ 286902 h 1839533"/>
                <a:gd name="connsiteX17" fmla="*/ 255319 w 2256312"/>
                <a:gd name="connsiteY17" fmla="*/ 251277 h 1839533"/>
                <a:gd name="connsiteX18" fmla="*/ 264256 w 2256312"/>
                <a:gd name="connsiteY18" fmla="*/ 212652 h 1839533"/>
                <a:gd name="connsiteX19" fmla="*/ 403761 w 2256312"/>
                <a:gd name="connsiteY19" fmla="*/ 126604 h 1839533"/>
                <a:gd name="connsiteX20" fmla="*/ 593457 w 2256312"/>
                <a:gd name="connsiteY20" fmla="*/ 51658 h 1839533"/>
                <a:gd name="connsiteX21" fmla="*/ 790426 w 2256312"/>
                <a:gd name="connsiteY21" fmla="*/ 22588 h 1839533"/>
                <a:gd name="connsiteX22" fmla="*/ 807697 w 2256312"/>
                <a:gd name="connsiteY22" fmla="*/ 10772 h 1839533"/>
                <a:gd name="connsiteX23" fmla="*/ 875853 w 2256312"/>
                <a:gd name="connsiteY23" fmla="*/ 1893 h 1839533"/>
                <a:gd name="connsiteX24" fmla="*/ 1070017 w 2256312"/>
                <a:gd name="connsiteY24" fmla="*/ 1024 h 1839533"/>
                <a:gd name="connsiteX25" fmla="*/ 1240972 w 2256312"/>
                <a:gd name="connsiteY25" fmla="*/ 13770 h 1839533"/>
                <a:gd name="connsiteX26" fmla="*/ 1445715 w 2256312"/>
                <a:gd name="connsiteY26" fmla="*/ 55275 h 1839533"/>
                <a:gd name="connsiteX27" fmla="*/ 1543792 w 2256312"/>
                <a:gd name="connsiteY27" fmla="*/ 96897 h 1839533"/>
                <a:gd name="connsiteX28" fmla="*/ 1710047 w 2256312"/>
                <a:gd name="connsiteY28" fmla="*/ 144398 h 1839533"/>
                <a:gd name="connsiteX29" fmla="*/ 1793174 w 2256312"/>
                <a:gd name="connsiteY29" fmla="*/ 185962 h 1839533"/>
                <a:gd name="connsiteX30" fmla="*/ 1864426 w 2256312"/>
                <a:gd name="connsiteY30" fmla="*/ 233463 h 1839533"/>
                <a:gd name="connsiteX31" fmla="*/ 1929740 w 2256312"/>
                <a:gd name="connsiteY31" fmla="*/ 292840 h 1839533"/>
                <a:gd name="connsiteX32" fmla="*/ 2012868 w 2256312"/>
                <a:gd name="connsiteY32" fmla="*/ 346279 h 1839533"/>
                <a:gd name="connsiteX33" fmla="*/ 2143458 w 2256312"/>
                <a:gd name="connsiteY33" fmla="*/ 408596 h 1839533"/>
                <a:gd name="connsiteX34" fmla="*/ 2190862 w 2256312"/>
                <a:gd name="connsiteY34" fmla="*/ 500677 h 1839533"/>
                <a:gd name="connsiteX35" fmla="*/ 2247338 w 2256312"/>
                <a:gd name="connsiteY35" fmla="*/ 625368 h 1839533"/>
                <a:gd name="connsiteX36" fmla="*/ 2256312 w 2256312"/>
                <a:gd name="connsiteY36" fmla="*/ 779728 h 1839533"/>
                <a:gd name="connsiteX37" fmla="*/ 2250374 w 2256312"/>
                <a:gd name="connsiteY37" fmla="*/ 928170 h 1839533"/>
                <a:gd name="connsiteX38" fmla="*/ 2250374 w 2256312"/>
                <a:gd name="connsiteY38" fmla="*/ 928170 h 1839533"/>
                <a:gd name="connsiteX39" fmla="*/ 2232561 w 2256312"/>
                <a:gd name="connsiteY39" fmla="*/ 993484 h 1839533"/>
                <a:gd name="connsiteX40" fmla="*/ 2196935 w 2256312"/>
                <a:gd name="connsiteY40" fmla="*/ 1035047 h 1839533"/>
                <a:gd name="connsiteX41" fmla="*/ 2155372 w 2256312"/>
                <a:gd name="connsiteY41" fmla="*/ 1112237 h 1839533"/>
                <a:gd name="connsiteX42" fmla="*/ 2143496 w 2256312"/>
                <a:gd name="connsiteY42" fmla="*/ 1159738 h 1839533"/>
                <a:gd name="connsiteX43" fmla="*/ 2167247 w 2256312"/>
                <a:gd name="connsiteY43" fmla="*/ 1236928 h 1839533"/>
                <a:gd name="connsiteX44" fmla="*/ 2167247 w 2256312"/>
                <a:gd name="connsiteY44" fmla="*/ 1361619 h 1839533"/>
                <a:gd name="connsiteX45" fmla="*/ 2131621 w 2256312"/>
                <a:gd name="connsiteY45" fmla="*/ 1462559 h 1839533"/>
                <a:gd name="connsiteX46" fmla="*/ 2090057 w 2256312"/>
                <a:gd name="connsiteY46" fmla="*/ 1533811 h 1839533"/>
                <a:gd name="connsiteX47" fmla="*/ 2024743 w 2256312"/>
                <a:gd name="connsiteY47" fmla="*/ 1566440 h 1839533"/>
                <a:gd name="connsiteX48" fmla="*/ 1926743 w 2256312"/>
                <a:gd name="connsiteY48" fmla="*/ 1839533 h 1839533"/>
                <a:gd name="connsiteX49" fmla="*/ 1837716 w 2256312"/>
                <a:gd name="connsiteY49" fmla="*/ 1830656 h 1839533"/>
                <a:gd name="connsiteX50" fmla="*/ 1876302 w 2256312"/>
                <a:gd name="connsiteY50" fmla="*/ 1688190 h 1839533"/>
                <a:gd name="connsiteX51" fmla="*/ 1911927 w 2256312"/>
                <a:gd name="connsiteY51" fmla="*/ 1557562 h 1839533"/>
                <a:gd name="connsiteX52" fmla="*/ 1900051 w 2256312"/>
                <a:gd name="connsiteY52" fmla="*/ 1462559 h 1839533"/>
                <a:gd name="connsiteX53" fmla="*/ 1923803 w 2256312"/>
                <a:gd name="connsiteY53" fmla="*/ 1361619 h 1839533"/>
                <a:gd name="connsiteX54" fmla="*/ 1989117 w 2256312"/>
                <a:gd name="connsiteY54" fmla="*/ 1254741 h 1839533"/>
                <a:gd name="connsiteX55" fmla="*/ 1983179 w 2256312"/>
                <a:gd name="connsiteY55" fmla="*/ 1201302 h 1839533"/>
                <a:gd name="connsiteX56" fmla="*/ 2015904 w 2256312"/>
                <a:gd name="connsiteY56" fmla="*/ 1109278 h 1839533"/>
                <a:gd name="connsiteX57" fmla="*/ 2048494 w 2256312"/>
                <a:gd name="connsiteY57" fmla="*/ 951920 h 1839533"/>
                <a:gd name="connsiteX58" fmla="*/ 2119746 w 2256312"/>
                <a:gd name="connsiteY58" fmla="*/ 910357 h 1839533"/>
                <a:gd name="connsiteX59" fmla="*/ 2119746 w 2256312"/>
                <a:gd name="connsiteY59" fmla="*/ 910357 h 1839533"/>
                <a:gd name="connsiteX60" fmla="*/ 2137559 w 2256312"/>
                <a:gd name="connsiteY60" fmla="*/ 785666 h 1839533"/>
                <a:gd name="connsiteX61" fmla="*/ 2067815 w 2256312"/>
                <a:gd name="connsiteY61" fmla="*/ 510348 h 1839533"/>
                <a:gd name="connsiteX62" fmla="*/ 1828800 w 2256312"/>
                <a:gd name="connsiteY62" fmla="*/ 381905 h 1839533"/>
                <a:gd name="connsiteX63" fmla="*/ 1389413 w 2256312"/>
                <a:gd name="connsiteY63" fmla="*/ 179966 h 1839533"/>
                <a:gd name="connsiteX64" fmla="*/ 1186179 w 2256312"/>
                <a:gd name="connsiteY64" fmla="*/ 152927 h 1839533"/>
                <a:gd name="connsiteX65" fmla="*/ 976755 w 2256312"/>
                <a:gd name="connsiteY65" fmla="*/ 147337 h 1839533"/>
                <a:gd name="connsiteX66" fmla="*/ 807522 w 2256312"/>
                <a:gd name="connsiteY66" fmla="*/ 144359 h 1839533"/>
                <a:gd name="connsiteX67" fmla="*/ 620535 w 2256312"/>
                <a:gd name="connsiteY67" fmla="*/ 188901 h 1839533"/>
                <a:gd name="connsiteX68" fmla="*/ 439349 w 2256312"/>
                <a:gd name="connsiteY68" fmla="*/ 275007 h 1839533"/>
                <a:gd name="connsiteX69" fmla="*/ 382391 w 2256312"/>
                <a:gd name="connsiteY69" fmla="*/ 320085 h 1839533"/>
                <a:gd name="connsiteX70" fmla="*/ 333684 w 2256312"/>
                <a:gd name="connsiteY70" fmla="*/ 329641 h 1839533"/>
                <a:gd name="connsiteX71" fmla="*/ 244620 w 2256312"/>
                <a:gd name="connsiteY71" fmla="*/ 406799 h 1839533"/>
                <a:gd name="connsiteX72" fmla="*/ 188799 w 2256312"/>
                <a:gd name="connsiteY72" fmla="*/ 476907 h 1839533"/>
                <a:gd name="connsiteX73" fmla="*/ 193531 w 2256312"/>
                <a:gd name="connsiteY73" fmla="*/ 549335 h 1839533"/>
                <a:gd name="connsiteX74" fmla="*/ 255320 w 2256312"/>
                <a:gd name="connsiteY74" fmla="*/ 625349 h 1839533"/>
                <a:gd name="connsiteX75" fmla="*/ 237507 w 2256312"/>
                <a:gd name="connsiteY75" fmla="*/ 690663 h 1839533"/>
                <a:gd name="connsiteX76" fmla="*/ 201881 w 2256312"/>
                <a:gd name="connsiteY76" fmla="*/ 755977 h 1839533"/>
                <a:gd name="connsiteX77" fmla="*/ 267195 w 2256312"/>
                <a:gd name="connsiteY77" fmla="*/ 744102 h 1839533"/>
                <a:gd name="connsiteX78" fmla="*/ 267195 w 2256312"/>
                <a:gd name="connsiteY78" fmla="*/ 744102 h 1839533"/>
                <a:gd name="connsiteX79" fmla="*/ 267195 w 2256312"/>
                <a:gd name="connsiteY79" fmla="*/ 744102 h 1839533"/>
                <a:gd name="connsiteX80" fmla="*/ 362198 w 2256312"/>
                <a:gd name="connsiteY80" fmla="*/ 672850 h 1839533"/>
                <a:gd name="connsiteX81" fmla="*/ 421574 w 2256312"/>
                <a:gd name="connsiteY81" fmla="*/ 690663 h 1839533"/>
                <a:gd name="connsiteX82" fmla="*/ 445325 w 2256312"/>
                <a:gd name="connsiteY82" fmla="*/ 767853 h 1839533"/>
                <a:gd name="connsiteX83" fmla="*/ 475013 w 2256312"/>
                <a:gd name="connsiteY83" fmla="*/ 874731 h 1839533"/>
                <a:gd name="connsiteX84" fmla="*/ 510639 w 2256312"/>
                <a:gd name="connsiteY84" fmla="*/ 963795 h 1839533"/>
                <a:gd name="connsiteX85" fmla="*/ 528452 w 2256312"/>
                <a:gd name="connsiteY85" fmla="*/ 1040985 h 1839533"/>
                <a:gd name="connsiteX86" fmla="*/ 540327 w 2256312"/>
                <a:gd name="connsiteY86" fmla="*/ 1094424 h 1839533"/>
                <a:gd name="connsiteX87" fmla="*/ 540327 w 2256312"/>
                <a:gd name="connsiteY87" fmla="*/ 1272554 h 1839533"/>
                <a:gd name="connsiteX88" fmla="*/ 510639 w 2256312"/>
                <a:gd name="connsiteY88" fmla="*/ 1367557 h 1839533"/>
                <a:gd name="connsiteX89" fmla="*/ 504701 w 2256312"/>
                <a:gd name="connsiteY89" fmla="*/ 1527873 h 1839533"/>
                <a:gd name="connsiteX90" fmla="*/ 480951 w 2256312"/>
                <a:gd name="connsiteY90" fmla="*/ 1628814 h 1839533"/>
                <a:gd name="connsiteX91" fmla="*/ 480950 w 2256312"/>
                <a:gd name="connsiteY91" fmla="*/ 1711941 h 1839533"/>
                <a:gd name="connsiteX0" fmla="*/ 480950 w 2256312"/>
                <a:gd name="connsiteY0" fmla="*/ 1711941 h 1839533"/>
                <a:gd name="connsiteX1" fmla="*/ 368135 w 2256312"/>
                <a:gd name="connsiteY1" fmla="*/ 1717879 h 1839533"/>
                <a:gd name="connsiteX2" fmla="*/ 302821 w 2256312"/>
                <a:gd name="connsiteY2" fmla="*/ 1717879 h 1839533"/>
                <a:gd name="connsiteX3" fmla="*/ 255320 w 2256312"/>
                <a:gd name="connsiteY3" fmla="*/ 1664440 h 1839533"/>
                <a:gd name="connsiteX4" fmla="*/ 190005 w 2256312"/>
                <a:gd name="connsiteY4" fmla="*/ 1670377 h 1839533"/>
                <a:gd name="connsiteX5" fmla="*/ 83127 w 2256312"/>
                <a:gd name="connsiteY5" fmla="*/ 1664440 h 1839533"/>
                <a:gd name="connsiteX6" fmla="*/ 65314 w 2256312"/>
                <a:gd name="connsiteY6" fmla="*/ 1575375 h 1839533"/>
                <a:gd name="connsiteX7" fmla="*/ 47501 w 2256312"/>
                <a:gd name="connsiteY7" fmla="*/ 1302242 h 1839533"/>
                <a:gd name="connsiteX8" fmla="*/ 0 w 2256312"/>
                <a:gd name="connsiteY8" fmla="*/ 1236928 h 1839533"/>
                <a:gd name="connsiteX9" fmla="*/ 5938 w 2256312"/>
                <a:gd name="connsiteY9" fmla="*/ 1011297 h 1839533"/>
                <a:gd name="connsiteX10" fmla="*/ 53439 w 2256312"/>
                <a:gd name="connsiteY10" fmla="*/ 773790 h 1839533"/>
                <a:gd name="connsiteX11" fmla="*/ 41564 w 2256312"/>
                <a:gd name="connsiteY11" fmla="*/ 726289 h 1839533"/>
                <a:gd name="connsiteX12" fmla="*/ 11875 w 2256312"/>
                <a:gd name="connsiteY12" fmla="*/ 660975 h 1839533"/>
                <a:gd name="connsiteX13" fmla="*/ 5938 w 2256312"/>
                <a:gd name="connsiteY13" fmla="*/ 571909 h 1839533"/>
                <a:gd name="connsiteX14" fmla="*/ 53439 w 2256312"/>
                <a:gd name="connsiteY14" fmla="*/ 506595 h 1839533"/>
                <a:gd name="connsiteX15" fmla="*/ 83127 w 2256312"/>
                <a:gd name="connsiteY15" fmla="*/ 447219 h 1839533"/>
                <a:gd name="connsiteX16" fmla="*/ 225631 w 2256312"/>
                <a:gd name="connsiteY16" fmla="*/ 286902 h 1839533"/>
                <a:gd name="connsiteX17" fmla="*/ 255319 w 2256312"/>
                <a:gd name="connsiteY17" fmla="*/ 251277 h 1839533"/>
                <a:gd name="connsiteX18" fmla="*/ 264256 w 2256312"/>
                <a:gd name="connsiteY18" fmla="*/ 212652 h 1839533"/>
                <a:gd name="connsiteX19" fmla="*/ 403761 w 2256312"/>
                <a:gd name="connsiteY19" fmla="*/ 126604 h 1839533"/>
                <a:gd name="connsiteX20" fmla="*/ 593457 w 2256312"/>
                <a:gd name="connsiteY20" fmla="*/ 51658 h 1839533"/>
                <a:gd name="connsiteX21" fmla="*/ 790426 w 2256312"/>
                <a:gd name="connsiteY21" fmla="*/ 22588 h 1839533"/>
                <a:gd name="connsiteX22" fmla="*/ 807697 w 2256312"/>
                <a:gd name="connsiteY22" fmla="*/ 10772 h 1839533"/>
                <a:gd name="connsiteX23" fmla="*/ 875853 w 2256312"/>
                <a:gd name="connsiteY23" fmla="*/ 1893 h 1839533"/>
                <a:gd name="connsiteX24" fmla="*/ 1070017 w 2256312"/>
                <a:gd name="connsiteY24" fmla="*/ 1024 h 1839533"/>
                <a:gd name="connsiteX25" fmla="*/ 1240972 w 2256312"/>
                <a:gd name="connsiteY25" fmla="*/ 13770 h 1839533"/>
                <a:gd name="connsiteX26" fmla="*/ 1445715 w 2256312"/>
                <a:gd name="connsiteY26" fmla="*/ 55275 h 1839533"/>
                <a:gd name="connsiteX27" fmla="*/ 1543792 w 2256312"/>
                <a:gd name="connsiteY27" fmla="*/ 96897 h 1839533"/>
                <a:gd name="connsiteX28" fmla="*/ 1710047 w 2256312"/>
                <a:gd name="connsiteY28" fmla="*/ 144398 h 1839533"/>
                <a:gd name="connsiteX29" fmla="*/ 1793174 w 2256312"/>
                <a:gd name="connsiteY29" fmla="*/ 185962 h 1839533"/>
                <a:gd name="connsiteX30" fmla="*/ 1864426 w 2256312"/>
                <a:gd name="connsiteY30" fmla="*/ 233463 h 1839533"/>
                <a:gd name="connsiteX31" fmla="*/ 1929740 w 2256312"/>
                <a:gd name="connsiteY31" fmla="*/ 292840 h 1839533"/>
                <a:gd name="connsiteX32" fmla="*/ 2012868 w 2256312"/>
                <a:gd name="connsiteY32" fmla="*/ 346279 h 1839533"/>
                <a:gd name="connsiteX33" fmla="*/ 2143458 w 2256312"/>
                <a:gd name="connsiteY33" fmla="*/ 408596 h 1839533"/>
                <a:gd name="connsiteX34" fmla="*/ 2190862 w 2256312"/>
                <a:gd name="connsiteY34" fmla="*/ 500677 h 1839533"/>
                <a:gd name="connsiteX35" fmla="*/ 2247338 w 2256312"/>
                <a:gd name="connsiteY35" fmla="*/ 625368 h 1839533"/>
                <a:gd name="connsiteX36" fmla="*/ 2256312 w 2256312"/>
                <a:gd name="connsiteY36" fmla="*/ 779728 h 1839533"/>
                <a:gd name="connsiteX37" fmla="*/ 2250374 w 2256312"/>
                <a:gd name="connsiteY37" fmla="*/ 928170 h 1839533"/>
                <a:gd name="connsiteX38" fmla="*/ 2250374 w 2256312"/>
                <a:gd name="connsiteY38" fmla="*/ 928170 h 1839533"/>
                <a:gd name="connsiteX39" fmla="*/ 2232561 w 2256312"/>
                <a:gd name="connsiteY39" fmla="*/ 993484 h 1839533"/>
                <a:gd name="connsiteX40" fmla="*/ 2196935 w 2256312"/>
                <a:gd name="connsiteY40" fmla="*/ 1035047 h 1839533"/>
                <a:gd name="connsiteX41" fmla="*/ 2155372 w 2256312"/>
                <a:gd name="connsiteY41" fmla="*/ 1112237 h 1839533"/>
                <a:gd name="connsiteX42" fmla="*/ 2143496 w 2256312"/>
                <a:gd name="connsiteY42" fmla="*/ 1159738 h 1839533"/>
                <a:gd name="connsiteX43" fmla="*/ 2167247 w 2256312"/>
                <a:gd name="connsiteY43" fmla="*/ 1236928 h 1839533"/>
                <a:gd name="connsiteX44" fmla="*/ 2167247 w 2256312"/>
                <a:gd name="connsiteY44" fmla="*/ 1361619 h 1839533"/>
                <a:gd name="connsiteX45" fmla="*/ 2131621 w 2256312"/>
                <a:gd name="connsiteY45" fmla="*/ 1462559 h 1839533"/>
                <a:gd name="connsiteX46" fmla="*/ 2090057 w 2256312"/>
                <a:gd name="connsiteY46" fmla="*/ 1533811 h 1839533"/>
                <a:gd name="connsiteX47" fmla="*/ 2024743 w 2256312"/>
                <a:gd name="connsiteY47" fmla="*/ 1566440 h 1839533"/>
                <a:gd name="connsiteX48" fmla="*/ 1926743 w 2256312"/>
                <a:gd name="connsiteY48" fmla="*/ 1839533 h 1839533"/>
                <a:gd name="connsiteX49" fmla="*/ 1837716 w 2256312"/>
                <a:gd name="connsiteY49" fmla="*/ 1830656 h 1839533"/>
                <a:gd name="connsiteX50" fmla="*/ 1876302 w 2256312"/>
                <a:gd name="connsiteY50" fmla="*/ 1688190 h 1839533"/>
                <a:gd name="connsiteX51" fmla="*/ 1911927 w 2256312"/>
                <a:gd name="connsiteY51" fmla="*/ 1557562 h 1839533"/>
                <a:gd name="connsiteX52" fmla="*/ 1900051 w 2256312"/>
                <a:gd name="connsiteY52" fmla="*/ 1462559 h 1839533"/>
                <a:gd name="connsiteX53" fmla="*/ 1923803 w 2256312"/>
                <a:gd name="connsiteY53" fmla="*/ 1361619 h 1839533"/>
                <a:gd name="connsiteX54" fmla="*/ 1989117 w 2256312"/>
                <a:gd name="connsiteY54" fmla="*/ 1254741 h 1839533"/>
                <a:gd name="connsiteX55" fmla="*/ 1983179 w 2256312"/>
                <a:gd name="connsiteY55" fmla="*/ 1201302 h 1839533"/>
                <a:gd name="connsiteX56" fmla="*/ 2015904 w 2256312"/>
                <a:gd name="connsiteY56" fmla="*/ 1109278 h 1839533"/>
                <a:gd name="connsiteX57" fmla="*/ 2048494 w 2256312"/>
                <a:gd name="connsiteY57" fmla="*/ 951920 h 1839533"/>
                <a:gd name="connsiteX58" fmla="*/ 2119746 w 2256312"/>
                <a:gd name="connsiteY58" fmla="*/ 910357 h 1839533"/>
                <a:gd name="connsiteX59" fmla="*/ 2119746 w 2256312"/>
                <a:gd name="connsiteY59" fmla="*/ 910357 h 1839533"/>
                <a:gd name="connsiteX60" fmla="*/ 2137559 w 2256312"/>
                <a:gd name="connsiteY60" fmla="*/ 785666 h 1839533"/>
                <a:gd name="connsiteX61" fmla="*/ 2067815 w 2256312"/>
                <a:gd name="connsiteY61" fmla="*/ 510348 h 1839533"/>
                <a:gd name="connsiteX62" fmla="*/ 1828800 w 2256312"/>
                <a:gd name="connsiteY62" fmla="*/ 381905 h 1839533"/>
                <a:gd name="connsiteX63" fmla="*/ 1389413 w 2256312"/>
                <a:gd name="connsiteY63" fmla="*/ 179966 h 1839533"/>
                <a:gd name="connsiteX64" fmla="*/ 1186179 w 2256312"/>
                <a:gd name="connsiteY64" fmla="*/ 152927 h 1839533"/>
                <a:gd name="connsiteX65" fmla="*/ 976755 w 2256312"/>
                <a:gd name="connsiteY65" fmla="*/ 147337 h 1839533"/>
                <a:gd name="connsiteX66" fmla="*/ 807522 w 2256312"/>
                <a:gd name="connsiteY66" fmla="*/ 144359 h 1839533"/>
                <a:gd name="connsiteX67" fmla="*/ 620535 w 2256312"/>
                <a:gd name="connsiteY67" fmla="*/ 188901 h 1839533"/>
                <a:gd name="connsiteX68" fmla="*/ 439349 w 2256312"/>
                <a:gd name="connsiteY68" fmla="*/ 275007 h 1839533"/>
                <a:gd name="connsiteX69" fmla="*/ 382391 w 2256312"/>
                <a:gd name="connsiteY69" fmla="*/ 320085 h 1839533"/>
                <a:gd name="connsiteX70" fmla="*/ 333684 w 2256312"/>
                <a:gd name="connsiteY70" fmla="*/ 329641 h 1839533"/>
                <a:gd name="connsiteX71" fmla="*/ 244620 w 2256312"/>
                <a:gd name="connsiteY71" fmla="*/ 406799 h 1839533"/>
                <a:gd name="connsiteX72" fmla="*/ 188799 w 2256312"/>
                <a:gd name="connsiteY72" fmla="*/ 476907 h 1839533"/>
                <a:gd name="connsiteX73" fmla="*/ 193531 w 2256312"/>
                <a:gd name="connsiteY73" fmla="*/ 549335 h 1839533"/>
                <a:gd name="connsiteX74" fmla="*/ 255320 w 2256312"/>
                <a:gd name="connsiteY74" fmla="*/ 625349 h 1839533"/>
                <a:gd name="connsiteX75" fmla="*/ 237507 w 2256312"/>
                <a:gd name="connsiteY75" fmla="*/ 690663 h 1839533"/>
                <a:gd name="connsiteX76" fmla="*/ 201881 w 2256312"/>
                <a:gd name="connsiteY76" fmla="*/ 755977 h 1839533"/>
                <a:gd name="connsiteX77" fmla="*/ 267195 w 2256312"/>
                <a:gd name="connsiteY77" fmla="*/ 744102 h 1839533"/>
                <a:gd name="connsiteX78" fmla="*/ 267195 w 2256312"/>
                <a:gd name="connsiteY78" fmla="*/ 744102 h 1839533"/>
                <a:gd name="connsiteX79" fmla="*/ 267195 w 2256312"/>
                <a:gd name="connsiteY79" fmla="*/ 744102 h 1839533"/>
                <a:gd name="connsiteX80" fmla="*/ 362198 w 2256312"/>
                <a:gd name="connsiteY80" fmla="*/ 672850 h 1839533"/>
                <a:gd name="connsiteX81" fmla="*/ 421574 w 2256312"/>
                <a:gd name="connsiteY81" fmla="*/ 690663 h 1839533"/>
                <a:gd name="connsiteX82" fmla="*/ 445325 w 2256312"/>
                <a:gd name="connsiteY82" fmla="*/ 767853 h 1839533"/>
                <a:gd name="connsiteX83" fmla="*/ 475013 w 2256312"/>
                <a:gd name="connsiteY83" fmla="*/ 874731 h 1839533"/>
                <a:gd name="connsiteX84" fmla="*/ 510639 w 2256312"/>
                <a:gd name="connsiteY84" fmla="*/ 963795 h 1839533"/>
                <a:gd name="connsiteX85" fmla="*/ 528452 w 2256312"/>
                <a:gd name="connsiteY85" fmla="*/ 1040985 h 1839533"/>
                <a:gd name="connsiteX86" fmla="*/ 540327 w 2256312"/>
                <a:gd name="connsiteY86" fmla="*/ 1094424 h 1839533"/>
                <a:gd name="connsiteX87" fmla="*/ 540327 w 2256312"/>
                <a:gd name="connsiteY87" fmla="*/ 1272554 h 1839533"/>
                <a:gd name="connsiteX88" fmla="*/ 510639 w 2256312"/>
                <a:gd name="connsiteY88" fmla="*/ 1367557 h 1839533"/>
                <a:gd name="connsiteX89" fmla="*/ 504701 w 2256312"/>
                <a:gd name="connsiteY89" fmla="*/ 1527873 h 1839533"/>
                <a:gd name="connsiteX90" fmla="*/ 480951 w 2256312"/>
                <a:gd name="connsiteY90" fmla="*/ 1628814 h 1839533"/>
                <a:gd name="connsiteX91" fmla="*/ 480950 w 2256312"/>
                <a:gd name="connsiteY91" fmla="*/ 1711941 h 1839533"/>
                <a:gd name="connsiteX0" fmla="*/ 480950 w 2256312"/>
                <a:gd name="connsiteY0" fmla="*/ 1711941 h 1839533"/>
                <a:gd name="connsiteX1" fmla="*/ 368135 w 2256312"/>
                <a:gd name="connsiteY1" fmla="*/ 1717879 h 1839533"/>
                <a:gd name="connsiteX2" fmla="*/ 302821 w 2256312"/>
                <a:gd name="connsiteY2" fmla="*/ 1717879 h 1839533"/>
                <a:gd name="connsiteX3" fmla="*/ 255320 w 2256312"/>
                <a:gd name="connsiteY3" fmla="*/ 1664440 h 1839533"/>
                <a:gd name="connsiteX4" fmla="*/ 190005 w 2256312"/>
                <a:gd name="connsiteY4" fmla="*/ 1670377 h 1839533"/>
                <a:gd name="connsiteX5" fmla="*/ 83127 w 2256312"/>
                <a:gd name="connsiteY5" fmla="*/ 1664440 h 1839533"/>
                <a:gd name="connsiteX6" fmla="*/ 65314 w 2256312"/>
                <a:gd name="connsiteY6" fmla="*/ 1575375 h 1839533"/>
                <a:gd name="connsiteX7" fmla="*/ 47501 w 2256312"/>
                <a:gd name="connsiteY7" fmla="*/ 1302242 h 1839533"/>
                <a:gd name="connsiteX8" fmla="*/ 0 w 2256312"/>
                <a:gd name="connsiteY8" fmla="*/ 1236928 h 1839533"/>
                <a:gd name="connsiteX9" fmla="*/ 5938 w 2256312"/>
                <a:gd name="connsiteY9" fmla="*/ 1011297 h 1839533"/>
                <a:gd name="connsiteX10" fmla="*/ 53439 w 2256312"/>
                <a:gd name="connsiteY10" fmla="*/ 773790 h 1839533"/>
                <a:gd name="connsiteX11" fmla="*/ 41564 w 2256312"/>
                <a:gd name="connsiteY11" fmla="*/ 726289 h 1839533"/>
                <a:gd name="connsiteX12" fmla="*/ 11875 w 2256312"/>
                <a:gd name="connsiteY12" fmla="*/ 660975 h 1839533"/>
                <a:gd name="connsiteX13" fmla="*/ 5938 w 2256312"/>
                <a:gd name="connsiteY13" fmla="*/ 571909 h 1839533"/>
                <a:gd name="connsiteX14" fmla="*/ 53439 w 2256312"/>
                <a:gd name="connsiteY14" fmla="*/ 506595 h 1839533"/>
                <a:gd name="connsiteX15" fmla="*/ 83127 w 2256312"/>
                <a:gd name="connsiteY15" fmla="*/ 447219 h 1839533"/>
                <a:gd name="connsiteX16" fmla="*/ 225631 w 2256312"/>
                <a:gd name="connsiteY16" fmla="*/ 286902 h 1839533"/>
                <a:gd name="connsiteX17" fmla="*/ 255319 w 2256312"/>
                <a:gd name="connsiteY17" fmla="*/ 251277 h 1839533"/>
                <a:gd name="connsiteX18" fmla="*/ 264256 w 2256312"/>
                <a:gd name="connsiteY18" fmla="*/ 212652 h 1839533"/>
                <a:gd name="connsiteX19" fmla="*/ 403761 w 2256312"/>
                <a:gd name="connsiteY19" fmla="*/ 126604 h 1839533"/>
                <a:gd name="connsiteX20" fmla="*/ 593457 w 2256312"/>
                <a:gd name="connsiteY20" fmla="*/ 51658 h 1839533"/>
                <a:gd name="connsiteX21" fmla="*/ 790426 w 2256312"/>
                <a:gd name="connsiteY21" fmla="*/ 22588 h 1839533"/>
                <a:gd name="connsiteX22" fmla="*/ 807697 w 2256312"/>
                <a:gd name="connsiteY22" fmla="*/ 10772 h 1839533"/>
                <a:gd name="connsiteX23" fmla="*/ 875853 w 2256312"/>
                <a:gd name="connsiteY23" fmla="*/ 1893 h 1839533"/>
                <a:gd name="connsiteX24" fmla="*/ 1070017 w 2256312"/>
                <a:gd name="connsiteY24" fmla="*/ 1024 h 1839533"/>
                <a:gd name="connsiteX25" fmla="*/ 1240972 w 2256312"/>
                <a:gd name="connsiteY25" fmla="*/ 13770 h 1839533"/>
                <a:gd name="connsiteX26" fmla="*/ 1445715 w 2256312"/>
                <a:gd name="connsiteY26" fmla="*/ 55275 h 1839533"/>
                <a:gd name="connsiteX27" fmla="*/ 1543792 w 2256312"/>
                <a:gd name="connsiteY27" fmla="*/ 96897 h 1839533"/>
                <a:gd name="connsiteX28" fmla="*/ 1710047 w 2256312"/>
                <a:gd name="connsiteY28" fmla="*/ 144398 h 1839533"/>
                <a:gd name="connsiteX29" fmla="*/ 1793174 w 2256312"/>
                <a:gd name="connsiteY29" fmla="*/ 185962 h 1839533"/>
                <a:gd name="connsiteX30" fmla="*/ 1864426 w 2256312"/>
                <a:gd name="connsiteY30" fmla="*/ 233463 h 1839533"/>
                <a:gd name="connsiteX31" fmla="*/ 1929740 w 2256312"/>
                <a:gd name="connsiteY31" fmla="*/ 292840 h 1839533"/>
                <a:gd name="connsiteX32" fmla="*/ 2012868 w 2256312"/>
                <a:gd name="connsiteY32" fmla="*/ 346279 h 1839533"/>
                <a:gd name="connsiteX33" fmla="*/ 2143458 w 2256312"/>
                <a:gd name="connsiteY33" fmla="*/ 408596 h 1839533"/>
                <a:gd name="connsiteX34" fmla="*/ 2190862 w 2256312"/>
                <a:gd name="connsiteY34" fmla="*/ 500677 h 1839533"/>
                <a:gd name="connsiteX35" fmla="*/ 2247338 w 2256312"/>
                <a:gd name="connsiteY35" fmla="*/ 625368 h 1839533"/>
                <a:gd name="connsiteX36" fmla="*/ 2256312 w 2256312"/>
                <a:gd name="connsiteY36" fmla="*/ 779728 h 1839533"/>
                <a:gd name="connsiteX37" fmla="*/ 2250374 w 2256312"/>
                <a:gd name="connsiteY37" fmla="*/ 928170 h 1839533"/>
                <a:gd name="connsiteX38" fmla="*/ 2250374 w 2256312"/>
                <a:gd name="connsiteY38" fmla="*/ 928170 h 1839533"/>
                <a:gd name="connsiteX39" fmla="*/ 2232561 w 2256312"/>
                <a:gd name="connsiteY39" fmla="*/ 993484 h 1839533"/>
                <a:gd name="connsiteX40" fmla="*/ 2196935 w 2256312"/>
                <a:gd name="connsiteY40" fmla="*/ 1035047 h 1839533"/>
                <a:gd name="connsiteX41" fmla="*/ 2155372 w 2256312"/>
                <a:gd name="connsiteY41" fmla="*/ 1112237 h 1839533"/>
                <a:gd name="connsiteX42" fmla="*/ 2143496 w 2256312"/>
                <a:gd name="connsiteY42" fmla="*/ 1159738 h 1839533"/>
                <a:gd name="connsiteX43" fmla="*/ 2167247 w 2256312"/>
                <a:gd name="connsiteY43" fmla="*/ 1236928 h 1839533"/>
                <a:gd name="connsiteX44" fmla="*/ 2167247 w 2256312"/>
                <a:gd name="connsiteY44" fmla="*/ 1361619 h 1839533"/>
                <a:gd name="connsiteX45" fmla="*/ 2131621 w 2256312"/>
                <a:gd name="connsiteY45" fmla="*/ 1462559 h 1839533"/>
                <a:gd name="connsiteX46" fmla="*/ 2090057 w 2256312"/>
                <a:gd name="connsiteY46" fmla="*/ 1533811 h 1839533"/>
                <a:gd name="connsiteX47" fmla="*/ 2024743 w 2256312"/>
                <a:gd name="connsiteY47" fmla="*/ 1566440 h 1839533"/>
                <a:gd name="connsiteX48" fmla="*/ 1926743 w 2256312"/>
                <a:gd name="connsiteY48" fmla="*/ 1839533 h 1839533"/>
                <a:gd name="connsiteX49" fmla="*/ 1837716 w 2256312"/>
                <a:gd name="connsiteY49" fmla="*/ 1830656 h 1839533"/>
                <a:gd name="connsiteX50" fmla="*/ 1876302 w 2256312"/>
                <a:gd name="connsiteY50" fmla="*/ 1688190 h 1839533"/>
                <a:gd name="connsiteX51" fmla="*/ 1911927 w 2256312"/>
                <a:gd name="connsiteY51" fmla="*/ 1557562 h 1839533"/>
                <a:gd name="connsiteX52" fmla="*/ 1900051 w 2256312"/>
                <a:gd name="connsiteY52" fmla="*/ 1462559 h 1839533"/>
                <a:gd name="connsiteX53" fmla="*/ 1923803 w 2256312"/>
                <a:gd name="connsiteY53" fmla="*/ 1361619 h 1839533"/>
                <a:gd name="connsiteX54" fmla="*/ 1989117 w 2256312"/>
                <a:gd name="connsiteY54" fmla="*/ 1254741 h 1839533"/>
                <a:gd name="connsiteX55" fmla="*/ 1983179 w 2256312"/>
                <a:gd name="connsiteY55" fmla="*/ 1201302 h 1839533"/>
                <a:gd name="connsiteX56" fmla="*/ 2015904 w 2256312"/>
                <a:gd name="connsiteY56" fmla="*/ 1109278 h 1839533"/>
                <a:gd name="connsiteX57" fmla="*/ 2048494 w 2256312"/>
                <a:gd name="connsiteY57" fmla="*/ 951920 h 1839533"/>
                <a:gd name="connsiteX58" fmla="*/ 2119746 w 2256312"/>
                <a:gd name="connsiteY58" fmla="*/ 910357 h 1839533"/>
                <a:gd name="connsiteX59" fmla="*/ 2119746 w 2256312"/>
                <a:gd name="connsiteY59" fmla="*/ 910357 h 1839533"/>
                <a:gd name="connsiteX60" fmla="*/ 2137559 w 2256312"/>
                <a:gd name="connsiteY60" fmla="*/ 785666 h 1839533"/>
                <a:gd name="connsiteX61" fmla="*/ 2067815 w 2256312"/>
                <a:gd name="connsiteY61" fmla="*/ 510348 h 1839533"/>
                <a:gd name="connsiteX62" fmla="*/ 1828800 w 2256312"/>
                <a:gd name="connsiteY62" fmla="*/ 381905 h 1839533"/>
                <a:gd name="connsiteX63" fmla="*/ 1389413 w 2256312"/>
                <a:gd name="connsiteY63" fmla="*/ 179966 h 1839533"/>
                <a:gd name="connsiteX64" fmla="*/ 1186179 w 2256312"/>
                <a:gd name="connsiteY64" fmla="*/ 152927 h 1839533"/>
                <a:gd name="connsiteX65" fmla="*/ 976755 w 2256312"/>
                <a:gd name="connsiteY65" fmla="*/ 147337 h 1839533"/>
                <a:gd name="connsiteX66" fmla="*/ 807522 w 2256312"/>
                <a:gd name="connsiteY66" fmla="*/ 144359 h 1839533"/>
                <a:gd name="connsiteX67" fmla="*/ 620535 w 2256312"/>
                <a:gd name="connsiteY67" fmla="*/ 188901 h 1839533"/>
                <a:gd name="connsiteX68" fmla="*/ 439349 w 2256312"/>
                <a:gd name="connsiteY68" fmla="*/ 275007 h 1839533"/>
                <a:gd name="connsiteX69" fmla="*/ 382391 w 2256312"/>
                <a:gd name="connsiteY69" fmla="*/ 320085 h 1839533"/>
                <a:gd name="connsiteX70" fmla="*/ 333684 w 2256312"/>
                <a:gd name="connsiteY70" fmla="*/ 329641 h 1839533"/>
                <a:gd name="connsiteX71" fmla="*/ 244620 w 2256312"/>
                <a:gd name="connsiteY71" fmla="*/ 406799 h 1839533"/>
                <a:gd name="connsiteX72" fmla="*/ 188799 w 2256312"/>
                <a:gd name="connsiteY72" fmla="*/ 476907 h 1839533"/>
                <a:gd name="connsiteX73" fmla="*/ 193531 w 2256312"/>
                <a:gd name="connsiteY73" fmla="*/ 549335 h 1839533"/>
                <a:gd name="connsiteX74" fmla="*/ 250558 w 2256312"/>
                <a:gd name="connsiteY74" fmla="*/ 615824 h 1839533"/>
                <a:gd name="connsiteX75" fmla="*/ 237507 w 2256312"/>
                <a:gd name="connsiteY75" fmla="*/ 690663 h 1839533"/>
                <a:gd name="connsiteX76" fmla="*/ 201881 w 2256312"/>
                <a:gd name="connsiteY76" fmla="*/ 755977 h 1839533"/>
                <a:gd name="connsiteX77" fmla="*/ 267195 w 2256312"/>
                <a:gd name="connsiteY77" fmla="*/ 744102 h 1839533"/>
                <a:gd name="connsiteX78" fmla="*/ 267195 w 2256312"/>
                <a:gd name="connsiteY78" fmla="*/ 744102 h 1839533"/>
                <a:gd name="connsiteX79" fmla="*/ 267195 w 2256312"/>
                <a:gd name="connsiteY79" fmla="*/ 744102 h 1839533"/>
                <a:gd name="connsiteX80" fmla="*/ 362198 w 2256312"/>
                <a:gd name="connsiteY80" fmla="*/ 672850 h 1839533"/>
                <a:gd name="connsiteX81" fmla="*/ 421574 w 2256312"/>
                <a:gd name="connsiteY81" fmla="*/ 690663 h 1839533"/>
                <a:gd name="connsiteX82" fmla="*/ 445325 w 2256312"/>
                <a:gd name="connsiteY82" fmla="*/ 767853 h 1839533"/>
                <a:gd name="connsiteX83" fmla="*/ 475013 w 2256312"/>
                <a:gd name="connsiteY83" fmla="*/ 874731 h 1839533"/>
                <a:gd name="connsiteX84" fmla="*/ 510639 w 2256312"/>
                <a:gd name="connsiteY84" fmla="*/ 963795 h 1839533"/>
                <a:gd name="connsiteX85" fmla="*/ 528452 w 2256312"/>
                <a:gd name="connsiteY85" fmla="*/ 1040985 h 1839533"/>
                <a:gd name="connsiteX86" fmla="*/ 540327 w 2256312"/>
                <a:gd name="connsiteY86" fmla="*/ 1094424 h 1839533"/>
                <a:gd name="connsiteX87" fmla="*/ 540327 w 2256312"/>
                <a:gd name="connsiteY87" fmla="*/ 1272554 h 1839533"/>
                <a:gd name="connsiteX88" fmla="*/ 510639 w 2256312"/>
                <a:gd name="connsiteY88" fmla="*/ 1367557 h 1839533"/>
                <a:gd name="connsiteX89" fmla="*/ 504701 w 2256312"/>
                <a:gd name="connsiteY89" fmla="*/ 1527873 h 1839533"/>
                <a:gd name="connsiteX90" fmla="*/ 480951 w 2256312"/>
                <a:gd name="connsiteY90" fmla="*/ 1628814 h 1839533"/>
                <a:gd name="connsiteX91" fmla="*/ 480950 w 2256312"/>
                <a:gd name="connsiteY91" fmla="*/ 1711941 h 1839533"/>
                <a:gd name="connsiteX0" fmla="*/ 480950 w 2256312"/>
                <a:gd name="connsiteY0" fmla="*/ 1711941 h 1839533"/>
                <a:gd name="connsiteX1" fmla="*/ 368135 w 2256312"/>
                <a:gd name="connsiteY1" fmla="*/ 1717879 h 1839533"/>
                <a:gd name="connsiteX2" fmla="*/ 302821 w 2256312"/>
                <a:gd name="connsiteY2" fmla="*/ 1717879 h 1839533"/>
                <a:gd name="connsiteX3" fmla="*/ 255320 w 2256312"/>
                <a:gd name="connsiteY3" fmla="*/ 1664440 h 1839533"/>
                <a:gd name="connsiteX4" fmla="*/ 190005 w 2256312"/>
                <a:gd name="connsiteY4" fmla="*/ 1670377 h 1839533"/>
                <a:gd name="connsiteX5" fmla="*/ 83127 w 2256312"/>
                <a:gd name="connsiteY5" fmla="*/ 1664440 h 1839533"/>
                <a:gd name="connsiteX6" fmla="*/ 65314 w 2256312"/>
                <a:gd name="connsiteY6" fmla="*/ 1575375 h 1839533"/>
                <a:gd name="connsiteX7" fmla="*/ 47501 w 2256312"/>
                <a:gd name="connsiteY7" fmla="*/ 1302242 h 1839533"/>
                <a:gd name="connsiteX8" fmla="*/ 0 w 2256312"/>
                <a:gd name="connsiteY8" fmla="*/ 1236928 h 1839533"/>
                <a:gd name="connsiteX9" fmla="*/ 5938 w 2256312"/>
                <a:gd name="connsiteY9" fmla="*/ 1011297 h 1839533"/>
                <a:gd name="connsiteX10" fmla="*/ 53439 w 2256312"/>
                <a:gd name="connsiteY10" fmla="*/ 773790 h 1839533"/>
                <a:gd name="connsiteX11" fmla="*/ 41564 w 2256312"/>
                <a:gd name="connsiteY11" fmla="*/ 726289 h 1839533"/>
                <a:gd name="connsiteX12" fmla="*/ 11875 w 2256312"/>
                <a:gd name="connsiteY12" fmla="*/ 660975 h 1839533"/>
                <a:gd name="connsiteX13" fmla="*/ 5938 w 2256312"/>
                <a:gd name="connsiteY13" fmla="*/ 571909 h 1839533"/>
                <a:gd name="connsiteX14" fmla="*/ 53439 w 2256312"/>
                <a:gd name="connsiteY14" fmla="*/ 506595 h 1839533"/>
                <a:gd name="connsiteX15" fmla="*/ 83127 w 2256312"/>
                <a:gd name="connsiteY15" fmla="*/ 447219 h 1839533"/>
                <a:gd name="connsiteX16" fmla="*/ 225631 w 2256312"/>
                <a:gd name="connsiteY16" fmla="*/ 286902 h 1839533"/>
                <a:gd name="connsiteX17" fmla="*/ 255319 w 2256312"/>
                <a:gd name="connsiteY17" fmla="*/ 251277 h 1839533"/>
                <a:gd name="connsiteX18" fmla="*/ 264256 w 2256312"/>
                <a:gd name="connsiteY18" fmla="*/ 212652 h 1839533"/>
                <a:gd name="connsiteX19" fmla="*/ 403761 w 2256312"/>
                <a:gd name="connsiteY19" fmla="*/ 126604 h 1839533"/>
                <a:gd name="connsiteX20" fmla="*/ 593457 w 2256312"/>
                <a:gd name="connsiteY20" fmla="*/ 51658 h 1839533"/>
                <a:gd name="connsiteX21" fmla="*/ 790426 w 2256312"/>
                <a:gd name="connsiteY21" fmla="*/ 22588 h 1839533"/>
                <a:gd name="connsiteX22" fmla="*/ 807697 w 2256312"/>
                <a:gd name="connsiteY22" fmla="*/ 10772 h 1839533"/>
                <a:gd name="connsiteX23" fmla="*/ 875853 w 2256312"/>
                <a:gd name="connsiteY23" fmla="*/ 1893 h 1839533"/>
                <a:gd name="connsiteX24" fmla="*/ 1070017 w 2256312"/>
                <a:gd name="connsiteY24" fmla="*/ 1024 h 1839533"/>
                <a:gd name="connsiteX25" fmla="*/ 1240972 w 2256312"/>
                <a:gd name="connsiteY25" fmla="*/ 13770 h 1839533"/>
                <a:gd name="connsiteX26" fmla="*/ 1445715 w 2256312"/>
                <a:gd name="connsiteY26" fmla="*/ 55275 h 1839533"/>
                <a:gd name="connsiteX27" fmla="*/ 1543792 w 2256312"/>
                <a:gd name="connsiteY27" fmla="*/ 96897 h 1839533"/>
                <a:gd name="connsiteX28" fmla="*/ 1710047 w 2256312"/>
                <a:gd name="connsiteY28" fmla="*/ 144398 h 1839533"/>
                <a:gd name="connsiteX29" fmla="*/ 1793174 w 2256312"/>
                <a:gd name="connsiteY29" fmla="*/ 185962 h 1839533"/>
                <a:gd name="connsiteX30" fmla="*/ 1864426 w 2256312"/>
                <a:gd name="connsiteY30" fmla="*/ 233463 h 1839533"/>
                <a:gd name="connsiteX31" fmla="*/ 1929740 w 2256312"/>
                <a:gd name="connsiteY31" fmla="*/ 292840 h 1839533"/>
                <a:gd name="connsiteX32" fmla="*/ 2012868 w 2256312"/>
                <a:gd name="connsiteY32" fmla="*/ 346279 h 1839533"/>
                <a:gd name="connsiteX33" fmla="*/ 2143458 w 2256312"/>
                <a:gd name="connsiteY33" fmla="*/ 408596 h 1839533"/>
                <a:gd name="connsiteX34" fmla="*/ 2190862 w 2256312"/>
                <a:gd name="connsiteY34" fmla="*/ 500677 h 1839533"/>
                <a:gd name="connsiteX35" fmla="*/ 2247338 w 2256312"/>
                <a:gd name="connsiteY35" fmla="*/ 625368 h 1839533"/>
                <a:gd name="connsiteX36" fmla="*/ 2256312 w 2256312"/>
                <a:gd name="connsiteY36" fmla="*/ 779728 h 1839533"/>
                <a:gd name="connsiteX37" fmla="*/ 2250374 w 2256312"/>
                <a:gd name="connsiteY37" fmla="*/ 928170 h 1839533"/>
                <a:gd name="connsiteX38" fmla="*/ 2250374 w 2256312"/>
                <a:gd name="connsiteY38" fmla="*/ 928170 h 1839533"/>
                <a:gd name="connsiteX39" fmla="*/ 2232561 w 2256312"/>
                <a:gd name="connsiteY39" fmla="*/ 993484 h 1839533"/>
                <a:gd name="connsiteX40" fmla="*/ 2196935 w 2256312"/>
                <a:gd name="connsiteY40" fmla="*/ 1035047 h 1839533"/>
                <a:gd name="connsiteX41" fmla="*/ 2155372 w 2256312"/>
                <a:gd name="connsiteY41" fmla="*/ 1112237 h 1839533"/>
                <a:gd name="connsiteX42" fmla="*/ 2143496 w 2256312"/>
                <a:gd name="connsiteY42" fmla="*/ 1159738 h 1839533"/>
                <a:gd name="connsiteX43" fmla="*/ 2167247 w 2256312"/>
                <a:gd name="connsiteY43" fmla="*/ 1236928 h 1839533"/>
                <a:gd name="connsiteX44" fmla="*/ 2167247 w 2256312"/>
                <a:gd name="connsiteY44" fmla="*/ 1361619 h 1839533"/>
                <a:gd name="connsiteX45" fmla="*/ 2131621 w 2256312"/>
                <a:gd name="connsiteY45" fmla="*/ 1462559 h 1839533"/>
                <a:gd name="connsiteX46" fmla="*/ 2090057 w 2256312"/>
                <a:gd name="connsiteY46" fmla="*/ 1533811 h 1839533"/>
                <a:gd name="connsiteX47" fmla="*/ 2024743 w 2256312"/>
                <a:gd name="connsiteY47" fmla="*/ 1566440 h 1839533"/>
                <a:gd name="connsiteX48" fmla="*/ 1926743 w 2256312"/>
                <a:gd name="connsiteY48" fmla="*/ 1839533 h 1839533"/>
                <a:gd name="connsiteX49" fmla="*/ 1837716 w 2256312"/>
                <a:gd name="connsiteY49" fmla="*/ 1830656 h 1839533"/>
                <a:gd name="connsiteX50" fmla="*/ 1876302 w 2256312"/>
                <a:gd name="connsiteY50" fmla="*/ 1688190 h 1839533"/>
                <a:gd name="connsiteX51" fmla="*/ 1911927 w 2256312"/>
                <a:gd name="connsiteY51" fmla="*/ 1557562 h 1839533"/>
                <a:gd name="connsiteX52" fmla="*/ 1900051 w 2256312"/>
                <a:gd name="connsiteY52" fmla="*/ 1462559 h 1839533"/>
                <a:gd name="connsiteX53" fmla="*/ 1923803 w 2256312"/>
                <a:gd name="connsiteY53" fmla="*/ 1361619 h 1839533"/>
                <a:gd name="connsiteX54" fmla="*/ 1989117 w 2256312"/>
                <a:gd name="connsiteY54" fmla="*/ 1254741 h 1839533"/>
                <a:gd name="connsiteX55" fmla="*/ 1983179 w 2256312"/>
                <a:gd name="connsiteY55" fmla="*/ 1201302 h 1839533"/>
                <a:gd name="connsiteX56" fmla="*/ 2015904 w 2256312"/>
                <a:gd name="connsiteY56" fmla="*/ 1109278 h 1839533"/>
                <a:gd name="connsiteX57" fmla="*/ 2048494 w 2256312"/>
                <a:gd name="connsiteY57" fmla="*/ 951920 h 1839533"/>
                <a:gd name="connsiteX58" fmla="*/ 2119746 w 2256312"/>
                <a:gd name="connsiteY58" fmla="*/ 910357 h 1839533"/>
                <a:gd name="connsiteX59" fmla="*/ 2119746 w 2256312"/>
                <a:gd name="connsiteY59" fmla="*/ 910357 h 1839533"/>
                <a:gd name="connsiteX60" fmla="*/ 2137559 w 2256312"/>
                <a:gd name="connsiteY60" fmla="*/ 785666 h 1839533"/>
                <a:gd name="connsiteX61" fmla="*/ 2067815 w 2256312"/>
                <a:gd name="connsiteY61" fmla="*/ 510348 h 1839533"/>
                <a:gd name="connsiteX62" fmla="*/ 1828800 w 2256312"/>
                <a:gd name="connsiteY62" fmla="*/ 381905 h 1839533"/>
                <a:gd name="connsiteX63" fmla="*/ 1389413 w 2256312"/>
                <a:gd name="connsiteY63" fmla="*/ 179966 h 1839533"/>
                <a:gd name="connsiteX64" fmla="*/ 1186179 w 2256312"/>
                <a:gd name="connsiteY64" fmla="*/ 152927 h 1839533"/>
                <a:gd name="connsiteX65" fmla="*/ 976755 w 2256312"/>
                <a:gd name="connsiteY65" fmla="*/ 147337 h 1839533"/>
                <a:gd name="connsiteX66" fmla="*/ 807522 w 2256312"/>
                <a:gd name="connsiteY66" fmla="*/ 144359 h 1839533"/>
                <a:gd name="connsiteX67" fmla="*/ 620535 w 2256312"/>
                <a:gd name="connsiteY67" fmla="*/ 188901 h 1839533"/>
                <a:gd name="connsiteX68" fmla="*/ 439349 w 2256312"/>
                <a:gd name="connsiteY68" fmla="*/ 275007 h 1839533"/>
                <a:gd name="connsiteX69" fmla="*/ 382391 w 2256312"/>
                <a:gd name="connsiteY69" fmla="*/ 320085 h 1839533"/>
                <a:gd name="connsiteX70" fmla="*/ 333684 w 2256312"/>
                <a:gd name="connsiteY70" fmla="*/ 329641 h 1839533"/>
                <a:gd name="connsiteX71" fmla="*/ 244620 w 2256312"/>
                <a:gd name="connsiteY71" fmla="*/ 406799 h 1839533"/>
                <a:gd name="connsiteX72" fmla="*/ 188799 w 2256312"/>
                <a:gd name="connsiteY72" fmla="*/ 476907 h 1839533"/>
                <a:gd name="connsiteX73" fmla="*/ 193531 w 2256312"/>
                <a:gd name="connsiteY73" fmla="*/ 549335 h 1839533"/>
                <a:gd name="connsiteX74" fmla="*/ 250558 w 2256312"/>
                <a:gd name="connsiteY74" fmla="*/ 615824 h 1839533"/>
                <a:gd name="connsiteX75" fmla="*/ 237507 w 2256312"/>
                <a:gd name="connsiteY75" fmla="*/ 690663 h 1839533"/>
                <a:gd name="connsiteX76" fmla="*/ 201881 w 2256312"/>
                <a:gd name="connsiteY76" fmla="*/ 755977 h 1839533"/>
                <a:gd name="connsiteX77" fmla="*/ 267195 w 2256312"/>
                <a:gd name="connsiteY77" fmla="*/ 744102 h 1839533"/>
                <a:gd name="connsiteX78" fmla="*/ 267195 w 2256312"/>
                <a:gd name="connsiteY78" fmla="*/ 744102 h 1839533"/>
                <a:gd name="connsiteX79" fmla="*/ 267195 w 2256312"/>
                <a:gd name="connsiteY79" fmla="*/ 744102 h 1839533"/>
                <a:gd name="connsiteX80" fmla="*/ 362198 w 2256312"/>
                <a:gd name="connsiteY80" fmla="*/ 672850 h 1839533"/>
                <a:gd name="connsiteX81" fmla="*/ 421574 w 2256312"/>
                <a:gd name="connsiteY81" fmla="*/ 690663 h 1839533"/>
                <a:gd name="connsiteX82" fmla="*/ 445325 w 2256312"/>
                <a:gd name="connsiteY82" fmla="*/ 767853 h 1839533"/>
                <a:gd name="connsiteX83" fmla="*/ 475013 w 2256312"/>
                <a:gd name="connsiteY83" fmla="*/ 874731 h 1839533"/>
                <a:gd name="connsiteX84" fmla="*/ 510639 w 2256312"/>
                <a:gd name="connsiteY84" fmla="*/ 963795 h 1839533"/>
                <a:gd name="connsiteX85" fmla="*/ 528452 w 2256312"/>
                <a:gd name="connsiteY85" fmla="*/ 1040985 h 1839533"/>
                <a:gd name="connsiteX86" fmla="*/ 540327 w 2256312"/>
                <a:gd name="connsiteY86" fmla="*/ 1094424 h 1839533"/>
                <a:gd name="connsiteX87" fmla="*/ 540327 w 2256312"/>
                <a:gd name="connsiteY87" fmla="*/ 1272554 h 1839533"/>
                <a:gd name="connsiteX88" fmla="*/ 510639 w 2256312"/>
                <a:gd name="connsiteY88" fmla="*/ 1367557 h 1839533"/>
                <a:gd name="connsiteX89" fmla="*/ 504701 w 2256312"/>
                <a:gd name="connsiteY89" fmla="*/ 1527873 h 1839533"/>
                <a:gd name="connsiteX90" fmla="*/ 480951 w 2256312"/>
                <a:gd name="connsiteY90" fmla="*/ 1628814 h 1839533"/>
                <a:gd name="connsiteX91" fmla="*/ 480950 w 2256312"/>
                <a:gd name="connsiteY91" fmla="*/ 1711941 h 1839533"/>
                <a:gd name="connsiteX0" fmla="*/ 480950 w 2256312"/>
                <a:gd name="connsiteY0" fmla="*/ 1711941 h 1839533"/>
                <a:gd name="connsiteX1" fmla="*/ 368135 w 2256312"/>
                <a:gd name="connsiteY1" fmla="*/ 1717879 h 1839533"/>
                <a:gd name="connsiteX2" fmla="*/ 302821 w 2256312"/>
                <a:gd name="connsiteY2" fmla="*/ 1717879 h 1839533"/>
                <a:gd name="connsiteX3" fmla="*/ 255320 w 2256312"/>
                <a:gd name="connsiteY3" fmla="*/ 1664440 h 1839533"/>
                <a:gd name="connsiteX4" fmla="*/ 190005 w 2256312"/>
                <a:gd name="connsiteY4" fmla="*/ 1670377 h 1839533"/>
                <a:gd name="connsiteX5" fmla="*/ 83127 w 2256312"/>
                <a:gd name="connsiteY5" fmla="*/ 1664440 h 1839533"/>
                <a:gd name="connsiteX6" fmla="*/ 65314 w 2256312"/>
                <a:gd name="connsiteY6" fmla="*/ 1575375 h 1839533"/>
                <a:gd name="connsiteX7" fmla="*/ 47501 w 2256312"/>
                <a:gd name="connsiteY7" fmla="*/ 1302242 h 1839533"/>
                <a:gd name="connsiteX8" fmla="*/ 0 w 2256312"/>
                <a:gd name="connsiteY8" fmla="*/ 1236928 h 1839533"/>
                <a:gd name="connsiteX9" fmla="*/ 5938 w 2256312"/>
                <a:gd name="connsiteY9" fmla="*/ 1011297 h 1839533"/>
                <a:gd name="connsiteX10" fmla="*/ 53439 w 2256312"/>
                <a:gd name="connsiteY10" fmla="*/ 773790 h 1839533"/>
                <a:gd name="connsiteX11" fmla="*/ 41564 w 2256312"/>
                <a:gd name="connsiteY11" fmla="*/ 726289 h 1839533"/>
                <a:gd name="connsiteX12" fmla="*/ 11875 w 2256312"/>
                <a:gd name="connsiteY12" fmla="*/ 660975 h 1839533"/>
                <a:gd name="connsiteX13" fmla="*/ 5938 w 2256312"/>
                <a:gd name="connsiteY13" fmla="*/ 571909 h 1839533"/>
                <a:gd name="connsiteX14" fmla="*/ 53439 w 2256312"/>
                <a:gd name="connsiteY14" fmla="*/ 506595 h 1839533"/>
                <a:gd name="connsiteX15" fmla="*/ 83127 w 2256312"/>
                <a:gd name="connsiteY15" fmla="*/ 447219 h 1839533"/>
                <a:gd name="connsiteX16" fmla="*/ 225631 w 2256312"/>
                <a:gd name="connsiteY16" fmla="*/ 286902 h 1839533"/>
                <a:gd name="connsiteX17" fmla="*/ 255319 w 2256312"/>
                <a:gd name="connsiteY17" fmla="*/ 251277 h 1839533"/>
                <a:gd name="connsiteX18" fmla="*/ 264256 w 2256312"/>
                <a:gd name="connsiteY18" fmla="*/ 212652 h 1839533"/>
                <a:gd name="connsiteX19" fmla="*/ 403761 w 2256312"/>
                <a:gd name="connsiteY19" fmla="*/ 126604 h 1839533"/>
                <a:gd name="connsiteX20" fmla="*/ 593457 w 2256312"/>
                <a:gd name="connsiteY20" fmla="*/ 51658 h 1839533"/>
                <a:gd name="connsiteX21" fmla="*/ 790426 w 2256312"/>
                <a:gd name="connsiteY21" fmla="*/ 22588 h 1839533"/>
                <a:gd name="connsiteX22" fmla="*/ 807697 w 2256312"/>
                <a:gd name="connsiteY22" fmla="*/ 10772 h 1839533"/>
                <a:gd name="connsiteX23" fmla="*/ 875853 w 2256312"/>
                <a:gd name="connsiteY23" fmla="*/ 1893 h 1839533"/>
                <a:gd name="connsiteX24" fmla="*/ 1070017 w 2256312"/>
                <a:gd name="connsiteY24" fmla="*/ 1024 h 1839533"/>
                <a:gd name="connsiteX25" fmla="*/ 1240972 w 2256312"/>
                <a:gd name="connsiteY25" fmla="*/ 13770 h 1839533"/>
                <a:gd name="connsiteX26" fmla="*/ 1445715 w 2256312"/>
                <a:gd name="connsiteY26" fmla="*/ 55275 h 1839533"/>
                <a:gd name="connsiteX27" fmla="*/ 1543792 w 2256312"/>
                <a:gd name="connsiteY27" fmla="*/ 96897 h 1839533"/>
                <a:gd name="connsiteX28" fmla="*/ 1710047 w 2256312"/>
                <a:gd name="connsiteY28" fmla="*/ 144398 h 1839533"/>
                <a:gd name="connsiteX29" fmla="*/ 1793174 w 2256312"/>
                <a:gd name="connsiteY29" fmla="*/ 185962 h 1839533"/>
                <a:gd name="connsiteX30" fmla="*/ 1864426 w 2256312"/>
                <a:gd name="connsiteY30" fmla="*/ 233463 h 1839533"/>
                <a:gd name="connsiteX31" fmla="*/ 1929740 w 2256312"/>
                <a:gd name="connsiteY31" fmla="*/ 292840 h 1839533"/>
                <a:gd name="connsiteX32" fmla="*/ 2012868 w 2256312"/>
                <a:gd name="connsiteY32" fmla="*/ 346279 h 1839533"/>
                <a:gd name="connsiteX33" fmla="*/ 2143458 w 2256312"/>
                <a:gd name="connsiteY33" fmla="*/ 408596 h 1839533"/>
                <a:gd name="connsiteX34" fmla="*/ 2190862 w 2256312"/>
                <a:gd name="connsiteY34" fmla="*/ 500677 h 1839533"/>
                <a:gd name="connsiteX35" fmla="*/ 2247338 w 2256312"/>
                <a:gd name="connsiteY35" fmla="*/ 625368 h 1839533"/>
                <a:gd name="connsiteX36" fmla="*/ 2256312 w 2256312"/>
                <a:gd name="connsiteY36" fmla="*/ 779728 h 1839533"/>
                <a:gd name="connsiteX37" fmla="*/ 2250374 w 2256312"/>
                <a:gd name="connsiteY37" fmla="*/ 928170 h 1839533"/>
                <a:gd name="connsiteX38" fmla="*/ 2250374 w 2256312"/>
                <a:gd name="connsiteY38" fmla="*/ 928170 h 1839533"/>
                <a:gd name="connsiteX39" fmla="*/ 2232561 w 2256312"/>
                <a:gd name="connsiteY39" fmla="*/ 993484 h 1839533"/>
                <a:gd name="connsiteX40" fmla="*/ 2196935 w 2256312"/>
                <a:gd name="connsiteY40" fmla="*/ 1035047 h 1839533"/>
                <a:gd name="connsiteX41" fmla="*/ 2155372 w 2256312"/>
                <a:gd name="connsiteY41" fmla="*/ 1112237 h 1839533"/>
                <a:gd name="connsiteX42" fmla="*/ 2143496 w 2256312"/>
                <a:gd name="connsiteY42" fmla="*/ 1159738 h 1839533"/>
                <a:gd name="connsiteX43" fmla="*/ 2167247 w 2256312"/>
                <a:gd name="connsiteY43" fmla="*/ 1236928 h 1839533"/>
                <a:gd name="connsiteX44" fmla="*/ 2167247 w 2256312"/>
                <a:gd name="connsiteY44" fmla="*/ 1361619 h 1839533"/>
                <a:gd name="connsiteX45" fmla="*/ 2131621 w 2256312"/>
                <a:gd name="connsiteY45" fmla="*/ 1462559 h 1839533"/>
                <a:gd name="connsiteX46" fmla="*/ 2090057 w 2256312"/>
                <a:gd name="connsiteY46" fmla="*/ 1533811 h 1839533"/>
                <a:gd name="connsiteX47" fmla="*/ 2024743 w 2256312"/>
                <a:gd name="connsiteY47" fmla="*/ 1566440 h 1839533"/>
                <a:gd name="connsiteX48" fmla="*/ 1926743 w 2256312"/>
                <a:gd name="connsiteY48" fmla="*/ 1839533 h 1839533"/>
                <a:gd name="connsiteX49" fmla="*/ 1837716 w 2256312"/>
                <a:gd name="connsiteY49" fmla="*/ 1830656 h 1839533"/>
                <a:gd name="connsiteX50" fmla="*/ 1876302 w 2256312"/>
                <a:gd name="connsiteY50" fmla="*/ 1688190 h 1839533"/>
                <a:gd name="connsiteX51" fmla="*/ 1911927 w 2256312"/>
                <a:gd name="connsiteY51" fmla="*/ 1557562 h 1839533"/>
                <a:gd name="connsiteX52" fmla="*/ 1900051 w 2256312"/>
                <a:gd name="connsiteY52" fmla="*/ 1462559 h 1839533"/>
                <a:gd name="connsiteX53" fmla="*/ 1923803 w 2256312"/>
                <a:gd name="connsiteY53" fmla="*/ 1361619 h 1839533"/>
                <a:gd name="connsiteX54" fmla="*/ 1989117 w 2256312"/>
                <a:gd name="connsiteY54" fmla="*/ 1254741 h 1839533"/>
                <a:gd name="connsiteX55" fmla="*/ 1983179 w 2256312"/>
                <a:gd name="connsiteY55" fmla="*/ 1201302 h 1839533"/>
                <a:gd name="connsiteX56" fmla="*/ 2015904 w 2256312"/>
                <a:gd name="connsiteY56" fmla="*/ 1109278 h 1839533"/>
                <a:gd name="connsiteX57" fmla="*/ 2048494 w 2256312"/>
                <a:gd name="connsiteY57" fmla="*/ 951920 h 1839533"/>
                <a:gd name="connsiteX58" fmla="*/ 2119746 w 2256312"/>
                <a:gd name="connsiteY58" fmla="*/ 910357 h 1839533"/>
                <a:gd name="connsiteX59" fmla="*/ 2119746 w 2256312"/>
                <a:gd name="connsiteY59" fmla="*/ 910357 h 1839533"/>
                <a:gd name="connsiteX60" fmla="*/ 2137559 w 2256312"/>
                <a:gd name="connsiteY60" fmla="*/ 785666 h 1839533"/>
                <a:gd name="connsiteX61" fmla="*/ 2067815 w 2256312"/>
                <a:gd name="connsiteY61" fmla="*/ 510348 h 1839533"/>
                <a:gd name="connsiteX62" fmla="*/ 1828800 w 2256312"/>
                <a:gd name="connsiteY62" fmla="*/ 381905 h 1839533"/>
                <a:gd name="connsiteX63" fmla="*/ 1389413 w 2256312"/>
                <a:gd name="connsiteY63" fmla="*/ 179966 h 1839533"/>
                <a:gd name="connsiteX64" fmla="*/ 1186179 w 2256312"/>
                <a:gd name="connsiteY64" fmla="*/ 152927 h 1839533"/>
                <a:gd name="connsiteX65" fmla="*/ 976755 w 2256312"/>
                <a:gd name="connsiteY65" fmla="*/ 147337 h 1839533"/>
                <a:gd name="connsiteX66" fmla="*/ 807522 w 2256312"/>
                <a:gd name="connsiteY66" fmla="*/ 144359 h 1839533"/>
                <a:gd name="connsiteX67" fmla="*/ 620535 w 2256312"/>
                <a:gd name="connsiteY67" fmla="*/ 188901 h 1839533"/>
                <a:gd name="connsiteX68" fmla="*/ 439349 w 2256312"/>
                <a:gd name="connsiteY68" fmla="*/ 275007 h 1839533"/>
                <a:gd name="connsiteX69" fmla="*/ 382391 w 2256312"/>
                <a:gd name="connsiteY69" fmla="*/ 320085 h 1839533"/>
                <a:gd name="connsiteX70" fmla="*/ 333684 w 2256312"/>
                <a:gd name="connsiteY70" fmla="*/ 329641 h 1839533"/>
                <a:gd name="connsiteX71" fmla="*/ 244620 w 2256312"/>
                <a:gd name="connsiteY71" fmla="*/ 406799 h 1839533"/>
                <a:gd name="connsiteX72" fmla="*/ 188799 w 2256312"/>
                <a:gd name="connsiteY72" fmla="*/ 476907 h 1839533"/>
                <a:gd name="connsiteX73" fmla="*/ 181624 w 2256312"/>
                <a:gd name="connsiteY73" fmla="*/ 542191 h 1839533"/>
                <a:gd name="connsiteX74" fmla="*/ 250558 w 2256312"/>
                <a:gd name="connsiteY74" fmla="*/ 615824 h 1839533"/>
                <a:gd name="connsiteX75" fmla="*/ 237507 w 2256312"/>
                <a:gd name="connsiteY75" fmla="*/ 690663 h 1839533"/>
                <a:gd name="connsiteX76" fmla="*/ 201881 w 2256312"/>
                <a:gd name="connsiteY76" fmla="*/ 755977 h 1839533"/>
                <a:gd name="connsiteX77" fmla="*/ 267195 w 2256312"/>
                <a:gd name="connsiteY77" fmla="*/ 744102 h 1839533"/>
                <a:gd name="connsiteX78" fmla="*/ 267195 w 2256312"/>
                <a:gd name="connsiteY78" fmla="*/ 744102 h 1839533"/>
                <a:gd name="connsiteX79" fmla="*/ 267195 w 2256312"/>
                <a:gd name="connsiteY79" fmla="*/ 744102 h 1839533"/>
                <a:gd name="connsiteX80" fmla="*/ 362198 w 2256312"/>
                <a:gd name="connsiteY80" fmla="*/ 672850 h 1839533"/>
                <a:gd name="connsiteX81" fmla="*/ 421574 w 2256312"/>
                <a:gd name="connsiteY81" fmla="*/ 690663 h 1839533"/>
                <a:gd name="connsiteX82" fmla="*/ 445325 w 2256312"/>
                <a:gd name="connsiteY82" fmla="*/ 767853 h 1839533"/>
                <a:gd name="connsiteX83" fmla="*/ 475013 w 2256312"/>
                <a:gd name="connsiteY83" fmla="*/ 874731 h 1839533"/>
                <a:gd name="connsiteX84" fmla="*/ 510639 w 2256312"/>
                <a:gd name="connsiteY84" fmla="*/ 963795 h 1839533"/>
                <a:gd name="connsiteX85" fmla="*/ 528452 w 2256312"/>
                <a:gd name="connsiteY85" fmla="*/ 1040985 h 1839533"/>
                <a:gd name="connsiteX86" fmla="*/ 540327 w 2256312"/>
                <a:gd name="connsiteY86" fmla="*/ 1094424 h 1839533"/>
                <a:gd name="connsiteX87" fmla="*/ 540327 w 2256312"/>
                <a:gd name="connsiteY87" fmla="*/ 1272554 h 1839533"/>
                <a:gd name="connsiteX88" fmla="*/ 510639 w 2256312"/>
                <a:gd name="connsiteY88" fmla="*/ 1367557 h 1839533"/>
                <a:gd name="connsiteX89" fmla="*/ 504701 w 2256312"/>
                <a:gd name="connsiteY89" fmla="*/ 1527873 h 1839533"/>
                <a:gd name="connsiteX90" fmla="*/ 480951 w 2256312"/>
                <a:gd name="connsiteY90" fmla="*/ 1628814 h 1839533"/>
                <a:gd name="connsiteX91" fmla="*/ 480950 w 2256312"/>
                <a:gd name="connsiteY91" fmla="*/ 1711941 h 1839533"/>
                <a:gd name="connsiteX0" fmla="*/ 480950 w 2256312"/>
                <a:gd name="connsiteY0" fmla="*/ 1711941 h 1839533"/>
                <a:gd name="connsiteX1" fmla="*/ 368135 w 2256312"/>
                <a:gd name="connsiteY1" fmla="*/ 1717879 h 1839533"/>
                <a:gd name="connsiteX2" fmla="*/ 302821 w 2256312"/>
                <a:gd name="connsiteY2" fmla="*/ 1717879 h 1839533"/>
                <a:gd name="connsiteX3" fmla="*/ 255320 w 2256312"/>
                <a:gd name="connsiteY3" fmla="*/ 1664440 h 1839533"/>
                <a:gd name="connsiteX4" fmla="*/ 190005 w 2256312"/>
                <a:gd name="connsiteY4" fmla="*/ 1670377 h 1839533"/>
                <a:gd name="connsiteX5" fmla="*/ 83127 w 2256312"/>
                <a:gd name="connsiteY5" fmla="*/ 1664440 h 1839533"/>
                <a:gd name="connsiteX6" fmla="*/ 65314 w 2256312"/>
                <a:gd name="connsiteY6" fmla="*/ 1575375 h 1839533"/>
                <a:gd name="connsiteX7" fmla="*/ 47501 w 2256312"/>
                <a:gd name="connsiteY7" fmla="*/ 1302242 h 1839533"/>
                <a:gd name="connsiteX8" fmla="*/ 0 w 2256312"/>
                <a:gd name="connsiteY8" fmla="*/ 1236928 h 1839533"/>
                <a:gd name="connsiteX9" fmla="*/ 5938 w 2256312"/>
                <a:gd name="connsiteY9" fmla="*/ 1011297 h 1839533"/>
                <a:gd name="connsiteX10" fmla="*/ 53439 w 2256312"/>
                <a:gd name="connsiteY10" fmla="*/ 773790 h 1839533"/>
                <a:gd name="connsiteX11" fmla="*/ 41564 w 2256312"/>
                <a:gd name="connsiteY11" fmla="*/ 726289 h 1839533"/>
                <a:gd name="connsiteX12" fmla="*/ 11875 w 2256312"/>
                <a:gd name="connsiteY12" fmla="*/ 660975 h 1839533"/>
                <a:gd name="connsiteX13" fmla="*/ 5938 w 2256312"/>
                <a:gd name="connsiteY13" fmla="*/ 571909 h 1839533"/>
                <a:gd name="connsiteX14" fmla="*/ 53439 w 2256312"/>
                <a:gd name="connsiteY14" fmla="*/ 506595 h 1839533"/>
                <a:gd name="connsiteX15" fmla="*/ 83127 w 2256312"/>
                <a:gd name="connsiteY15" fmla="*/ 447219 h 1839533"/>
                <a:gd name="connsiteX16" fmla="*/ 225631 w 2256312"/>
                <a:gd name="connsiteY16" fmla="*/ 286902 h 1839533"/>
                <a:gd name="connsiteX17" fmla="*/ 255319 w 2256312"/>
                <a:gd name="connsiteY17" fmla="*/ 251277 h 1839533"/>
                <a:gd name="connsiteX18" fmla="*/ 264256 w 2256312"/>
                <a:gd name="connsiteY18" fmla="*/ 212652 h 1839533"/>
                <a:gd name="connsiteX19" fmla="*/ 403761 w 2256312"/>
                <a:gd name="connsiteY19" fmla="*/ 126604 h 1839533"/>
                <a:gd name="connsiteX20" fmla="*/ 593457 w 2256312"/>
                <a:gd name="connsiteY20" fmla="*/ 51658 h 1839533"/>
                <a:gd name="connsiteX21" fmla="*/ 790426 w 2256312"/>
                <a:gd name="connsiteY21" fmla="*/ 22588 h 1839533"/>
                <a:gd name="connsiteX22" fmla="*/ 807697 w 2256312"/>
                <a:gd name="connsiteY22" fmla="*/ 10772 h 1839533"/>
                <a:gd name="connsiteX23" fmla="*/ 875853 w 2256312"/>
                <a:gd name="connsiteY23" fmla="*/ 1893 h 1839533"/>
                <a:gd name="connsiteX24" fmla="*/ 1070017 w 2256312"/>
                <a:gd name="connsiteY24" fmla="*/ 1024 h 1839533"/>
                <a:gd name="connsiteX25" fmla="*/ 1240972 w 2256312"/>
                <a:gd name="connsiteY25" fmla="*/ 13770 h 1839533"/>
                <a:gd name="connsiteX26" fmla="*/ 1445715 w 2256312"/>
                <a:gd name="connsiteY26" fmla="*/ 55275 h 1839533"/>
                <a:gd name="connsiteX27" fmla="*/ 1543792 w 2256312"/>
                <a:gd name="connsiteY27" fmla="*/ 96897 h 1839533"/>
                <a:gd name="connsiteX28" fmla="*/ 1710047 w 2256312"/>
                <a:gd name="connsiteY28" fmla="*/ 144398 h 1839533"/>
                <a:gd name="connsiteX29" fmla="*/ 1793174 w 2256312"/>
                <a:gd name="connsiteY29" fmla="*/ 185962 h 1839533"/>
                <a:gd name="connsiteX30" fmla="*/ 1864426 w 2256312"/>
                <a:gd name="connsiteY30" fmla="*/ 233463 h 1839533"/>
                <a:gd name="connsiteX31" fmla="*/ 1929740 w 2256312"/>
                <a:gd name="connsiteY31" fmla="*/ 292840 h 1839533"/>
                <a:gd name="connsiteX32" fmla="*/ 2012868 w 2256312"/>
                <a:gd name="connsiteY32" fmla="*/ 346279 h 1839533"/>
                <a:gd name="connsiteX33" fmla="*/ 2143458 w 2256312"/>
                <a:gd name="connsiteY33" fmla="*/ 408596 h 1839533"/>
                <a:gd name="connsiteX34" fmla="*/ 2190862 w 2256312"/>
                <a:gd name="connsiteY34" fmla="*/ 500677 h 1839533"/>
                <a:gd name="connsiteX35" fmla="*/ 2247338 w 2256312"/>
                <a:gd name="connsiteY35" fmla="*/ 625368 h 1839533"/>
                <a:gd name="connsiteX36" fmla="*/ 2256312 w 2256312"/>
                <a:gd name="connsiteY36" fmla="*/ 779728 h 1839533"/>
                <a:gd name="connsiteX37" fmla="*/ 2250374 w 2256312"/>
                <a:gd name="connsiteY37" fmla="*/ 928170 h 1839533"/>
                <a:gd name="connsiteX38" fmla="*/ 2250374 w 2256312"/>
                <a:gd name="connsiteY38" fmla="*/ 928170 h 1839533"/>
                <a:gd name="connsiteX39" fmla="*/ 2232561 w 2256312"/>
                <a:gd name="connsiteY39" fmla="*/ 993484 h 1839533"/>
                <a:gd name="connsiteX40" fmla="*/ 2196935 w 2256312"/>
                <a:gd name="connsiteY40" fmla="*/ 1035047 h 1839533"/>
                <a:gd name="connsiteX41" fmla="*/ 2155372 w 2256312"/>
                <a:gd name="connsiteY41" fmla="*/ 1112237 h 1839533"/>
                <a:gd name="connsiteX42" fmla="*/ 2143496 w 2256312"/>
                <a:gd name="connsiteY42" fmla="*/ 1159738 h 1839533"/>
                <a:gd name="connsiteX43" fmla="*/ 2167247 w 2256312"/>
                <a:gd name="connsiteY43" fmla="*/ 1236928 h 1839533"/>
                <a:gd name="connsiteX44" fmla="*/ 2167247 w 2256312"/>
                <a:gd name="connsiteY44" fmla="*/ 1361619 h 1839533"/>
                <a:gd name="connsiteX45" fmla="*/ 2131621 w 2256312"/>
                <a:gd name="connsiteY45" fmla="*/ 1462559 h 1839533"/>
                <a:gd name="connsiteX46" fmla="*/ 2090057 w 2256312"/>
                <a:gd name="connsiteY46" fmla="*/ 1533811 h 1839533"/>
                <a:gd name="connsiteX47" fmla="*/ 2024743 w 2256312"/>
                <a:gd name="connsiteY47" fmla="*/ 1566440 h 1839533"/>
                <a:gd name="connsiteX48" fmla="*/ 1926743 w 2256312"/>
                <a:gd name="connsiteY48" fmla="*/ 1839533 h 1839533"/>
                <a:gd name="connsiteX49" fmla="*/ 1837716 w 2256312"/>
                <a:gd name="connsiteY49" fmla="*/ 1830656 h 1839533"/>
                <a:gd name="connsiteX50" fmla="*/ 1876302 w 2256312"/>
                <a:gd name="connsiteY50" fmla="*/ 1688190 h 1839533"/>
                <a:gd name="connsiteX51" fmla="*/ 1911927 w 2256312"/>
                <a:gd name="connsiteY51" fmla="*/ 1557562 h 1839533"/>
                <a:gd name="connsiteX52" fmla="*/ 1900051 w 2256312"/>
                <a:gd name="connsiteY52" fmla="*/ 1462559 h 1839533"/>
                <a:gd name="connsiteX53" fmla="*/ 1923803 w 2256312"/>
                <a:gd name="connsiteY53" fmla="*/ 1361619 h 1839533"/>
                <a:gd name="connsiteX54" fmla="*/ 1989117 w 2256312"/>
                <a:gd name="connsiteY54" fmla="*/ 1254741 h 1839533"/>
                <a:gd name="connsiteX55" fmla="*/ 1983179 w 2256312"/>
                <a:gd name="connsiteY55" fmla="*/ 1201302 h 1839533"/>
                <a:gd name="connsiteX56" fmla="*/ 2015904 w 2256312"/>
                <a:gd name="connsiteY56" fmla="*/ 1109278 h 1839533"/>
                <a:gd name="connsiteX57" fmla="*/ 2048494 w 2256312"/>
                <a:gd name="connsiteY57" fmla="*/ 951920 h 1839533"/>
                <a:gd name="connsiteX58" fmla="*/ 2119746 w 2256312"/>
                <a:gd name="connsiteY58" fmla="*/ 910357 h 1839533"/>
                <a:gd name="connsiteX59" fmla="*/ 2119746 w 2256312"/>
                <a:gd name="connsiteY59" fmla="*/ 910357 h 1839533"/>
                <a:gd name="connsiteX60" fmla="*/ 2137559 w 2256312"/>
                <a:gd name="connsiteY60" fmla="*/ 785666 h 1839533"/>
                <a:gd name="connsiteX61" fmla="*/ 2067815 w 2256312"/>
                <a:gd name="connsiteY61" fmla="*/ 510348 h 1839533"/>
                <a:gd name="connsiteX62" fmla="*/ 1828800 w 2256312"/>
                <a:gd name="connsiteY62" fmla="*/ 381905 h 1839533"/>
                <a:gd name="connsiteX63" fmla="*/ 1389413 w 2256312"/>
                <a:gd name="connsiteY63" fmla="*/ 179966 h 1839533"/>
                <a:gd name="connsiteX64" fmla="*/ 1186179 w 2256312"/>
                <a:gd name="connsiteY64" fmla="*/ 152927 h 1839533"/>
                <a:gd name="connsiteX65" fmla="*/ 976755 w 2256312"/>
                <a:gd name="connsiteY65" fmla="*/ 147337 h 1839533"/>
                <a:gd name="connsiteX66" fmla="*/ 807522 w 2256312"/>
                <a:gd name="connsiteY66" fmla="*/ 144359 h 1839533"/>
                <a:gd name="connsiteX67" fmla="*/ 620535 w 2256312"/>
                <a:gd name="connsiteY67" fmla="*/ 188901 h 1839533"/>
                <a:gd name="connsiteX68" fmla="*/ 439349 w 2256312"/>
                <a:gd name="connsiteY68" fmla="*/ 275007 h 1839533"/>
                <a:gd name="connsiteX69" fmla="*/ 382391 w 2256312"/>
                <a:gd name="connsiteY69" fmla="*/ 320085 h 1839533"/>
                <a:gd name="connsiteX70" fmla="*/ 333684 w 2256312"/>
                <a:gd name="connsiteY70" fmla="*/ 329641 h 1839533"/>
                <a:gd name="connsiteX71" fmla="*/ 244620 w 2256312"/>
                <a:gd name="connsiteY71" fmla="*/ 406799 h 1839533"/>
                <a:gd name="connsiteX72" fmla="*/ 188799 w 2256312"/>
                <a:gd name="connsiteY72" fmla="*/ 476907 h 1839533"/>
                <a:gd name="connsiteX73" fmla="*/ 181624 w 2256312"/>
                <a:gd name="connsiteY73" fmla="*/ 542191 h 1839533"/>
                <a:gd name="connsiteX74" fmla="*/ 219663 w 2256312"/>
                <a:gd name="connsiteY74" fmla="*/ 571507 h 1839533"/>
                <a:gd name="connsiteX75" fmla="*/ 250558 w 2256312"/>
                <a:gd name="connsiteY75" fmla="*/ 615824 h 1839533"/>
                <a:gd name="connsiteX76" fmla="*/ 237507 w 2256312"/>
                <a:gd name="connsiteY76" fmla="*/ 690663 h 1839533"/>
                <a:gd name="connsiteX77" fmla="*/ 201881 w 2256312"/>
                <a:gd name="connsiteY77" fmla="*/ 755977 h 1839533"/>
                <a:gd name="connsiteX78" fmla="*/ 267195 w 2256312"/>
                <a:gd name="connsiteY78" fmla="*/ 744102 h 1839533"/>
                <a:gd name="connsiteX79" fmla="*/ 267195 w 2256312"/>
                <a:gd name="connsiteY79" fmla="*/ 744102 h 1839533"/>
                <a:gd name="connsiteX80" fmla="*/ 267195 w 2256312"/>
                <a:gd name="connsiteY80" fmla="*/ 744102 h 1839533"/>
                <a:gd name="connsiteX81" fmla="*/ 362198 w 2256312"/>
                <a:gd name="connsiteY81" fmla="*/ 672850 h 1839533"/>
                <a:gd name="connsiteX82" fmla="*/ 421574 w 2256312"/>
                <a:gd name="connsiteY82" fmla="*/ 690663 h 1839533"/>
                <a:gd name="connsiteX83" fmla="*/ 445325 w 2256312"/>
                <a:gd name="connsiteY83" fmla="*/ 767853 h 1839533"/>
                <a:gd name="connsiteX84" fmla="*/ 475013 w 2256312"/>
                <a:gd name="connsiteY84" fmla="*/ 874731 h 1839533"/>
                <a:gd name="connsiteX85" fmla="*/ 510639 w 2256312"/>
                <a:gd name="connsiteY85" fmla="*/ 963795 h 1839533"/>
                <a:gd name="connsiteX86" fmla="*/ 528452 w 2256312"/>
                <a:gd name="connsiteY86" fmla="*/ 1040985 h 1839533"/>
                <a:gd name="connsiteX87" fmla="*/ 540327 w 2256312"/>
                <a:gd name="connsiteY87" fmla="*/ 1094424 h 1839533"/>
                <a:gd name="connsiteX88" fmla="*/ 540327 w 2256312"/>
                <a:gd name="connsiteY88" fmla="*/ 1272554 h 1839533"/>
                <a:gd name="connsiteX89" fmla="*/ 510639 w 2256312"/>
                <a:gd name="connsiteY89" fmla="*/ 1367557 h 1839533"/>
                <a:gd name="connsiteX90" fmla="*/ 504701 w 2256312"/>
                <a:gd name="connsiteY90" fmla="*/ 1527873 h 1839533"/>
                <a:gd name="connsiteX91" fmla="*/ 480951 w 2256312"/>
                <a:gd name="connsiteY91" fmla="*/ 1628814 h 1839533"/>
                <a:gd name="connsiteX92" fmla="*/ 480950 w 2256312"/>
                <a:gd name="connsiteY92" fmla="*/ 1711941 h 1839533"/>
                <a:gd name="connsiteX0" fmla="*/ 480950 w 2256312"/>
                <a:gd name="connsiteY0" fmla="*/ 1711941 h 1839533"/>
                <a:gd name="connsiteX1" fmla="*/ 368135 w 2256312"/>
                <a:gd name="connsiteY1" fmla="*/ 1717879 h 1839533"/>
                <a:gd name="connsiteX2" fmla="*/ 302821 w 2256312"/>
                <a:gd name="connsiteY2" fmla="*/ 1717879 h 1839533"/>
                <a:gd name="connsiteX3" fmla="*/ 255320 w 2256312"/>
                <a:gd name="connsiteY3" fmla="*/ 1664440 h 1839533"/>
                <a:gd name="connsiteX4" fmla="*/ 190005 w 2256312"/>
                <a:gd name="connsiteY4" fmla="*/ 1670377 h 1839533"/>
                <a:gd name="connsiteX5" fmla="*/ 83127 w 2256312"/>
                <a:gd name="connsiteY5" fmla="*/ 1664440 h 1839533"/>
                <a:gd name="connsiteX6" fmla="*/ 65314 w 2256312"/>
                <a:gd name="connsiteY6" fmla="*/ 1575375 h 1839533"/>
                <a:gd name="connsiteX7" fmla="*/ 47501 w 2256312"/>
                <a:gd name="connsiteY7" fmla="*/ 1302242 h 1839533"/>
                <a:gd name="connsiteX8" fmla="*/ 0 w 2256312"/>
                <a:gd name="connsiteY8" fmla="*/ 1236928 h 1839533"/>
                <a:gd name="connsiteX9" fmla="*/ 5938 w 2256312"/>
                <a:gd name="connsiteY9" fmla="*/ 1011297 h 1839533"/>
                <a:gd name="connsiteX10" fmla="*/ 53439 w 2256312"/>
                <a:gd name="connsiteY10" fmla="*/ 773790 h 1839533"/>
                <a:gd name="connsiteX11" fmla="*/ 41564 w 2256312"/>
                <a:gd name="connsiteY11" fmla="*/ 726289 h 1839533"/>
                <a:gd name="connsiteX12" fmla="*/ 11875 w 2256312"/>
                <a:gd name="connsiteY12" fmla="*/ 660975 h 1839533"/>
                <a:gd name="connsiteX13" fmla="*/ 5938 w 2256312"/>
                <a:gd name="connsiteY13" fmla="*/ 571909 h 1839533"/>
                <a:gd name="connsiteX14" fmla="*/ 53439 w 2256312"/>
                <a:gd name="connsiteY14" fmla="*/ 506595 h 1839533"/>
                <a:gd name="connsiteX15" fmla="*/ 83127 w 2256312"/>
                <a:gd name="connsiteY15" fmla="*/ 447219 h 1839533"/>
                <a:gd name="connsiteX16" fmla="*/ 225631 w 2256312"/>
                <a:gd name="connsiteY16" fmla="*/ 286902 h 1839533"/>
                <a:gd name="connsiteX17" fmla="*/ 255319 w 2256312"/>
                <a:gd name="connsiteY17" fmla="*/ 251277 h 1839533"/>
                <a:gd name="connsiteX18" fmla="*/ 264256 w 2256312"/>
                <a:gd name="connsiteY18" fmla="*/ 212652 h 1839533"/>
                <a:gd name="connsiteX19" fmla="*/ 403761 w 2256312"/>
                <a:gd name="connsiteY19" fmla="*/ 126604 h 1839533"/>
                <a:gd name="connsiteX20" fmla="*/ 593457 w 2256312"/>
                <a:gd name="connsiteY20" fmla="*/ 51658 h 1839533"/>
                <a:gd name="connsiteX21" fmla="*/ 790426 w 2256312"/>
                <a:gd name="connsiteY21" fmla="*/ 22588 h 1839533"/>
                <a:gd name="connsiteX22" fmla="*/ 807697 w 2256312"/>
                <a:gd name="connsiteY22" fmla="*/ 10772 h 1839533"/>
                <a:gd name="connsiteX23" fmla="*/ 875853 w 2256312"/>
                <a:gd name="connsiteY23" fmla="*/ 1893 h 1839533"/>
                <a:gd name="connsiteX24" fmla="*/ 1070017 w 2256312"/>
                <a:gd name="connsiteY24" fmla="*/ 1024 h 1839533"/>
                <a:gd name="connsiteX25" fmla="*/ 1240972 w 2256312"/>
                <a:gd name="connsiteY25" fmla="*/ 13770 h 1839533"/>
                <a:gd name="connsiteX26" fmla="*/ 1445715 w 2256312"/>
                <a:gd name="connsiteY26" fmla="*/ 55275 h 1839533"/>
                <a:gd name="connsiteX27" fmla="*/ 1543792 w 2256312"/>
                <a:gd name="connsiteY27" fmla="*/ 96897 h 1839533"/>
                <a:gd name="connsiteX28" fmla="*/ 1710047 w 2256312"/>
                <a:gd name="connsiteY28" fmla="*/ 144398 h 1839533"/>
                <a:gd name="connsiteX29" fmla="*/ 1793174 w 2256312"/>
                <a:gd name="connsiteY29" fmla="*/ 185962 h 1839533"/>
                <a:gd name="connsiteX30" fmla="*/ 1864426 w 2256312"/>
                <a:gd name="connsiteY30" fmla="*/ 233463 h 1839533"/>
                <a:gd name="connsiteX31" fmla="*/ 1929740 w 2256312"/>
                <a:gd name="connsiteY31" fmla="*/ 292840 h 1839533"/>
                <a:gd name="connsiteX32" fmla="*/ 2012868 w 2256312"/>
                <a:gd name="connsiteY32" fmla="*/ 346279 h 1839533"/>
                <a:gd name="connsiteX33" fmla="*/ 2143458 w 2256312"/>
                <a:gd name="connsiteY33" fmla="*/ 408596 h 1839533"/>
                <a:gd name="connsiteX34" fmla="*/ 2190862 w 2256312"/>
                <a:gd name="connsiteY34" fmla="*/ 500677 h 1839533"/>
                <a:gd name="connsiteX35" fmla="*/ 2247338 w 2256312"/>
                <a:gd name="connsiteY35" fmla="*/ 625368 h 1839533"/>
                <a:gd name="connsiteX36" fmla="*/ 2256312 w 2256312"/>
                <a:gd name="connsiteY36" fmla="*/ 779728 h 1839533"/>
                <a:gd name="connsiteX37" fmla="*/ 2250374 w 2256312"/>
                <a:gd name="connsiteY37" fmla="*/ 928170 h 1839533"/>
                <a:gd name="connsiteX38" fmla="*/ 2250374 w 2256312"/>
                <a:gd name="connsiteY38" fmla="*/ 928170 h 1839533"/>
                <a:gd name="connsiteX39" fmla="*/ 2232561 w 2256312"/>
                <a:gd name="connsiteY39" fmla="*/ 993484 h 1839533"/>
                <a:gd name="connsiteX40" fmla="*/ 2196935 w 2256312"/>
                <a:gd name="connsiteY40" fmla="*/ 1035047 h 1839533"/>
                <a:gd name="connsiteX41" fmla="*/ 2155372 w 2256312"/>
                <a:gd name="connsiteY41" fmla="*/ 1112237 h 1839533"/>
                <a:gd name="connsiteX42" fmla="*/ 2143496 w 2256312"/>
                <a:gd name="connsiteY42" fmla="*/ 1159738 h 1839533"/>
                <a:gd name="connsiteX43" fmla="*/ 2167247 w 2256312"/>
                <a:gd name="connsiteY43" fmla="*/ 1236928 h 1839533"/>
                <a:gd name="connsiteX44" fmla="*/ 2167247 w 2256312"/>
                <a:gd name="connsiteY44" fmla="*/ 1361619 h 1839533"/>
                <a:gd name="connsiteX45" fmla="*/ 2131621 w 2256312"/>
                <a:gd name="connsiteY45" fmla="*/ 1462559 h 1839533"/>
                <a:gd name="connsiteX46" fmla="*/ 2090057 w 2256312"/>
                <a:gd name="connsiteY46" fmla="*/ 1533811 h 1839533"/>
                <a:gd name="connsiteX47" fmla="*/ 2024743 w 2256312"/>
                <a:gd name="connsiteY47" fmla="*/ 1566440 h 1839533"/>
                <a:gd name="connsiteX48" fmla="*/ 1926743 w 2256312"/>
                <a:gd name="connsiteY48" fmla="*/ 1839533 h 1839533"/>
                <a:gd name="connsiteX49" fmla="*/ 1837716 w 2256312"/>
                <a:gd name="connsiteY49" fmla="*/ 1830656 h 1839533"/>
                <a:gd name="connsiteX50" fmla="*/ 1876302 w 2256312"/>
                <a:gd name="connsiteY50" fmla="*/ 1688190 h 1839533"/>
                <a:gd name="connsiteX51" fmla="*/ 1911927 w 2256312"/>
                <a:gd name="connsiteY51" fmla="*/ 1557562 h 1839533"/>
                <a:gd name="connsiteX52" fmla="*/ 1900051 w 2256312"/>
                <a:gd name="connsiteY52" fmla="*/ 1462559 h 1839533"/>
                <a:gd name="connsiteX53" fmla="*/ 1923803 w 2256312"/>
                <a:gd name="connsiteY53" fmla="*/ 1361619 h 1839533"/>
                <a:gd name="connsiteX54" fmla="*/ 1989117 w 2256312"/>
                <a:gd name="connsiteY54" fmla="*/ 1254741 h 1839533"/>
                <a:gd name="connsiteX55" fmla="*/ 1983179 w 2256312"/>
                <a:gd name="connsiteY55" fmla="*/ 1201302 h 1839533"/>
                <a:gd name="connsiteX56" fmla="*/ 2015904 w 2256312"/>
                <a:gd name="connsiteY56" fmla="*/ 1109278 h 1839533"/>
                <a:gd name="connsiteX57" fmla="*/ 2048494 w 2256312"/>
                <a:gd name="connsiteY57" fmla="*/ 951920 h 1839533"/>
                <a:gd name="connsiteX58" fmla="*/ 2119746 w 2256312"/>
                <a:gd name="connsiteY58" fmla="*/ 910357 h 1839533"/>
                <a:gd name="connsiteX59" fmla="*/ 2119746 w 2256312"/>
                <a:gd name="connsiteY59" fmla="*/ 910357 h 1839533"/>
                <a:gd name="connsiteX60" fmla="*/ 2137559 w 2256312"/>
                <a:gd name="connsiteY60" fmla="*/ 785666 h 1839533"/>
                <a:gd name="connsiteX61" fmla="*/ 2067815 w 2256312"/>
                <a:gd name="connsiteY61" fmla="*/ 510348 h 1839533"/>
                <a:gd name="connsiteX62" fmla="*/ 1828800 w 2256312"/>
                <a:gd name="connsiteY62" fmla="*/ 381905 h 1839533"/>
                <a:gd name="connsiteX63" fmla="*/ 1389413 w 2256312"/>
                <a:gd name="connsiteY63" fmla="*/ 179966 h 1839533"/>
                <a:gd name="connsiteX64" fmla="*/ 1186179 w 2256312"/>
                <a:gd name="connsiteY64" fmla="*/ 152927 h 1839533"/>
                <a:gd name="connsiteX65" fmla="*/ 976755 w 2256312"/>
                <a:gd name="connsiteY65" fmla="*/ 147337 h 1839533"/>
                <a:gd name="connsiteX66" fmla="*/ 807522 w 2256312"/>
                <a:gd name="connsiteY66" fmla="*/ 144359 h 1839533"/>
                <a:gd name="connsiteX67" fmla="*/ 620535 w 2256312"/>
                <a:gd name="connsiteY67" fmla="*/ 188901 h 1839533"/>
                <a:gd name="connsiteX68" fmla="*/ 439349 w 2256312"/>
                <a:gd name="connsiteY68" fmla="*/ 275007 h 1839533"/>
                <a:gd name="connsiteX69" fmla="*/ 382391 w 2256312"/>
                <a:gd name="connsiteY69" fmla="*/ 320085 h 1839533"/>
                <a:gd name="connsiteX70" fmla="*/ 333684 w 2256312"/>
                <a:gd name="connsiteY70" fmla="*/ 329641 h 1839533"/>
                <a:gd name="connsiteX71" fmla="*/ 244620 w 2256312"/>
                <a:gd name="connsiteY71" fmla="*/ 406799 h 1839533"/>
                <a:gd name="connsiteX72" fmla="*/ 188799 w 2256312"/>
                <a:gd name="connsiteY72" fmla="*/ 476907 h 1839533"/>
                <a:gd name="connsiteX73" fmla="*/ 181624 w 2256312"/>
                <a:gd name="connsiteY73" fmla="*/ 542191 h 1839533"/>
                <a:gd name="connsiteX74" fmla="*/ 219663 w 2256312"/>
                <a:gd name="connsiteY74" fmla="*/ 571507 h 1839533"/>
                <a:gd name="connsiteX75" fmla="*/ 250558 w 2256312"/>
                <a:gd name="connsiteY75" fmla="*/ 615824 h 1839533"/>
                <a:gd name="connsiteX76" fmla="*/ 237507 w 2256312"/>
                <a:gd name="connsiteY76" fmla="*/ 690663 h 1839533"/>
                <a:gd name="connsiteX77" fmla="*/ 209025 w 2256312"/>
                <a:gd name="connsiteY77" fmla="*/ 739308 h 1839533"/>
                <a:gd name="connsiteX78" fmla="*/ 267195 w 2256312"/>
                <a:gd name="connsiteY78" fmla="*/ 744102 h 1839533"/>
                <a:gd name="connsiteX79" fmla="*/ 267195 w 2256312"/>
                <a:gd name="connsiteY79" fmla="*/ 744102 h 1839533"/>
                <a:gd name="connsiteX80" fmla="*/ 267195 w 2256312"/>
                <a:gd name="connsiteY80" fmla="*/ 744102 h 1839533"/>
                <a:gd name="connsiteX81" fmla="*/ 362198 w 2256312"/>
                <a:gd name="connsiteY81" fmla="*/ 672850 h 1839533"/>
                <a:gd name="connsiteX82" fmla="*/ 421574 w 2256312"/>
                <a:gd name="connsiteY82" fmla="*/ 690663 h 1839533"/>
                <a:gd name="connsiteX83" fmla="*/ 445325 w 2256312"/>
                <a:gd name="connsiteY83" fmla="*/ 767853 h 1839533"/>
                <a:gd name="connsiteX84" fmla="*/ 475013 w 2256312"/>
                <a:gd name="connsiteY84" fmla="*/ 874731 h 1839533"/>
                <a:gd name="connsiteX85" fmla="*/ 510639 w 2256312"/>
                <a:gd name="connsiteY85" fmla="*/ 963795 h 1839533"/>
                <a:gd name="connsiteX86" fmla="*/ 528452 w 2256312"/>
                <a:gd name="connsiteY86" fmla="*/ 1040985 h 1839533"/>
                <a:gd name="connsiteX87" fmla="*/ 540327 w 2256312"/>
                <a:gd name="connsiteY87" fmla="*/ 1094424 h 1839533"/>
                <a:gd name="connsiteX88" fmla="*/ 540327 w 2256312"/>
                <a:gd name="connsiteY88" fmla="*/ 1272554 h 1839533"/>
                <a:gd name="connsiteX89" fmla="*/ 510639 w 2256312"/>
                <a:gd name="connsiteY89" fmla="*/ 1367557 h 1839533"/>
                <a:gd name="connsiteX90" fmla="*/ 504701 w 2256312"/>
                <a:gd name="connsiteY90" fmla="*/ 1527873 h 1839533"/>
                <a:gd name="connsiteX91" fmla="*/ 480951 w 2256312"/>
                <a:gd name="connsiteY91" fmla="*/ 1628814 h 1839533"/>
                <a:gd name="connsiteX92" fmla="*/ 480950 w 2256312"/>
                <a:gd name="connsiteY92" fmla="*/ 1711941 h 1839533"/>
                <a:gd name="connsiteX0" fmla="*/ 480950 w 2256312"/>
                <a:gd name="connsiteY0" fmla="*/ 1711941 h 1839533"/>
                <a:gd name="connsiteX1" fmla="*/ 368135 w 2256312"/>
                <a:gd name="connsiteY1" fmla="*/ 1717879 h 1839533"/>
                <a:gd name="connsiteX2" fmla="*/ 302821 w 2256312"/>
                <a:gd name="connsiteY2" fmla="*/ 1717879 h 1839533"/>
                <a:gd name="connsiteX3" fmla="*/ 255320 w 2256312"/>
                <a:gd name="connsiteY3" fmla="*/ 1664440 h 1839533"/>
                <a:gd name="connsiteX4" fmla="*/ 190005 w 2256312"/>
                <a:gd name="connsiteY4" fmla="*/ 1670377 h 1839533"/>
                <a:gd name="connsiteX5" fmla="*/ 83127 w 2256312"/>
                <a:gd name="connsiteY5" fmla="*/ 1664440 h 1839533"/>
                <a:gd name="connsiteX6" fmla="*/ 65314 w 2256312"/>
                <a:gd name="connsiteY6" fmla="*/ 1575375 h 1839533"/>
                <a:gd name="connsiteX7" fmla="*/ 47501 w 2256312"/>
                <a:gd name="connsiteY7" fmla="*/ 1302242 h 1839533"/>
                <a:gd name="connsiteX8" fmla="*/ 0 w 2256312"/>
                <a:gd name="connsiteY8" fmla="*/ 1236928 h 1839533"/>
                <a:gd name="connsiteX9" fmla="*/ 5938 w 2256312"/>
                <a:gd name="connsiteY9" fmla="*/ 1011297 h 1839533"/>
                <a:gd name="connsiteX10" fmla="*/ 53439 w 2256312"/>
                <a:gd name="connsiteY10" fmla="*/ 773790 h 1839533"/>
                <a:gd name="connsiteX11" fmla="*/ 41564 w 2256312"/>
                <a:gd name="connsiteY11" fmla="*/ 726289 h 1839533"/>
                <a:gd name="connsiteX12" fmla="*/ 11875 w 2256312"/>
                <a:gd name="connsiteY12" fmla="*/ 660975 h 1839533"/>
                <a:gd name="connsiteX13" fmla="*/ 5938 w 2256312"/>
                <a:gd name="connsiteY13" fmla="*/ 571909 h 1839533"/>
                <a:gd name="connsiteX14" fmla="*/ 53439 w 2256312"/>
                <a:gd name="connsiteY14" fmla="*/ 506595 h 1839533"/>
                <a:gd name="connsiteX15" fmla="*/ 83127 w 2256312"/>
                <a:gd name="connsiteY15" fmla="*/ 447219 h 1839533"/>
                <a:gd name="connsiteX16" fmla="*/ 225631 w 2256312"/>
                <a:gd name="connsiteY16" fmla="*/ 286902 h 1839533"/>
                <a:gd name="connsiteX17" fmla="*/ 255319 w 2256312"/>
                <a:gd name="connsiteY17" fmla="*/ 251277 h 1839533"/>
                <a:gd name="connsiteX18" fmla="*/ 264256 w 2256312"/>
                <a:gd name="connsiteY18" fmla="*/ 212652 h 1839533"/>
                <a:gd name="connsiteX19" fmla="*/ 403761 w 2256312"/>
                <a:gd name="connsiteY19" fmla="*/ 126604 h 1839533"/>
                <a:gd name="connsiteX20" fmla="*/ 593457 w 2256312"/>
                <a:gd name="connsiteY20" fmla="*/ 51658 h 1839533"/>
                <a:gd name="connsiteX21" fmla="*/ 790426 w 2256312"/>
                <a:gd name="connsiteY21" fmla="*/ 22588 h 1839533"/>
                <a:gd name="connsiteX22" fmla="*/ 807697 w 2256312"/>
                <a:gd name="connsiteY22" fmla="*/ 10772 h 1839533"/>
                <a:gd name="connsiteX23" fmla="*/ 875853 w 2256312"/>
                <a:gd name="connsiteY23" fmla="*/ 1893 h 1839533"/>
                <a:gd name="connsiteX24" fmla="*/ 1070017 w 2256312"/>
                <a:gd name="connsiteY24" fmla="*/ 1024 h 1839533"/>
                <a:gd name="connsiteX25" fmla="*/ 1240972 w 2256312"/>
                <a:gd name="connsiteY25" fmla="*/ 13770 h 1839533"/>
                <a:gd name="connsiteX26" fmla="*/ 1445715 w 2256312"/>
                <a:gd name="connsiteY26" fmla="*/ 55275 h 1839533"/>
                <a:gd name="connsiteX27" fmla="*/ 1543792 w 2256312"/>
                <a:gd name="connsiteY27" fmla="*/ 96897 h 1839533"/>
                <a:gd name="connsiteX28" fmla="*/ 1710047 w 2256312"/>
                <a:gd name="connsiteY28" fmla="*/ 144398 h 1839533"/>
                <a:gd name="connsiteX29" fmla="*/ 1793174 w 2256312"/>
                <a:gd name="connsiteY29" fmla="*/ 185962 h 1839533"/>
                <a:gd name="connsiteX30" fmla="*/ 1864426 w 2256312"/>
                <a:gd name="connsiteY30" fmla="*/ 233463 h 1839533"/>
                <a:gd name="connsiteX31" fmla="*/ 1929740 w 2256312"/>
                <a:gd name="connsiteY31" fmla="*/ 292840 h 1839533"/>
                <a:gd name="connsiteX32" fmla="*/ 2012868 w 2256312"/>
                <a:gd name="connsiteY32" fmla="*/ 346279 h 1839533"/>
                <a:gd name="connsiteX33" fmla="*/ 2143458 w 2256312"/>
                <a:gd name="connsiteY33" fmla="*/ 408596 h 1839533"/>
                <a:gd name="connsiteX34" fmla="*/ 2190862 w 2256312"/>
                <a:gd name="connsiteY34" fmla="*/ 500677 h 1839533"/>
                <a:gd name="connsiteX35" fmla="*/ 2247338 w 2256312"/>
                <a:gd name="connsiteY35" fmla="*/ 625368 h 1839533"/>
                <a:gd name="connsiteX36" fmla="*/ 2256312 w 2256312"/>
                <a:gd name="connsiteY36" fmla="*/ 779728 h 1839533"/>
                <a:gd name="connsiteX37" fmla="*/ 2250374 w 2256312"/>
                <a:gd name="connsiteY37" fmla="*/ 928170 h 1839533"/>
                <a:gd name="connsiteX38" fmla="*/ 2250374 w 2256312"/>
                <a:gd name="connsiteY38" fmla="*/ 928170 h 1839533"/>
                <a:gd name="connsiteX39" fmla="*/ 2232561 w 2256312"/>
                <a:gd name="connsiteY39" fmla="*/ 993484 h 1839533"/>
                <a:gd name="connsiteX40" fmla="*/ 2196935 w 2256312"/>
                <a:gd name="connsiteY40" fmla="*/ 1035047 h 1839533"/>
                <a:gd name="connsiteX41" fmla="*/ 2155372 w 2256312"/>
                <a:gd name="connsiteY41" fmla="*/ 1112237 h 1839533"/>
                <a:gd name="connsiteX42" fmla="*/ 2143496 w 2256312"/>
                <a:gd name="connsiteY42" fmla="*/ 1159738 h 1839533"/>
                <a:gd name="connsiteX43" fmla="*/ 2167247 w 2256312"/>
                <a:gd name="connsiteY43" fmla="*/ 1236928 h 1839533"/>
                <a:gd name="connsiteX44" fmla="*/ 2167247 w 2256312"/>
                <a:gd name="connsiteY44" fmla="*/ 1361619 h 1839533"/>
                <a:gd name="connsiteX45" fmla="*/ 2131621 w 2256312"/>
                <a:gd name="connsiteY45" fmla="*/ 1462559 h 1839533"/>
                <a:gd name="connsiteX46" fmla="*/ 2090057 w 2256312"/>
                <a:gd name="connsiteY46" fmla="*/ 1533811 h 1839533"/>
                <a:gd name="connsiteX47" fmla="*/ 2024743 w 2256312"/>
                <a:gd name="connsiteY47" fmla="*/ 1566440 h 1839533"/>
                <a:gd name="connsiteX48" fmla="*/ 1926743 w 2256312"/>
                <a:gd name="connsiteY48" fmla="*/ 1839533 h 1839533"/>
                <a:gd name="connsiteX49" fmla="*/ 1837716 w 2256312"/>
                <a:gd name="connsiteY49" fmla="*/ 1830656 h 1839533"/>
                <a:gd name="connsiteX50" fmla="*/ 1876302 w 2256312"/>
                <a:gd name="connsiteY50" fmla="*/ 1688190 h 1839533"/>
                <a:gd name="connsiteX51" fmla="*/ 1911927 w 2256312"/>
                <a:gd name="connsiteY51" fmla="*/ 1557562 h 1839533"/>
                <a:gd name="connsiteX52" fmla="*/ 1900051 w 2256312"/>
                <a:gd name="connsiteY52" fmla="*/ 1462559 h 1839533"/>
                <a:gd name="connsiteX53" fmla="*/ 1923803 w 2256312"/>
                <a:gd name="connsiteY53" fmla="*/ 1361619 h 1839533"/>
                <a:gd name="connsiteX54" fmla="*/ 1989117 w 2256312"/>
                <a:gd name="connsiteY54" fmla="*/ 1254741 h 1839533"/>
                <a:gd name="connsiteX55" fmla="*/ 1983179 w 2256312"/>
                <a:gd name="connsiteY55" fmla="*/ 1201302 h 1839533"/>
                <a:gd name="connsiteX56" fmla="*/ 2015904 w 2256312"/>
                <a:gd name="connsiteY56" fmla="*/ 1109278 h 1839533"/>
                <a:gd name="connsiteX57" fmla="*/ 2048494 w 2256312"/>
                <a:gd name="connsiteY57" fmla="*/ 951920 h 1839533"/>
                <a:gd name="connsiteX58" fmla="*/ 2119746 w 2256312"/>
                <a:gd name="connsiteY58" fmla="*/ 910357 h 1839533"/>
                <a:gd name="connsiteX59" fmla="*/ 2119746 w 2256312"/>
                <a:gd name="connsiteY59" fmla="*/ 910357 h 1839533"/>
                <a:gd name="connsiteX60" fmla="*/ 2137559 w 2256312"/>
                <a:gd name="connsiteY60" fmla="*/ 785666 h 1839533"/>
                <a:gd name="connsiteX61" fmla="*/ 2067815 w 2256312"/>
                <a:gd name="connsiteY61" fmla="*/ 510348 h 1839533"/>
                <a:gd name="connsiteX62" fmla="*/ 1828800 w 2256312"/>
                <a:gd name="connsiteY62" fmla="*/ 381905 h 1839533"/>
                <a:gd name="connsiteX63" fmla="*/ 1389413 w 2256312"/>
                <a:gd name="connsiteY63" fmla="*/ 179966 h 1839533"/>
                <a:gd name="connsiteX64" fmla="*/ 1186179 w 2256312"/>
                <a:gd name="connsiteY64" fmla="*/ 152927 h 1839533"/>
                <a:gd name="connsiteX65" fmla="*/ 976755 w 2256312"/>
                <a:gd name="connsiteY65" fmla="*/ 147337 h 1839533"/>
                <a:gd name="connsiteX66" fmla="*/ 807522 w 2256312"/>
                <a:gd name="connsiteY66" fmla="*/ 144359 h 1839533"/>
                <a:gd name="connsiteX67" fmla="*/ 620535 w 2256312"/>
                <a:gd name="connsiteY67" fmla="*/ 188901 h 1839533"/>
                <a:gd name="connsiteX68" fmla="*/ 439349 w 2256312"/>
                <a:gd name="connsiteY68" fmla="*/ 275007 h 1839533"/>
                <a:gd name="connsiteX69" fmla="*/ 382391 w 2256312"/>
                <a:gd name="connsiteY69" fmla="*/ 320085 h 1839533"/>
                <a:gd name="connsiteX70" fmla="*/ 333684 w 2256312"/>
                <a:gd name="connsiteY70" fmla="*/ 329641 h 1839533"/>
                <a:gd name="connsiteX71" fmla="*/ 244620 w 2256312"/>
                <a:gd name="connsiteY71" fmla="*/ 406799 h 1839533"/>
                <a:gd name="connsiteX72" fmla="*/ 188799 w 2256312"/>
                <a:gd name="connsiteY72" fmla="*/ 476907 h 1839533"/>
                <a:gd name="connsiteX73" fmla="*/ 181624 w 2256312"/>
                <a:gd name="connsiteY73" fmla="*/ 542191 h 1839533"/>
                <a:gd name="connsiteX74" fmla="*/ 219663 w 2256312"/>
                <a:gd name="connsiteY74" fmla="*/ 571507 h 1839533"/>
                <a:gd name="connsiteX75" fmla="*/ 250558 w 2256312"/>
                <a:gd name="connsiteY75" fmla="*/ 615824 h 1839533"/>
                <a:gd name="connsiteX76" fmla="*/ 237507 w 2256312"/>
                <a:gd name="connsiteY76" fmla="*/ 690663 h 1839533"/>
                <a:gd name="connsiteX77" fmla="*/ 209025 w 2256312"/>
                <a:gd name="connsiteY77" fmla="*/ 739308 h 1839533"/>
                <a:gd name="connsiteX78" fmla="*/ 229188 w 2256312"/>
                <a:gd name="connsiteY78" fmla="*/ 757244 h 1839533"/>
                <a:gd name="connsiteX79" fmla="*/ 267195 w 2256312"/>
                <a:gd name="connsiteY79" fmla="*/ 744102 h 1839533"/>
                <a:gd name="connsiteX80" fmla="*/ 267195 w 2256312"/>
                <a:gd name="connsiteY80" fmla="*/ 744102 h 1839533"/>
                <a:gd name="connsiteX81" fmla="*/ 267195 w 2256312"/>
                <a:gd name="connsiteY81" fmla="*/ 744102 h 1839533"/>
                <a:gd name="connsiteX82" fmla="*/ 362198 w 2256312"/>
                <a:gd name="connsiteY82" fmla="*/ 672850 h 1839533"/>
                <a:gd name="connsiteX83" fmla="*/ 421574 w 2256312"/>
                <a:gd name="connsiteY83" fmla="*/ 690663 h 1839533"/>
                <a:gd name="connsiteX84" fmla="*/ 445325 w 2256312"/>
                <a:gd name="connsiteY84" fmla="*/ 767853 h 1839533"/>
                <a:gd name="connsiteX85" fmla="*/ 475013 w 2256312"/>
                <a:gd name="connsiteY85" fmla="*/ 874731 h 1839533"/>
                <a:gd name="connsiteX86" fmla="*/ 510639 w 2256312"/>
                <a:gd name="connsiteY86" fmla="*/ 963795 h 1839533"/>
                <a:gd name="connsiteX87" fmla="*/ 528452 w 2256312"/>
                <a:gd name="connsiteY87" fmla="*/ 1040985 h 1839533"/>
                <a:gd name="connsiteX88" fmla="*/ 540327 w 2256312"/>
                <a:gd name="connsiteY88" fmla="*/ 1094424 h 1839533"/>
                <a:gd name="connsiteX89" fmla="*/ 540327 w 2256312"/>
                <a:gd name="connsiteY89" fmla="*/ 1272554 h 1839533"/>
                <a:gd name="connsiteX90" fmla="*/ 510639 w 2256312"/>
                <a:gd name="connsiteY90" fmla="*/ 1367557 h 1839533"/>
                <a:gd name="connsiteX91" fmla="*/ 504701 w 2256312"/>
                <a:gd name="connsiteY91" fmla="*/ 1527873 h 1839533"/>
                <a:gd name="connsiteX92" fmla="*/ 480951 w 2256312"/>
                <a:gd name="connsiteY92" fmla="*/ 1628814 h 1839533"/>
                <a:gd name="connsiteX93" fmla="*/ 480950 w 2256312"/>
                <a:gd name="connsiteY93" fmla="*/ 1711941 h 1839533"/>
                <a:gd name="connsiteX0" fmla="*/ 480950 w 2256312"/>
                <a:gd name="connsiteY0" fmla="*/ 1711941 h 1839533"/>
                <a:gd name="connsiteX1" fmla="*/ 368135 w 2256312"/>
                <a:gd name="connsiteY1" fmla="*/ 1717879 h 1839533"/>
                <a:gd name="connsiteX2" fmla="*/ 302821 w 2256312"/>
                <a:gd name="connsiteY2" fmla="*/ 1717879 h 1839533"/>
                <a:gd name="connsiteX3" fmla="*/ 255320 w 2256312"/>
                <a:gd name="connsiteY3" fmla="*/ 1664440 h 1839533"/>
                <a:gd name="connsiteX4" fmla="*/ 190005 w 2256312"/>
                <a:gd name="connsiteY4" fmla="*/ 1670377 h 1839533"/>
                <a:gd name="connsiteX5" fmla="*/ 83127 w 2256312"/>
                <a:gd name="connsiteY5" fmla="*/ 1664440 h 1839533"/>
                <a:gd name="connsiteX6" fmla="*/ 65314 w 2256312"/>
                <a:gd name="connsiteY6" fmla="*/ 1575375 h 1839533"/>
                <a:gd name="connsiteX7" fmla="*/ 47501 w 2256312"/>
                <a:gd name="connsiteY7" fmla="*/ 1302242 h 1839533"/>
                <a:gd name="connsiteX8" fmla="*/ 0 w 2256312"/>
                <a:gd name="connsiteY8" fmla="*/ 1236928 h 1839533"/>
                <a:gd name="connsiteX9" fmla="*/ 5938 w 2256312"/>
                <a:gd name="connsiteY9" fmla="*/ 1011297 h 1839533"/>
                <a:gd name="connsiteX10" fmla="*/ 53439 w 2256312"/>
                <a:gd name="connsiteY10" fmla="*/ 773790 h 1839533"/>
                <a:gd name="connsiteX11" fmla="*/ 41564 w 2256312"/>
                <a:gd name="connsiteY11" fmla="*/ 726289 h 1839533"/>
                <a:gd name="connsiteX12" fmla="*/ 11875 w 2256312"/>
                <a:gd name="connsiteY12" fmla="*/ 660975 h 1839533"/>
                <a:gd name="connsiteX13" fmla="*/ 5938 w 2256312"/>
                <a:gd name="connsiteY13" fmla="*/ 571909 h 1839533"/>
                <a:gd name="connsiteX14" fmla="*/ 53439 w 2256312"/>
                <a:gd name="connsiteY14" fmla="*/ 506595 h 1839533"/>
                <a:gd name="connsiteX15" fmla="*/ 83127 w 2256312"/>
                <a:gd name="connsiteY15" fmla="*/ 447219 h 1839533"/>
                <a:gd name="connsiteX16" fmla="*/ 225631 w 2256312"/>
                <a:gd name="connsiteY16" fmla="*/ 286902 h 1839533"/>
                <a:gd name="connsiteX17" fmla="*/ 255319 w 2256312"/>
                <a:gd name="connsiteY17" fmla="*/ 251277 h 1839533"/>
                <a:gd name="connsiteX18" fmla="*/ 264256 w 2256312"/>
                <a:gd name="connsiteY18" fmla="*/ 212652 h 1839533"/>
                <a:gd name="connsiteX19" fmla="*/ 403761 w 2256312"/>
                <a:gd name="connsiteY19" fmla="*/ 126604 h 1839533"/>
                <a:gd name="connsiteX20" fmla="*/ 593457 w 2256312"/>
                <a:gd name="connsiteY20" fmla="*/ 51658 h 1839533"/>
                <a:gd name="connsiteX21" fmla="*/ 790426 w 2256312"/>
                <a:gd name="connsiteY21" fmla="*/ 22588 h 1839533"/>
                <a:gd name="connsiteX22" fmla="*/ 807697 w 2256312"/>
                <a:gd name="connsiteY22" fmla="*/ 10772 h 1839533"/>
                <a:gd name="connsiteX23" fmla="*/ 875853 w 2256312"/>
                <a:gd name="connsiteY23" fmla="*/ 1893 h 1839533"/>
                <a:gd name="connsiteX24" fmla="*/ 1070017 w 2256312"/>
                <a:gd name="connsiteY24" fmla="*/ 1024 h 1839533"/>
                <a:gd name="connsiteX25" fmla="*/ 1240972 w 2256312"/>
                <a:gd name="connsiteY25" fmla="*/ 13770 h 1839533"/>
                <a:gd name="connsiteX26" fmla="*/ 1445715 w 2256312"/>
                <a:gd name="connsiteY26" fmla="*/ 55275 h 1839533"/>
                <a:gd name="connsiteX27" fmla="*/ 1543792 w 2256312"/>
                <a:gd name="connsiteY27" fmla="*/ 96897 h 1839533"/>
                <a:gd name="connsiteX28" fmla="*/ 1710047 w 2256312"/>
                <a:gd name="connsiteY28" fmla="*/ 144398 h 1839533"/>
                <a:gd name="connsiteX29" fmla="*/ 1793174 w 2256312"/>
                <a:gd name="connsiteY29" fmla="*/ 185962 h 1839533"/>
                <a:gd name="connsiteX30" fmla="*/ 1864426 w 2256312"/>
                <a:gd name="connsiteY30" fmla="*/ 233463 h 1839533"/>
                <a:gd name="connsiteX31" fmla="*/ 1929740 w 2256312"/>
                <a:gd name="connsiteY31" fmla="*/ 292840 h 1839533"/>
                <a:gd name="connsiteX32" fmla="*/ 2012868 w 2256312"/>
                <a:gd name="connsiteY32" fmla="*/ 346279 h 1839533"/>
                <a:gd name="connsiteX33" fmla="*/ 2143458 w 2256312"/>
                <a:gd name="connsiteY33" fmla="*/ 408596 h 1839533"/>
                <a:gd name="connsiteX34" fmla="*/ 2190862 w 2256312"/>
                <a:gd name="connsiteY34" fmla="*/ 500677 h 1839533"/>
                <a:gd name="connsiteX35" fmla="*/ 2247338 w 2256312"/>
                <a:gd name="connsiteY35" fmla="*/ 625368 h 1839533"/>
                <a:gd name="connsiteX36" fmla="*/ 2256312 w 2256312"/>
                <a:gd name="connsiteY36" fmla="*/ 779728 h 1839533"/>
                <a:gd name="connsiteX37" fmla="*/ 2250374 w 2256312"/>
                <a:gd name="connsiteY37" fmla="*/ 928170 h 1839533"/>
                <a:gd name="connsiteX38" fmla="*/ 2250374 w 2256312"/>
                <a:gd name="connsiteY38" fmla="*/ 928170 h 1839533"/>
                <a:gd name="connsiteX39" fmla="*/ 2232561 w 2256312"/>
                <a:gd name="connsiteY39" fmla="*/ 993484 h 1839533"/>
                <a:gd name="connsiteX40" fmla="*/ 2196935 w 2256312"/>
                <a:gd name="connsiteY40" fmla="*/ 1035047 h 1839533"/>
                <a:gd name="connsiteX41" fmla="*/ 2155372 w 2256312"/>
                <a:gd name="connsiteY41" fmla="*/ 1112237 h 1839533"/>
                <a:gd name="connsiteX42" fmla="*/ 2143496 w 2256312"/>
                <a:gd name="connsiteY42" fmla="*/ 1159738 h 1839533"/>
                <a:gd name="connsiteX43" fmla="*/ 2167247 w 2256312"/>
                <a:gd name="connsiteY43" fmla="*/ 1236928 h 1839533"/>
                <a:gd name="connsiteX44" fmla="*/ 2167247 w 2256312"/>
                <a:gd name="connsiteY44" fmla="*/ 1361619 h 1839533"/>
                <a:gd name="connsiteX45" fmla="*/ 2131621 w 2256312"/>
                <a:gd name="connsiteY45" fmla="*/ 1462559 h 1839533"/>
                <a:gd name="connsiteX46" fmla="*/ 2090057 w 2256312"/>
                <a:gd name="connsiteY46" fmla="*/ 1533811 h 1839533"/>
                <a:gd name="connsiteX47" fmla="*/ 2024743 w 2256312"/>
                <a:gd name="connsiteY47" fmla="*/ 1566440 h 1839533"/>
                <a:gd name="connsiteX48" fmla="*/ 1926743 w 2256312"/>
                <a:gd name="connsiteY48" fmla="*/ 1839533 h 1839533"/>
                <a:gd name="connsiteX49" fmla="*/ 1837716 w 2256312"/>
                <a:gd name="connsiteY49" fmla="*/ 1830656 h 1839533"/>
                <a:gd name="connsiteX50" fmla="*/ 1876302 w 2256312"/>
                <a:gd name="connsiteY50" fmla="*/ 1688190 h 1839533"/>
                <a:gd name="connsiteX51" fmla="*/ 1911927 w 2256312"/>
                <a:gd name="connsiteY51" fmla="*/ 1557562 h 1839533"/>
                <a:gd name="connsiteX52" fmla="*/ 1900051 w 2256312"/>
                <a:gd name="connsiteY52" fmla="*/ 1462559 h 1839533"/>
                <a:gd name="connsiteX53" fmla="*/ 1923803 w 2256312"/>
                <a:gd name="connsiteY53" fmla="*/ 1361619 h 1839533"/>
                <a:gd name="connsiteX54" fmla="*/ 1989117 w 2256312"/>
                <a:gd name="connsiteY54" fmla="*/ 1254741 h 1839533"/>
                <a:gd name="connsiteX55" fmla="*/ 1983179 w 2256312"/>
                <a:gd name="connsiteY55" fmla="*/ 1201302 h 1839533"/>
                <a:gd name="connsiteX56" fmla="*/ 2015904 w 2256312"/>
                <a:gd name="connsiteY56" fmla="*/ 1109278 h 1839533"/>
                <a:gd name="connsiteX57" fmla="*/ 2048494 w 2256312"/>
                <a:gd name="connsiteY57" fmla="*/ 951920 h 1839533"/>
                <a:gd name="connsiteX58" fmla="*/ 2119746 w 2256312"/>
                <a:gd name="connsiteY58" fmla="*/ 910357 h 1839533"/>
                <a:gd name="connsiteX59" fmla="*/ 2119746 w 2256312"/>
                <a:gd name="connsiteY59" fmla="*/ 910357 h 1839533"/>
                <a:gd name="connsiteX60" fmla="*/ 2137559 w 2256312"/>
                <a:gd name="connsiteY60" fmla="*/ 785666 h 1839533"/>
                <a:gd name="connsiteX61" fmla="*/ 2067815 w 2256312"/>
                <a:gd name="connsiteY61" fmla="*/ 510348 h 1839533"/>
                <a:gd name="connsiteX62" fmla="*/ 1828800 w 2256312"/>
                <a:gd name="connsiteY62" fmla="*/ 381905 h 1839533"/>
                <a:gd name="connsiteX63" fmla="*/ 1389413 w 2256312"/>
                <a:gd name="connsiteY63" fmla="*/ 179966 h 1839533"/>
                <a:gd name="connsiteX64" fmla="*/ 1186179 w 2256312"/>
                <a:gd name="connsiteY64" fmla="*/ 152927 h 1839533"/>
                <a:gd name="connsiteX65" fmla="*/ 976755 w 2256312"/>
                <a:gd name="connsiteY65" fmla="*/ 147337 h 1839533"/>
                <a:gd name="connsiteX66" fmla="*/ 807522 w 2256312"/>
                <a:gd name="connsiteY66" fmla="*/ 144359 h 1839533"/>
                <a:gd name="connsiteX67" fmla="*/ 620535 w 2256312"/>
                <a:gd name="connsiteY67" fmla="*/ 188901 h 1839533"/>
                <a:gd name="connsiteX68" fmla="*/ 439349 w 2256312"/>
                <a:gd name="connsiteY68" fmla="*/ 275007 h 1839533"/>
                <a:gd name="connsiteX69" fmla="*/ 382391 w 2256312"/>
                <a:gd name="connsiteY69" fmla="*/ 320085 h 1839533"/>
                <a:gd name="connsiteX70" fmla="*/ 333684 w 2256312"/>
                <a:gd name="connsiteY70" fmla="*/ 329641 h 1839533"/>
                <a:gd name="connsiteX71" fmla="*/ 244620 w 2256312"/>
                <a:gd name="connsiteY71" fmla="*/ 406799 h 1839533"/>
                <a:gd name="connsiteX72" fmla="*/ 188799 w 2256312"/>
                <a:gd name="connsiteY72" fmla="*/ 476907 h 1839533"/>
                <a:gd name="connsiteX73" fmla="*/ 181624 w 2256312"/>
                <a:gd name="connsiteY73" fmla="*/ 542191 h 1839533"/>
                <a:gd name="connsiteX74" fmla="*/ 219663 w 2256312"/>
                <a:gd name="connsiteY74" fmla="*/ 571507 h 1839533"/>
                <a:gd name="connsiteX75" fmla="*/ 250558 w 2256312"/>
                <a:gd name="connsiteY75" fmla="*/ 615824 h 1839533"/>
                <a:gd name="connsiteX76" fmla="*/ 237507 w 2256312"/>
                <a:gd name="connsiteY76" fmla="*/ 690663 h 1839533"/>
                <a:gd name="connsiteX77" fmla="*/ 192356 w 2256312"/>
                <a:gd name="connsiteY77" fmla="*/ 729783 h 1839533"/>
                <a:gd name="connsiteX78" fmla="*/ 229188 w 2256312"/>
                <a:gd name="connsiteY78" fmla="*/ 757244 h 1839533"/>
                <a:gd name="connsiteX79" fmla="*/ 267195 w 2256312"/>
                <a:gd name="connsiteY79" fmla="*/ 744102 h 1839533"/>
                <a:gd name="connsiteX80" fmla="*/ 267195 w 2256312"/>
                <a:gd name="connsiteY80" fmla="*/ 744102 h 1839533"/>
                <a:gd name="connsiteX81" fmla="*/ 267195 w 2256312"/>
                <a:gd name="connsiteY81" fmla="*/ 744102 h 1839533"/>
                <a:gd name="connsiteX82" fmla="*/ 362198 w 2256312"/>
                <a:gd name="connsiteY82" fmla="*/ 672850 h 1839533"/>
                <a:gd name="connsiteX83" fmla="*/ 421574 w 2256312"/>
                <a:gd name="connsiteY83" fmla="*/ 690663 h 1839533"/>
                <a:gd name="connsiteX84" fmla="*/ 445325 w 2256312"/>
                <a:gd name="connsiteY84" fmla="*/ 767853 h 1839533"/>
                <a:gd name="connsiteX85" fmla="*/ 475013 w 2256312"/>
                <a:gd name="connsiteY85" fmla="*/ 874731 h 1839533"/>
                <a:gd name="connsiteX86" fmla="*/ 510639 w 2256312"/>
                <a:gd name="connsiteY86" fmla="*/ 963795 h 1839533"/>
                <a:gd name="connsiteX87" fmla="*/ 528452 w 2256312"/>
                <a:gd name="connsiteY87" fmla="*/ 1040985 h 1839533"/>
                <a:gd name="connsiteX88" fmla="*/ 540327 w 2256312"/>
                <a:gd name="connsiteY88" fmla="*/ 1094424 h 1839533"/>
                <a:gd name="connsiteX89" fmla="*/ 540327 w 2256312"/>
                <a:gd name="connsiteY89" fmla="*/ 1272554 h 1839533"/>
                <a:gd name="connsiteX90" fmla="*/ 510639 w 2256312"/>
                <a:gd name="connsiteY90" fmla="*/ 1367557 h 1839533"/>
                <a:gd name="connsiteX91" fmla="*/ 504701 w 2256312"/>
                <a:gd name="connsiteY91" fmla="*/ 1527873 h 1839533"/>
                <a:gd name="connsiteX92" fmla="*/ 480951 w 2256312"/>
                <a:gd name="connsiteY92" fmla="*/ 1628814 h 1839533"/>
                <a:gd name="connsiteX93" fmla="*/ 480950 w 2256312"/>
                <a:gd name="connsiteY93" fmla="*/ 1711941 h 1839533"/>
                <a:gd name="connsiteX0" fmla="*/ 480950 w 2256312"/>
                <a:gd name="connsiteY0" fmla="*/ 1711941 h 1839533"/>
                <a:gd name="connsiteX1" fmla="*/ 368135 w 2256312"/>
                <a:gd name="connsiteY1" fmla="*/ 1717879 h 1839533"/>
                <a:gd name="connsiteX2" fmla="*/ 302821 w 2256312"/>
                <a:gd name="connsiteY2" fmla="*/ 1717879 h 1839533"/>
                <a:gd name="connsiteX3" fmla="*/ 255320 w 2256312"/>
                <a:gd name="connsiteY3" fmla="*/ 1664440 h 1839533"/>
                <a:gd name="connsiteX4" fmla="*/ 190005 w 2256312"/>
                <a:gd name="connsiteY4" fmla="*/ 1670377 h 1839533"/>
                <a:gd name="connsiteX5" fmla="*/ 83127 w 2256312"/>
                <a:gd name="connsiteY5" fmla="*/ 1664440 h 1839533"/>
                <a:gd name="connsiteX6" fmla="*/ 65314 w 2256312"/>
                <a:gd name="connsiteY6" fmla="*/ 1575375 h 1839533"/>
                <a:gd name="connsiteX7" fmla="*/ 47501 w 2256312"/>
                <a:gd name="connsiteY7" fmla="*/ 1302242 h 1839533"/>
                <a:gd name="connsiteX8" fmla="*/ 0 w 2256312"/>
                <a:gd name="connsiteY8" fmla="*/ 1236928 h 1839533"/>
                <a:gd name="connsiteX9" fmla="*/ 5938 w 2256312"/>
                <a:gd name="connsiteY9" fmla="*/ 1011297 h 1839533"/>
                <a:gd name="connsiteX10" fmla="*/ 53439 w 2256312"/>
                <a:gd name="connsiteY10" fmla="*/ 773790 h 1839533"/>
                <a:gd name="connsiteX11" fmla="*/ 41564 w 2256312"/>
                <a:gd name="connsiteY11" fmla="*/ 726289 h 1839533"/>
                <a:gd name="connsiteX12" fmla="*/ 11875 w 2256312"/>
                <a:gd name="connsiteY12" fmla="*/ 660975 h 1839533"/>
                <a:gd name="connsiteX13" fmla="*/ 5938 w 2256312"/>
                <a:gd name="connsiteY13" fmla="*/ 571909 h 1839533"/>
                <a:gd name="connsiteX14" fmla="*/ 53439 w 2256312"/>
                <a:gd name="connsiteY14" fmla="*/ 506595 h 1839533"/>
                <a:gd name="connsiteX15" fmla="*/ 83127 w 2256312"/>
                <a:gd name="connsiteY15" fmla="*/ 447219 h 1839533"/>
                <a:gd name="connsiteX16" fmla="*/ 225631 w 2256312"/>
                <a:gd name="connsiteY16" fmla="*/ 286902 h 1839533"/>
                <a:gd name="connsiteX17" fmla="*/ 255319 w 2256312"/>
                <a:gd name="connsiteY17" fmla="*/ 251277 h 1839533"/>
                <a:gd name="connsiteX18" fmla="*/ 264256 w 2256312"/>
                <a:gd name="connsiteY18" fmla="*/ 212652 h 1839533"/>
                <a:gd name="connsiteX19" fmla="*/ 403761 w 2256312"/>
                <a:gd name="connsiteY19" fmla="*/ 126604 h 1839533"/>
                <a:gd name="connsiteX20" fmla="*/ 593457 w 2256312"/>
                <a:gd name="connsiteY20" fmla="*/ 51658 h 1839533"/>
                <a:gd name="connsiteX21" fmla="*/ 790426 w 2256312"/>
                <a:gd name="connsiteY21" fmla="*/ 22588 h 1839533"/>
                <a:gd name="connsiteX22" fmla="*/ 807697 w 2256312"/>
                <a:gd name="connsiteY22" fmla="*/ 10772 h 1839533"/>
                <a:gd name="connsiteX23" fmla="*/ 875853 w 2256312"/>
                <a:gd name="connsiteY23" fmla="*/ 1893 h 1839533"/>
                <a:gd name="connsiteX24" fmla="*/ 1070017 w 2256312"/>
                <a:gd name="connsiteY24" fmla="*/ 1024 h 1839533"/>
                <a:gd name="connsiteX25" fmla="*/ 1240972 w 2256312"/>
                <a:gd name="connsiteY25" fmla="*/ 13770 h 1839533"/>
                <a:gd name="connsiteX26" fmla="*/ 1445715 w 2256312"/>
                <a:gd name="connsiteY26" fmla="*/ 55275 h 1839533"/>
                <a:gd name="connsiteX27" fmla="*/ 1543792 w 2256312"/>
                <a:gd name="connsiteY27" fmla="*/ 96897 h 1839533"/>
                <a:gd name="connsiteX28" fmla="*/ 1710047 w 2256312"/>
                <a:gd name="connsiteY28" fmla="*/ 144398 h 1839533"/>
                <a:gd name="connsiteX29" fmla="*/ 1793174 w 2256312"/>
                <a:gd name="connsiteY29" fmla="*/ 185962 h 1839533"/>
                <a:gd name="connsiteX30" fmla="*/ 1864426 w 2256312"/>
                <a:gd name="connsiteY30" fmla="*/ 233463 h 1839533"/>
                <a:gd name="connsiteX31" fmla="*/ 1929740 w 2256312"/>
                <a:gd name="connsiteY31" fmla="*/ 292840 h 1839533"/>
                <a:gd name="connsiteX32" fmla="*/ 2012868 w 2256312"/>
                <a:gd name="connsiteY32" fmla="*/ 346279 h 1839533"/>
                <a:gd name="connsiteX33" fmla="*/ 2143458 w 2256312"/>
                <a:gd name="connsiteY33" fmla="*/ 408596 h 1839533"/>
                <a:gd name="connsiteX34" fmla="*/ 2190862 w 2256312"/>
                <a:gd name="connsiteY34" fmla="*/ 500677 h 1839533"/>
                <a:gd name="connsiteX35" fmla="*/ 2247338 w 2256312"/>
                <a:gd name="connsiteY35" fmla="*/ 625368 h 1839533"/>
                <a:gd name="connsiteX36" fmla="*/ 2256312 w 2256312"/>
                <a:gd name="connsiteY36" fmla="*/ 779728 h 1839533"/>
                <a:gd name="connsiteX37" fmla="*/ 2250374 w 2256312"/>
                <a:gd name="connsiteY37" fmla="*/ 928170 h 1839533"/>
                <a:gd name="connsiteX38" fmla="*/ 2250374 w 2256312"/>
                <a:gd name="connsiteY38" fmla="*/ 928170 h 1839533"/>
                <a:gd name="connsiteX39" fmla="*/ 2232561 w 2256312"/>
                <a:gd name="connsiteY39" fmla="*/ 993484 h 1839533"/>
                <a:gd name="connsiteX40" fmla="*/ 2196935 w 2256312"/>
                <a:gd name="connsiteY40" fmla="*/ 1035047 h 1839533"/>
                <a:gd name="connsiteX41" fmla="*/ 2155372 w 2256312"/>
                <a:gd name="connsiteY41" fmla="*/ 1112237 h 1839533"/>
                <a:gd name="connsiteX42" fmla="*/ 2143496 w 2256312"/>
                <a:gd name="connsiteY42" fmla="*/ 1159738 h 1839533"/>
                <a:gd name="connsiteX43" fmla="*/ 2167247 w 2256312"/>
                <a:gd name="connsiteY43" fmla="*/ 1236928 h 1839533"/>
                <a:gd name="connsiteX44" fmla="*/ 2167247 w 2256312"/>
                <a:gd name="connsiteY44" fmla="*/ 1361619 h 1839533"/>
                <a:gd name="connsiteX45" fmla="*/ 2131621 w 2256312"/>
                <a:gd name="connsiteY45" fmla="*/ 1462559 h 1839533"/>
                <a:gd name="connsiteX46" fmla="*/ 2090057 w 2256312"/>
                <a:gd name="connsiteY46" fmla="*/ 1533811 h 1839533"/>
                <a:gd name="connsiteX47" fmla="*/ 2024743 w 2256312"/>
                <a:gd name="connsiteY47" fmla="*/ 1566440 h 1839533"/>
                <a:gd name="connsiteX48" fmla="*/ 1926743 w 2256312"/>
                <a:gd name="connsiteY48" fmla="*/ 1839533 h 1839533"/>
                <a:gd name="connsiteX49" fmla="*/ 1837716 w 2256312"/>
                <a:gd name="connsiteY49" fmla="*/ 1830656 h 1839533"/>
                <a:gd name="connsiteX50" fmla="*/ 1876302 w 2256312"/>
                <a:gd name="connsiteY50" fmla="*/ 1688190 h 1839533"/>
                <a:gd name="connsiteX51" fmla="*/ 1911927 w 2256312"/>
                <a:gd name="connsiteY51" fmla="*/ 1557562 h 1839533"/>
                <a:gd name="connsiteX52" fmla="*/ 1900051 w 2256312"/>
                <a:gd name="connsiteY52" fmla="*/ 1462559 h 1839533"/>
                <a:gd name="connsiteX53" fmla="*/ 1923803 w 2256312"/>
                <a:gd name="connsiteY53" fmla="*/ 1361619 h 1839533"/>
                <a:gd name="connsiteX54" fmla="*/ 1989117 w 2256312"/>
                <a:gd name="connsiteY54" fmla="*/ 1254741 h 1839533"/>
                <a:gd name="connsiteX55" fmla="*/ 1983179 w 2256312"/>
                <a:gd name="connsiteY55" fmla="*/ 1201302 h 1839533"/>
                <a:gd name="connsiteX56" fmla="*/ 2015904 w 2256312"/>
                <a:gd name="connsiteY56" fmla="*/ 1109278 h 1839533"/>
                <a:gd name="connsiteX57" fmla="*/ 2048494 w 2256312"/>
                <a:gd name="connsiteY57" fmla="*/ 951920 h 1839533"/>
                <a:gd name="connsiteX58" fmla="*/ 2119746 w 2256312"/>
                <a:gd name="connsiteY58" fmla="*/ 910357 h 1839533"/>
                <a:gd name="connsiteX59" fmla="*/ 2119746 w 2256312"/>
                <a:gd name="connsiteY59" fmla="*/ 910357 h 1839533"/>
                <a:gd name="connsiteX60" fmla="*/ 2137559 w 2256312"/>
                <a:gd name="connsiteY60" fmla="*/ 785666 h 1839533"/>
                <a:gd name="connsiteX61" fmla="*/ 2067815 w 2256312"/>
                <a:gd name="connsiteY61" fmla="*/ 510348 h 1839533"/>
                <a:gd name="connsiteX62" fmla="*/ 1828800 w 2256312"/>
                <a:gd name="connsiteY62" fmla="*/ 381905 h 1839533"/>
                <a:gd name="connsiteX63" fmla="*/ 1389413 w 2256312"/>
                <a:gd name="connsiteY63" fmla="*/ 179966 h 1839533"/>
                <a:gd name="connsiteX64" fmla="*/ 1186179 w 2256312"/>
                <a:gd name="connsiteY64" fmla="*/ 152927 h 1839533"/>
                <a:gd name="connsiteX65" fmla="*/ 976755 w 2256312"/>
                <a:gd name="connsiteY65" fmla="*/ 147337 h 1839533"/>
                <a:gd name="connsiteX66" fmla="*/ 807522 w 2256312"/>
                <a:gd name="connsiteY66" fmla="*/ 144359 h 1839533"/>
                <a:gd name="connsiteX67" fmla="*/ 620535 w 2256312"/>
                <a:gd name="connsiteY67" fmla="*/ 188901 h 1839533"/>
                <a:gd name="connsiteX68" fmla="*/ 439349 w 2256312"/>
                <a:gd name="connsiteY68" fmla="*/ 275007 h 1839533"/>
                <a:gd name="connsiteX69" fmla="*/ 382391 w 2256312"/>
                <a:gd name="connsiteY69" fmla="*/ 320085 h 1839533"/>
                <a:gd name="connsiteX70" fmla="*/ 333684 w 2256312"/>
                <a:gd name="connsiteY70" fmla="*/ 329641 h 1839533"/>
                <a:gd name="connsiteX71" fmla="*/ 244620 w 2256312"/>
                <a:gd name="connsiteY71" fmla="*/ 406799 h 1839533"/>
                <a:gd name="connsiteX72" fmla="*/ 188799 w 2256312"/>
                <a:gd name="connsiteY72" fmla="*/ 476907 h 1839533"/>
                <a:gd name="connsiteX73" fmla="*/ 181624 w 2256312"/>
                <a:gd name="connsiteY73" fmla="*/ 542191 h 1839533"/>
                <a:gd name="connsiteX74" fmla="*/ 219663 w 2256312"/>
                <a:gd name="connsiteY74" fmla="*/ 571507 h 1839533"/>
                <a:gd name="connsiteX75" fmla="*/ 250558 w 2256312"/>
                <a:gd name="connsiteY75" fmla="*/ 615824 h 1839533"/>
                <a:gd name="connsiteX76" fmla="*/ 237507 w 2256312"/>
                <a:gd name="connsiteY76" fmla="*/ 690663 h 1839533"/>
                <a:gd name="connsiteX77" fmla="*/ 192356 w 2256312"/>
                <a:gd name="connsiteY77" fmla="*/ 729783 h 1839533"/>
                <a:gd name="connsiteX78" fmla="*/ 195850 w 2256312"/>
                <a:gd name="connsiteY78" fmla="*/ 757244 h 1839533"/>
                <a:gd name="connsiteX79" fmla="*/ 229188 w 2256312"/>
                <a:gd name="connsiteY79" fmla="*/ 757244 h 1839533"/>
                <a:gd name="connsiteX80" fmla="*/ 267195 w 2256312"/>
                <a:gd name="connsiteY80" fmla="*/ 744102 h 1839533"/>
                <a:gd name="connsiteX81" fmla="*/ 267195 w 2256312"/>
                <a:gd name="connsiteY81" fmla="*/ 744102 h 1839533"/>
                <a:gd name="connsiteX82" fmla="*/ 267195 w 2256312"/>
                <a:gd name="connsiteY82" fmla="*/ 744102 h 1839533"/>
                <a:gd name="connsiteX83" fmla="*/ 362198 w 2256312"/>
                <a:gd name="connsiteY83" fmla="*/ 672850 h 1839533"/>
                <a:gd name="connsiteX84" fmla="*/ 421574 w 2256312"/>
                <a:gd name="connsiteY84" fmla="*/ 690663 h 1839533"/>
                <a:gd name="connsiteX85" fmla="*/ 445325 w 2256312"/>
                <a:gd name="connsiteY85" fmla="*/ 767853 h 1839533"/>
                <a:gd name="connsiteX86" fmla="*/ 475013 w 2256312"/>
                <a:gd name="connsiteY86" fmla="*/ 874731 h 1839533"/>
                <a:gd name="connsiteX87" fmla="*/ 510639 w 2256312"/>
                <a:gd name="connsiteY87" fmla="*/ 963795 h 1839533"/>
                <a:gd name="connsiteX88" fmla="*/ 528452 w 2256312"/>
                <a:gd name="connsiteY88" fmla="*/ 1040985 h 1839533"/>
                <a:gd name="connsiteX89" fmla="*/ 540327 w 2256312"/>
                <a:gd name="connsiteY89" fmla="*/ 1094424 h 1839533"/>
                <a:gd name="connsiteX90" fmla="*/ 540327 w 2256312"/>
                <a:gd name="connsiteY90" fmla="*/ 1272554 h 1839533"/>
                <a:gd name="connsiteX91" fmla="*/ 510639 w 2256312"/>
                <a:gd name="connsiteY91" fmla="*/ 1367557 h 1839533"/>
                <a:gd name="connsiteX92" fmla="*/ 504701 w 2256312"/>
                <a:gd name="connsiteY92" fmla="*/ 1527873 h 1839533"/>
                <a:gd name="connsiteX93" fmla="*/ 480951 w 2256312"/>
                <a:gd name="connsiteY93" fmla="*/ 1628814 h 1839533"/>
                <a:gd name="connsiteX94" fmla="*/ 480950 w 2256312"/>
                <a:gd name="connsiteY94" fmla="*/ 1711941 h 1839533"/>
                <a:gd name="connsiteX0" fmla="*/ 480950 w 2256312"/>
                <a:gd name="connsiteY0" fmla="*/ 1711941 h 1839533"/>
                <a:gd name="connsiteX1" fmla="*/ 368135 w 2256312"/>
                <a:gd name="connsiteY1" fmla="*/ 1717879 h 1839533"/>
                <a:gd name="connsiteX2" fmla="*/ 302821 w 2256312"/>
                <a:gd name="connsiteY2" fmla="*/ 1717879 h 1839533"/>
                <a:gd name="connsiteX3" fmla="*/ 255320 w 2256312"/>
                <a:gd name="connsiteY3" fmla="*/ 1664440 h 1839533"/>
                <a:gd name="connsiteX4" fmla="*/ 190005 w 2256312"/>
                <a:gd name="connsiteY4" fmla="*/ 1670377 h 1839533"/>
                <a:gd name="connsiteX5" fmla="*/ 83127 w 2256312"/>
                <a:gd name="connsiteY5" fmla="*/ 1664440 h 1839533"/>
                <a:gd name="connsiteX6" fmla="*/ 65314 w 2256312"/>
                <a:gd name="connsiteY6" fmla="*/ 1575375 h 1839533"/>
                <a:gd name="connsiteX7" fmla="*/ 47501 w 2256312"/>
                <a:gd name="connsiteY7" fmla="*/ 1302242 h 1839533"/>
                <a:gd name="connsiteX8" fmla="*/ 0 w 2256312"/>
                <a:gd name="connsiteY8" fmla="*/ 1236928 h 1839533"/>
                <a:gd name="connsiteX9" fmla="*/ 5938 w 2256312"/>
                <a:gd name="connsiteY9" fmla="*/ 1011297 h 1839533"/>
                <a:gd name="connsiteX10" fmla="*/ 53439 w 2256312"/>
                <a:gd name="connsiteY10" fmla="*/ 773790 h 1839533"/>
                <a:gd name="connsiteX11" fmla="*/ 41564 w 2256312"/>
                <a:gd name="connsiteY11" fmla="*/ 726289 h 1839533"/>
                <a:gd name="connsiteX12" fmla="*/ 11875 w 2256312"/>
                <a:gd name="connsiteY12" fmla="*/ 660975 h 1839533"/>
                <a:gd name="connsiteX13" fmla="*/ 5938 w 2256312"/>
                <a:gd name="connsiteY13" fmla="*/ 571909 h 1839533"/>
                <a:gd name="connsiteX14" fmla="*/ 53439 w 2256312"/>
                <a:gd name="connsiteY14" fmla="*/ 506595 h 1839533"/>
                <a:gd name="connsiteX15" fmla="*/ 83127 w 2256312"/>
                <a:gd name="connsiteY15" fmla="*/ 447219 h 1839533"/>
                <a:gd name="connsiteX16" fmla="*/ 225631 w 2256312"/>
                <a:gd name="connsiteY16" fmla="*/ 286902 h 1839533"/>
                <a:gd name="connsiteX17" fmla="*/ 255319 w 2256312"/>
                <a:gd name="connsiteY17" fmla="*/ 251277 h 1839533"/>
                <a:gd name="connsiteX18" fmla="*/ 264256 w 2256312"/>
                <a:gd name="connsiteY18" fmla="*/ 212652 h 1839533"/>
                <a:gd name="connsiteX19" fmla="*/ 403761 w 2256312"/>
                <a:gd name="connsiteY19" fmla="*/ 126604 h 1839533"/>
                <a:gd name="connsiteX20" fmla="*/ 593457 w 2256312"/>
                <a:gd name="connsiteY20" fmla="*/ 51658 h 1839533"/>
                <a:gd name="connsiteX21" fmla="*/ 790426 w 2256312"/>
                <a:gd name="connsiteY21" fmla="*/ 22588 h 1839533"/>
                <a:gd name="connsiteX22" fmla="*/ 807697 w 2256312"/>
                <a:gd name="connsiteY22" fmla="*/ 10772 h 1839533"/>
                <a:gd name="connsiteX23" fmla="*/ 875853 w 2256312"/>
                <a:gd name="connsiteY23" fmla="*/ 1893 h 1839533"/>
                <a:gd name="connsiteX24" fmla="*/ 1070017 w 2256312"/>
                <a:gd name="connsiteY24" fmla="*/ 1024 h 1839533"/>
                <a:gd name="connsiteX25" fmla="*/ 1240972 w 2256312"/>
                <a:gd name="connsiteY25" fmla="*/ 13770 h 1839533"/>
                <a:gd name="connsiteX26" fmla="*/ 1445715 w 2256312"/>
                <a:gd name="connsiteY26" fmla="*/ 55275 h 1839533"/>
                <a:gd name="connsiteX27" fmla="*/ 1543792 w 2256312"/>
                <a:gd name="connsiteY27" fmla="*/ 96897 h 1839533"/>
                <a:gd name="connsiteX28" fmla="*/ 1710047 w 2256312"/>
                <a:gd name="connsiteY28" fmla="*/ 144398 h 1839533"/>
                <a:gd name="connsiteX29" fmla="*/ 1793174 w 2256312"/>
                <a:gd name="connsiteY29" fmla="*/ 185962 h 1839533"/>
                <a:gd name="connsiteX30" fmla="*/ 1864426 w 2256312"/>
                <a:gd name="connsiteY30" fmla="*/ 233463 h 1839533"/>
                <a:gd name="connsiteX31" fmla="*/ 1929740 w 2256312"/>
                <a:gd name="connsiteY31" fmla="*/ 292840 h 1839533"/>
                <a:gd name="connsiteX32" fmla="*/ 2012868 w 2256312"/>
                <a:gd name="connsiteY32" fmla="*/ 346279 h 1839533"/>
                <a:gd name="connsiteX33" fmla="*/ 2143458 w 2256312"/>
                <a:gd name="connsiteY33" fmla="*/ 408596 h 1839533"/>
                <a:gd name="connsiteX34" fmla="*/ 2190862 w 2256312"/>
                <a:gd name="connsiteY34" fmla="*/ 500677 h 1839533"/>
                <a:gd name="connsiteX35" fmla="*/ 2247338 w 2256312"/>
                <a:gd name="connsiteY35" fmla="*/ 625368 h 1839533"/>
                <a:gd name="connsiteX36" fmla="*/ 2256312 w 2256312"/>
                <a:gd name="connsiteY36" fmla="*/ 779728 h 1839533"/>
                <a:gd name="connsiteX37" fmla="*/ 2250374 w 2256312"/>
                <a:gd name="connsiteY37" fmla="*/ 928170 h 1839533"/>
                <a:gd name="connsiteX38" fmla="*/ 2250374 w 2256312"/>
                <a:gd name="connsiteY38" fmla="*/ 928170 h 1839533"/>
                <a:gd name="connsiteX39" fmla="*/ 2232561 w 2256312"/>
                <a:gd name="connsiteY39" fmla="*/ 993484 h 1839533"/>
                <a:gd name="connsiteX40" fmla="*/ 2196935 w 2256312"/>
                <a:gd name="connsiteY40" fmla="*/ 1035047 h 1839533"/>
                <a:gd name="connsiteX41" fmla="*/ 2155372 w 2256312"/>
                <a:gd name="connsiteY41" fmla="*/ 1112237 h 1839533"/>
                <a:gd name="connsiteX42" fmla="*/ 2143496 w 2256312"/>
                <a:gd name="connsiteY42" fmla="*/ 1159738 h 1839533"/>
                <a:gd name="connsiteX43" fmla="*/ 2167247 w 2256312"/>
                <a:gd name="connsiteY43" fmla="*/ 1236928 h 1839533"/>
                <a:gd name="connsiteX44" fmla="*/ 2167247 w 2256312"/>
                <a:gd name="connsiteY44" fmla="*/ 1361619 h 1839533"/>
                <a:gd name="connsiteX45" fmla="*/ 2131621 w 2256312"/>
                <a:gd name="connsiteY45" fmla="*/ 1462559 h 1839533"/>
                <a:gd name="connsiteX46" fmla="*/ 2090057 w 2256312"/>
                <a:gd name="connsiteY46" fmla="*/ 1533811 h 1839533"/>
                <a:gd name="connsiteX47" fmla="*/ 2024743 w 2256312"/>
                <a:gd name="connsiteY47" fmla="*/ 1566440 h 1839533"/>
                <a:gd name="connsiteX48" fmla="*/ 1926743 w 2256312"/>
                <a:gd name="connsiteY48" fmla="*/ 1839533 h 1839533"/>
                <a:gd name="connsiteX49" fmla="*/ 1837716 w 2256312"/>
                <a:gd name="connsiteY49" fmla="*/ 1830656 h 1839533"/>
                <a:gd name="connsiteX50" fmla="*/ 1876302 w 2256312"/>
                <a:gd name="connsiteY50" fmla="*/ 1688190 h 1839533"/>
                <a:gd name="connsiteX51" fmla="*/ 1911927 w 2256312"/>
                <a:gd name="connsiteY51" fmla="*/ 1557562 h 1839533"/>
                <a:gd name="connsiteX52" fmla="*/ 1900051 w 2256312"/>
                <a:gd name="connsiteY52" fmla="*/ 1462559 h 1839533"/>
                <a:gd name="connsiteX53" fmla="*/ 1923803 w 2256312"/>
                <a:gd name="connsiteY53" fmla="*/ 1361619 h 1839533"/>
                <a:gd name="connsiteX54" fmla="*/ 1989117 w 2256312"/>
                <a:gd name="connsiteY54" fmla="*/ 1254741 h 1839533"/>
                <a:gd name="connsiteX55" fmla="*/ 1983179 w 2256312"/>
                <a:gd name="connsiteY55" fmla="*/ 1201302 h 1839533"/>
                <a:gd name="connsiteX56" fmla="*/ 2015904 w 2256312"/>
                <a:gd name="connsiteY56" fmla="*/ 1109278 h 1839533"/>
                <a:gd name="connsiteX57" fmla="*/ 2048494 w 2256312"/>
                <a:gd name="connsiteY57" fmla="*/ 951920 h 1839533"/>
                <a:gd name="connsiteX58" fmla="*/ 2119746 w 2256312"/>
                <a:gd name="connsiteY58" fmla="*/ 910357 h 1839533"/>
                <a:gd name="connsiteX59" fmla="*/ 2119746 w 2256312"/>
                <a:gd name="connsiteY59" fmla="*/ 910357 h 1839533"/>
                <a:gd name="connsiteX60" fmla="*/ 2137559 w 2256312"/>
                <a:gd name="connsiteY60" fmla="*/ 785666 h 1839533"/>
                <a:gd name="connsiteX61" fmla="*/ 2067815 w 2256312"/>
                <a:gd name="connsiteY61" fmla="*/ 510348 h 1839533"/>
                <a:gd name="connsiteX62" fmla="*/ 1828800 w 2256312"/>
                <a:gd name="connsiteY62" fmla="*/ 381905 h 1839533"/>
                <a:gd name="connsiteX63" fmla="*/ 1389413 w 2256312"/>
                <a:gd name="connsiteY63" fmla="*/ 179966 h 1839533"/>
                <a:gd name="connsiteX64" fmla="*/ 1186179 w 2256312"/>
                <a:gd name="connsiteY64" fmla="*/ 152927 h 1839533"/>
                <a:gd name="connsiteX65" fmla="*/ 976755 w 2256312"/>
                <a:gd name="connsiteY65" fmla="*/ 147337 h 1839533"/>
                <a:gd name="connsiteX66" fmla="*/ 807522 w 2256312"/>
                <a:gd name="connsiteY66" fmla="*/ 144359 h 1839533"/>
                <a:gd name="connsiteX67" fmla="*/ 620535 w 2256312"/>
                <a:gd name="connsiteY67" fmla="*/ 188901 h 1839533"/>
                <a:gd name="connsiteX68" fmla="*/ 439349 w 2256312"/>
                <a:gd name="connsiteY68" fmla="*/ 275007 h 1839533"/>
                <a:gd name="connsiteX69" fmla="*/ 382391 w 2256312"/>
                <a:gd name="connsiteY69" fmla="*/ 320085 h 1839533"/>
                <a:gd name="connsiteX70" fmla="*/ 333684 w 2256312"/>
                <a:gd name="connsiteY70" fmla="*/ 329641 h 1839533"/>
                <a:gd name="connsiteX71" fmla="*/ 244620 w 2256312"/>
                <a:gd name="connsiteY71" fmla="*/ 406799 h 1839533"/>
                <a:gd name="connsiteX72" fmla="*/ 188799 w 2256312"/>
                <a:gd name="connsiteY72" fmla="*/ 476907 h 1839533"/>
                <a:gd name="connsiteX73" fmla="*/ 181624 w 2256312"/>
                <a:gd name="connsiteY73" fmla="*/ 542191 h 1839533"/>
                <a:gd name="connsiteX74" fmla="*/ 219663 w 2256312"/>
                <a:gd name="connsiteY74" fmla="*/ 571507 h 1839533"/>
                <a:gd name="connsiteX75" fmla="*/ 250558 w 2256312"/>
                <a:gd name="connsiteY75" fmla="*/ 615824 h 1839533"/>
                <a:gd name="connsiteX76" fmla="*/ 237507 w 2256312"/>
                <a:gd name="connsiteY76" fmla="*/ 690663 h 1839533"/>
                <a:gd name="connsiteX77" fmla="*/ 192356 w 2256312"/>
                <a:gd name="connsiteY77" fmla="*/ 729783 h 1839533"/>
                <a:gd name="connsiteX78" fmla="*/ 195850 w 2256312"/>
                <a:gd name="connsiteY78" fmla="*/ 757244 h 1839533"/>
                <a:gd name="connsiteX79" fmla="*/ 229188 w 2256312"/>
                <a:gd name="connsiteY79" fmla="*/ 757244 h 1839533"/>
                <a:gd name="connsiteX80" fmla="*/ 267195 w 2256312"/>
                <a:gd name="connsiteY80" fmla="*/ 744102 h 1839533"/>
                <a:gd name="connsiteX81" fmla="*/ 267195 w 2256312"/>
                <a:gd name="connsiteY81" fmla="*/ 744102 h 1839533"/>
                <a:gd name="connsiteX82" fmla="*/ 267195 w 2256312"/>
                <a:gd name="connsiteY82" fmla="*/ 744102 h 1839533"/>
                <a:gd name="connsiteX83" fmla="*/ 319675 w 2256312"/>
                <a:gd name="connsiteY83" fmla="*/ 695332 h 1839533"/>
                <a:gd name="connsiteX84" fmla="*/ 362198 w 2256312"/>
                <a:gd name="connsiteY84" fmla="*/ 672850 h 1839533"/>
                <a:gd name="connsiteX85" fmla="*/ 421574 w 2256312"/>
                <a:gd name="connsiteY85" fmla="*/ 690663 h 1839533"/>
                <a:gd name="connsiteX86" fmla="*/ 445325 w 2256312"/>
                <a:gd name="connsiteY86" fmla="*/ 767853 h 1839533"/>
                <a:gd name="connsiteX87" fmla="*/ 475013 w 2256312"/>
                <a:gd name="connsiteY87" fmla="*/ 874731 h 1839533"/>
                <a:gd name="connsiteX88" fmla="*/ 510639 w 2256312"/>
                <a:gd name="connsiteY88" fmla="*/ 963795 h 1839533"/>
                <a:gd name="connsiteX89" fmla="*/ 528452 w 2256312"/>
                <a:gd name="connsiteY89" fmla="*/ 1040985 h 1839533"/>
                <a:gd name="connsiteX90" fmla="*/ 540327 w 2256312"/>
                <a:gd name="connsiteY90" fmla="*/ 1094424 h 1839533"/>
                <a:gd name="connsiteX91" fmla="*/ 540327 w 2256312"/>
                <a:gd name="connsiteY91" fmla="*/ 1272554 h 1839533"/>
                <a:gd name="connsiteX92" fmla="*/ 510639 w 2256312"/>
                <a:gd name="connsiteY92" fmla="*/ 1367557 h 1839533"/>
                <a:gd name="connsiteX93" fmla="*/ 504701 w 2256312"/>
                <a:gd name="connsiteY93" fmla="*/ 1527873 h 1839533"/>
                <a:gd name="connsiteX94" fmla="*/ 480951 w 2256312"/>
                <a:gd name="connsiteY94" fmla="*/ 1628814 h 1839533"/>
                <a:gd name="connsiteX95" fmla="*/ 480950 w 2256312"/>
                <a:gd name="connsiteY95" fmla="*/ 1711941 h 1839533"/>
                <a:gd name="connsiteX0" fmla="*/ 481847 w 2257209"/>
                <a:gd name="connsiteY0" fmla="*/ 1711941 h 1839533"/>
                <a:gd name="connsiteX1" fmla="*/ 369032 w 2257209"/>
                <a:gd name="connsiteY1" fmla="*/ 1717879 h 1839533"/>
                <a:gd name="connsiteX2" fmla="*/ 303718 w 2257209"/>
                <a:gd name="connsiteY2" fmla="*/ 1717879 h 1839533"/>
                <a:gd name="connsiteX3" fmla="*/ 256217 w 2257209"/>
                <a:gd name="connsiteY3" fmla="*/ 1664440 h 1839533"/>
                <a:gd name="connsiteX4" fmla="*/ 190902 w 2257209"/>
                <a:gd name="connsiteY4" fmla="*/ 1670377 h 1839533"/>
                <a:gd name="connsiteX5" fmla="*/ 84024 w 2257209"/>
                <a:gd name="connsiteY5" fmla="*/ 1664440 h 1839533"/>
                <a:gd name="connsiteX6" fmla="*/ 66211 w 2257209"/>
                <a:gd name="connsiteY6" fmla="*/ 1575375 h 1839533"/>
                <a:gd name="connsiteX7" fmla="*/ 48398 w 2257209"/>
                <a:gd name="connsiteY7" fmla="*/ 1302242 h 1839533"/>
                <a:gd name="connsiteX8" fmla="*/ 897 w 2257209"/>
                <a:gd name="connsiteY8" fmla="*/ 1236928 h 1839533"/>
                <a:gd name="connsiteX9" fmla="*/ 6835 w 2257209"/>
                <a:gd name="connsiteY9" fmla="*/ 1011297 h 1839533"/>
                <a:gd name="connsiteX10" fmla="*/ 54336 w 2257209"/>
                <a:gd name="connsiteY10" fmla="*/ 773790 h 1839533"/>
                <a:gd name="connsiteX11" fmla="*/ 42461 w 2257209"/>
                <a:gd name="connsiteY11" fmla="*/ 726289 h 1839533"/>
                <a:gd name="connsiteX12" fmla="*/ 12772 w 2257209"/>
                <a:gd name="connsiteY12" fmla="*/ 660975 h 1839533"/>
                <a:gd name="connsiteX13" fmla="*/ 6835 w 2257209"/>
                <a:gd name="connsiteY13" fmla="*/ 571909 h 1839533"/>
                <a:gd name="connsiteX14" fmla="*/ 54336 w 2257209"/>
                <a:gd name="connsiteY14" fmla="*/ 506595 h 1839533"/>
                <a:gd name="connsiteX15" fmla="*/ 84024 w 2257209"/>
                <a:gd name="connsiteY15" fmla="*/ 447219 h 1839533"/>
                <a:gd name="connsiteX16" fmla="*/ 226528 w 2257209"/>
                <a:gd name="connsiteY16" fmla="*/ 286902 h 1839533"/>
                <a:gd name="connsiteX17" fmla="*/ 256216 w 2257209"/>
                <a:gd name="connsiteY17" fmla="*/ 251277 h 1839533"/>
                <a:gd name="connsiteX18" fmla="*/ 265153 w 2257209"/>
                <a:gd name="connsiteY18" fmla="*/ 212652 h 1839533"/>
                <a:gd name="connsiteX19" fmla="*/ 404658 w 2257209"/>
                <a:gd name="connsiteY19" fmla="*/ 126604 h 1839533"/>
                <a:gd name="connsiteX20" fmla="*/ 594354 w 2257209"/>
                <a:gd name="connsiteY20" fmla="*/ 51658 h 1839533"/>
                <a:gd name="connsiteX21" fmla="*/ 791323 w 2257209"/>
                <a:gd name="connsiteY21" fmla="*/ 22588 h 1839533"/>
                <a:gd name="connsiteX22" fmla="*/ 808594 w 2257209"/>
                <a:gd name="connsiteY22" fmla="*/ 10772 h 1839533"/>
                <a:gd name="connsiteX23" fmla="*/ 876750 w 2257209"/>
                <a:gd name="connsiteY23" fmla="*/ 1893 h 1839533"/>
                <a:gd name="connsiteX24" fmla="*/ 1070914 w 2257209"/>
                <a:gd name="connsiteY24" fmla="*/ 1024 h 1839533"/>
                <a:gd name="connsiteX25" fmla="*/ 1241869 w 2257209"/>
                <a:gd name="connsiteY25" fmla="*/ 13770 h 1839533"/>
                <a:gd name="connsiteX26" fmla="*/ 1446612 w 2257209"/>
                <a:gd name="connsiteY26" fmla="*/ 55275 h 1839533"/>
                <a:gd name="connsiteX27" fmla="*/ 1544689 w 2257209"/>
                <a:gd name="connsiteY27" fmla="*/ 96897 h 1839533"/>
                <a:gd name="connsiteX28" fmla="*/ 1710944 w 2257209"/>
                <a:gd name="connsiteY28" fmla="*/ 144398 h 1839533"/>
                <a:gd name="connsiteX29" fmla="*/ 1794071 w 2257209"/>
                <a:gd name="connsiteY29" fmla="*/ 185962 h 1839533"/>
                <a:gd name="connsiteX30" fmla="*/ 1865323 w 2257209"/>
                <a:gd name="connsiteY30" fmla="*/ 233463 h 1839533"/>
                <a:gd name="connsiteX31" fmla="*/ 1930637 w 2257209"/>
                <a:gd name="connsiteY31" fmla="*/ 292840 h 1839533"/>
                <a:gd name="connsiteX32" fmla="*/ 2013765 w 2257209"/>
                <a:gd name="connsiteY32" fmla="*/ 346279 h 1839533"/>
                <a:gd name="connsiteX33" fmla="*/ 2144355 w 2257209"/>
                <a:gd name="connsiteY33" fmla="*/ 408596 h 1839533"/>
                <a:gd name="connsiteX34" fmla="*/ 2191759 w 2257209"/>
                <a:gd name="connsiteY34" fmla="*/ 500677 h 1839533"/>
                <a:gd name="connsiteX35" fmla="*/ 2248235 w 2257209"/>
                <a:gd name="connsiteY35" fmla="*/ 625368 h 1839533"/>
                <a:gd name="connsiteX36" fmla="*/ 2257209 w 2257209"/>
                <a:gd name="connsiteY36" fmla="*/ 779728 h 1839533"/>
                <a:gd name="connsiteX37" fmla="*/ 2251271 w 2257209"/>
                <a:gd name="connsiteY37" fmla="*/ 928170 h 1839533"/>
                <a:gd name="connsiteX38" fmla="*/ 2251271 w 2257209"/>
                <a:gd name="connsiteY38" fmla="*/ 928170 h 1839533"/>
                <a:gd name="connsiteX39" fmla="*/ 2233458 w 2257209"/>
                <a:gd name="connsiteY39" fmla="*/ 993484 h 1839533"/>
                <a:gd name="connsiteX40" fmla="*/ 2197832 w 2257209"/>
                <a:gd name="connsiteY40" fmla="*/ 1035047 h 1839533"/>
                <a:gd name="connsiteX41" fmla="*/ 2156269 w 2257209"/>
                <a:gd name="connsiteY41" fmla="*/ 1112237 h 1839533"/>
                <a:gd name="connsiteX42" fmla="*/ 2144393 w 2257209"/>
                <a:gd name="connsiteY42" fmla="*/ 1159738 h 1839533"/>
                <a:gd name="connsiteX43" fmla="*/ 2168144 w 2257209"/>
                <a:gd name="connsiteY43" fmla="*/ 1236928 h 1839533"/>
                <a:gd name="connsiteX44" fmla="*/ 2168144 w 2257209"/>
                <a:gd name="connsiteY44" fmla="*/ 1361619 h 1839533"/>
                <a:gd name="connsiteX45" fmla="*/ 2132518 w 2257209"/>
                <a:gd name="connsiteY45" fmla="*/ 1462559 h 1839533"/>
                <a:gd name="connsiteX46" fmla="*/ 2090954 w 2257209"/>
                <a:gd name="connsiteY46" fmla="*/ 1533811 h 1839533"/>
                <a:gd name="connsiteX47" fmla="*/ 2025640 w 2257209"/>
                <a:gd name="connsiteY47" fmla="*/ 1566440 h 1839533"/>
                <a:gd name="connsiteX48" fmla="*/ 1927640 w 2257209"/>
                <a:gd name="connsiteY48" fmla="*/ 1839533 h 1839533"/>
                <a:gd name="connsiteX49" fmla="*/ 1838613 w 2257209"/>
                <a:gd name="connsiteY49" fmla="*/ 1830656 h 1839533"/>
                <a:gd name="connsiteX50" fmla="*/ 1877199 w 2257209"/>
                <a:gd name="connsiteY50" fmla="*/ 1688190 h 1839533"/>
                <a:gd name="connsiteX51" fmla="*/ 1912824 w 2257209"/>
                <a:gd name="connsiteY51" fmla="*/ 1557562 h 1839533"/>
                <a:gd name="connsiteX52" fmla="*/ 1900948 w 2257209"/>
                <a:gd name="connsiteY52" fmla="*/ 1462559 h 1839533"/>
                <a:gd name="connsiteX53" fmla="*/ 1924700 w 2257209"/>
                <a:gd name="connsiteY53" fmla="*/ 1361619 h 1839533"/>
                <a:gd name="connsiteX54" fmla="*/ 1990014 w 2257209"/>
                <a:gd name="connsiteY54" fmla="*/ 1254741 h 1839533"/>
                <a:gd name="connsiteX55" fmla="*/ 1984076 w 2257209"/>
                <a:gd name="connsiteY55" fmla="*/ 1201302 h 1839533"/>
                <a:gd name="connsiteX56" fmla="*/ 2016801 w 2257209"/>
                <a:gd name="connsiteY56" fmla="*/ 1109278 h 1839533"/>
                <a:gd name="connsiteX57" fmla="*/ 2049391 w 2257209"/>
                <a:gd name="connsiteY57" fmla="*/ 951920 h 1839533"/>
                <a:gd name="connsiteX58" fmla="*/ 2120643 w 2257209"/>
                <a:gd name="connsiteY58" fmla="*/ 910357 h 1839533"/>
                <a:gd name="connsiteX59" fmla="*/ 2120643 w 2257209"/>
                <a:gd name="connsiteY59" fmla="*/ 910357 h 1839533"/>
                <a:gd name="connsiteX60" fmla="*/ 2138456 w 2257209"/>
                <a:gd name="connsiteY60" fmla="*/ 785666 h 1839533"/>
                <a:gd name="connsiteX61" fmla="*/ 2068712 w 2257209"/>
                <a:gd name="connsiteY61" fmla="*/ 510348 h 1839533"/>
                <a:gd name="connsiteX62" fmla="*/ 1829697 w 2257209"/>
                <a:gd name="connsiteY62" fmla="*/ 381905 h 1839533"/>
                <a:gd name="connsiteX63" fmla="*/ 1390310 w 2257209"/>
                <a:gd name="connsiteY63" fmla="*/ 179966 h 1839533"/>
                <a:gd name="connsiteX64" fmla="*/ 1187076 w 2257209"/>
                <a:gd name="connsiteY64" fmla="*/ 152927 h 1839533"/>
                <a:gd name="connsiteX65" fmla="*/ 977652 w 2257209"/>
                <a:gd name="connsiteY65" fmla="*/ 147337 h 1839533"/>
                <a:gd name="connsiteX66" fmla="*/ 808419 w 2257209"/>
                <a:gd name="connsiteY66" fmla="*/ 144359 h 1839533"/>
                <a:gd name="connsiteX67" fmla="*/ 621432 w 2257209"/>
                <a:gd name="connsiteY67" fmla="*/ 188901 h 1839533"/>
                <a:gd name="connsiteX68" fmla="*/ 440246 w 2257209"/>
                <a:gd name="connsiteY68" fmla="*/ 275007 h 1839533"/>
                <a:gd name="connsiteX69" fmla="*/ 383288 w 2257209"/>
                <a:gd name="connsiteY69" fmla="*/ 320085 h 1839533"/>
                <a:gd name="connsiteX70" fmla="*/ 334581 w 2257209"/>
                <a:gd name="connsiteY70" fmla="*/ 329641 h 1839533"/>
                <a:gd name="connsiteX71" fmla="*/ 245517 w 2257209"/>
                <a:gd name="connsiteY71" fmla="*/ 406799 h 1839533"/>
                <a:gd name="connsiteX72" fmla="*/ 189696 w 2257209"/>
                <a:gd name="connsiteY72" fmla="*/ 476907 h 1839533"/>
                <a:gd name="connsiteX73" fmla="*/ 182521 w 2257209"/>
                <a:gd name="connsiteY73" fmla="*/ 542191 h 1839533"/>
                <a:gd name="connsiteX74" fmla="*/ 220560 w 2257209"/>
                <a:gd name="connsiteY74" fmla="*/ 571507 h 1839533"/>
                <a:gd name="connsiteX75" fmla="*/ 251455 w 2257209"/>
                <a:gd name="connsiteY75" fmla="*/ 615824 h 1839533"/>
                <a:gd name="connsiteX76" fmla="*/ 238404 w 2257209"/>
                <a:gd name="connsiteY76" fmla="*/ 690663 h 1839533"/>
                <a:gd name="connsiteX77" fmla="*/ 193253 w 2257209"/>
                <a:gd name="connsiteY77" fmla="*/ 729783 h 1839533"/>
                <a:gd name="connsiteX78" fmla="*/ 196747 w 2257209"/>
                <a:gd name="connsiteY78" fmla="*/ 757244 h 1839533"/>
                <a:gd name="connsiteX79" fmla="*/ 230085 w 2257209"/>
                <a:gd name="connsiteY79" fmla="*/ 757244 h 1839533"/>
                <a:gd name="connsiteX80" fmla="*/ 268092 w 2257209"/>
                <a:gd name="connsiteY80" fmla="*/ 744102 h 1839533"/>
                <a:gd name="connsiteX81" fmla="*/ 268092 w 2257209"/>
                <a:gd name="connsiteY81" fmla="*/ 744102 h 1839533"/>
                <a:gd name="connsiteX82" fmla="*/ 268092 w 2257209"/>
                <a:gd name="connsiteY82" fmla="*/ 744102 h 1839533"/>
                <a:gd name="connsiteX83" fmla="*/ 320572 w 2257209"/>
                <a:gd name="connsiteY83" fmla="*/ 695332 h 1839533"/>
                <a:gd name="connsiteX84" fmla="*/ 363095 w 2257209"/>
                <a:gd name="connsiteY84" fmla="*/ 672850 h 1839533"/>
                <a:gd name="connsiteX85" fmla="*/ 422471 w 2257209"/>
                <a:gd name="connsiteY85" fmla="*/ 690663 h 1839533"/>
                <a:gd name="connsiteX86" fmla="*/ 446222 w 2257209"/>
                <a:gd name="connsiteY86" fmla="*/ 767853 h 1839533"/>
                <a:gd name="connsiteX87" fmla="*/ 475910 w 2257209"/>
                <a:gd name="connsiteY87" fmla="*/ 874731 h 1839533"/>
                <a:gd name="connsiteX88" fmla="*/ 511536 w 2257209"/>
                <a:gd name="connsiteY88" fmla="*/ 963795 h 1839533"/>
                <a:gd name="connsiteX89" fmla="*/ 529349 w 2257209"/>
                <a:gd name="connsiteY89" fmla="*/ 1040985 h 1839533"/>
                <a:gd name="connsiteX90" fmla="*/ 541224 w 2257209"/>
                <a:gd name="connsiteY90" fmla="*/ 1094424 h 1839533"/>
                <a:gd name="connsiteX91" fmla="*/ 541224 w 2257209"/>
                <a:gd name="connsiteY91" fmla="*/ 1272554 h 1839533"/>
                <a:gd name="connsiteX92" fmla="*/ 511536 w 2257209"/>
                <a:gd name="connsiteY92" fmla="*/ 1367557 h 1839533"/>
                <a:gd name="connsiteX93" fmla="*/ 505598 w 2257209"/>
                <a:gd name="connsiteY93" fmla="*/ 1527873 h 1839533"/>
                <a:gd name="connsiteX94" fmla="*/ 481848 w 2257209"/>
                <a:gd name="connsiteY94" fmla="*/ 1628814 h 1839533"/>
                <a:gd name="connsiteX95" fmla="*/ 481847 w 2257209"/>
                <a:gd name="connsiteY95" fmla="*/ 1711941 h 1839533"/>
                <a:gd name="connsiteX0" fmla="*/ 481847 w 2257209"/>
                <a:gd name="connsiteY0" fmla="*/ 1711941 h 1839533"/>
                <a:gd name="connsiteX1" fmla="*/ 369032 w 2257209"/>
                <a:gd name="connsiteY1" fmla="*/ 1717879 h 1839533"/>
                <a:gd name="connsiteX2" fmla="*/ 303718 w 2257209"/>
                <a:gd name="connsiteY2" fmla="*/ 1717879 h 1839533"/>
                <a:gd name="connsiteX3" fmla="*/ 256217 w 2257209"/>
                <a:gd name="connsiteY3" fmla="*/ 1664440 h 1839533"/>
                <a:gd name="connsiteX4" fmla="*/ 190902 w 2257209"/>
                <a:gd name="connsiteY4" fmla="*/ 1670377 h 1839533"/>
                <a:gd name="connsiteX5" fmla="*/ 84024 w 2257209"/>
                <a:gd name="connsiteY5" fmla="*/ 1664440 h 1839533"/>
                <a:gd name="connsiteX6" fmla="*/ 66211 w 2257209"/>
                <a:gd name="connsiteY6" fmla="*/ 1575375 h 1839533"/>
                <a:gd name="connsiteX7" fmla="*/ 48398 w 2257209"/>
                <a:gd name="connsiteY7" fmla="*/ 1302242 h 1839533"/>
                <a:gd name="connsiteX8" fmla="*/ 897 w 2257209"/>
                <a:gd name="connsiteY8" fmla="*/ 1236928 h 1839533"/>
                <a:gd name="connsiteX9" fmla="*/ 6835 w 2257209"/>
                <a:gd name="connsiteY9" fmla="*/ 1011297 h 1839533"/>
                <a:gd name="connsiteX10" fmla="*/ 54336 w 2257209"/>
                <a:gd name="connsiteY10" fmla="*/ 773790 h 1839533"/>
                <a:gd name="connsiteX11" fmla="*/ 42461 w 2257209"/>
                <a:gd name="connsiteY11" fmla="*/ 726289 h 1839533"/>
                <a:gd name="connsiteX12" fmla="*/ 12772 w 2257209"/>
                <a:gd name="connsiteY12" fmla="*/ 660975 h 1839533"/>
                <a:gd name="connsiteX13" fmla="*/ 6835 w 2257209"/>
                <a:gd name="connsiteY13" fmla="*/ 571909 h 1839533"/>
                <a:gd name="connsiteX14" fmla="*/ 54336 w 2257209"/>
                <a:gd name="connsiteY14" fmla="*/ 506595 h 1839533"/>
                <a:gd name="connsiteX15" fmla="*/ 84024 w 2257209"/>
                <a:gd name="connsiteY15" fmla="*/ 447219 h 1839533"/>
                <a:gd name="connsiteX16" fmla="*/ 226528 w 2257209"/>
                <a:gd name="connsiteY16" fmla="*/ 286902 h 1839533"/>
                <a:gd name="connsiteX17" fmla="*/ 256216 w 2257209"/>
                <a:gd name="connsiteY17" fmla="*/ 251277 h 1839533"/>
                <a:gd name="connsiteX18" fmla="*/ 265153 w 2257209"/>
                <a:gd name="connsiteY18" fmla="*/ 212652 h 1839533"/>
                <a:gd name="connsiteX19" fmla="*/ 404658 w 2257209"/>
                <a:gd name="connsiteY19" fmla="*/ 126604 h 1839533"/>
                <a:gd name="connsiteX20" fmla="*/ 594354 w 2257209"/>
                <a:gd name="connsiteY20" fmla="*/ 51658 h 1839533"/>
                <a:gd name="connsiteX21" fmla="*/ 791323 w 2257209"/>
                <a:gd name="connsiteY21" fmla="*/ 22588 h 1839533"/>
                <a:gd name="connsiteX22" fmla="*/ 808594 w 2257209"/>
                <a:gd name="connsiteY22" fmla="*/ 10772 h 1839533"/>
                <a:gd name="connsiteX23" fmla="*/ 876750 w 2257209"/>
                <a:gd name="connsiteY23" fmla="*/ 1893 h 1839533"/>
                <a:gd name="connsiteX24" fmla="*/ 1070914 w 2257209"/>
                <a:gd name="connsiteY24" fmla="*/ 1024 h 1839533"/>
                <a:gd name="connsiteX25" fmla="*/ 1241869 w 2257209"/>
                <a:gd name="connsiteY25" fmla="*/ 13770 h 1839533"/>
                <a:gd name="connsiteX26" fmla="*/ 1446612 w 2257209"/>
                <a:gd name="connsiteY26" fmla="*/ 55275 h 1839533"/>
                <a:gd name="connsiteX27" fmla="*/ 1544689 w 2257209"/>
                <a:gd name="connsiteY27" fmla="*/ 96897 h 1839533"/>
                <a:gd name="connsiteX28" fmla="*/ 1710944 w 2257209"/>
                <a:gd name="connsiteY28" fmla="*/ 144398 h 1839533"/>
                <a:gd name="connsiteX29" fmla="*/ 1794071 w 2257209"/>
                <a:gd name="connsiteY29" fmla="*/ 185962 h 1839533"/>
                <a:gd name="connsiteX30" fmla="*/ 1865323 w 2257209"/>
                <a:gd name="connsiteY30" fmla="*/ 233463 h 1839533"/>
                <a:gd name="connsiteX31" fmla="*/ 1930637 w 2257209"/>
                <a:gd name="connsiteY31" fmla="*/ 292840 h 1839533"/>
                <a:gd name="connsiteX32" fmla="*/ 2013765 w 2257209"/>
                <a:gd name="connsiteY32" fmla="*/ 346279 h 1839533"/>
                <a:gd name="connsiteX33" fmla="*/ 2144355 w 2257209"/>
                <a:gd name="connsiteY33" fmla="*/ 408596 h 1839533"/>
                <a:gd name="connsiteX34" fmla="*/ 2191759 w 2257209"/>
                <a:gd name="connsiteY34" fmla="*/ 500677 h 1839533"/>
                <a:gd name="connsiteX35" fmla="*/ 2248235 w 2257209"/>
                <a:gd name="connsiteY35" fmla="*/ 625368 h 1839533"/>
                <a:gd name="connsiteX36" fmla="*/ 2257209 w 2257209"/>
                <a:gd name="connsiteY36" fmla="*/ 779728 h 1839533"/>
                <a:gd name="connsiteX37" fmla="*/ 2251271 w 2257209"/>
                <a:gd name="connsiteY37" fmla="*/ 928170 h 1839533"/>
                <a:gd name="connsiteX38" fmla="*/ 2251271 w 2257209"/>
                <a:gd name="connsiteY38" fmla="*/ 928170 h 1839533"/>
                <a:gd name="connsiteX39" fmla="*/ 2233458 w 2257209"/>
                <a:gd name="connsiteY39" fmla="*/ 993484 h 1839533"/>
                <a:gd name="connsiteX40" fmla="*/ 2197832 w 2257209"/>
                <a:gd name="connsiteY40" fmla="*/ 1035047 h 1839533"/>
                <a:gd name="connsiteX41" fmla="*/ 2156269 w 2257209"/>
                <a:gd name="connsiteY41" fmla="*/ 1112237 h 1839533"/>
                <a:gd name="connsiteX42" fmla="*/ 2144393 w 2257209"/>
                <a:gd name="connsiteY42" fmla="*/ 1159738 h 1839533"/>
                <a:gd name="connsiteX43" fmla="*/ 2168144 w 2257209"/>
                <a:gd name="connsiteY43" fmla="*/ 1236928 h 1839533"/>
                <a:gd name="connsiteX44" fmla="*/ 2168144 w 2257209"/>
                <a:gd name="connsiteY44" fmla="*/ 1361619 h 1839533"/>
                <a:gd name="connsiteX45" fmla="*/ 2132518 w 2257209"/>
                <a:gd name="connsiteY45" fmla="*/ 1462559 h 1839533"/>
                <a:gd name="connsiteX46" fmla="*/ 2090954 w 2257209"/>
                <a:gd name="connsiteY46" fmla="*/ 1533811 h 1839533"/>
                <a:gd name="connsiteX47" fmla="*/ 2025640 w 2257209"/>
                <a:gd name="connsiteY47" fmla="*/ 1566440 h 1839533"/>
                <a:gd name="connsiteX48" fmla="*/ 1927640 w 2257209"/>
                <a:gd name="connsiteY48" fmla="*/ 1839533 h 1839533"/>
                <a:gd name="connsiteX49" fmla="*/ 1838613 w 2257209"/>
                <a:gd name="connsiteY49" fmla="*/ 1830656 h 1839533"/>
                <a:gd name="connsiteX50" fmla="*/ 1877199 w 2257209"/>
                <a:gd name="connsiteY50" fmla="*/ 1688190 h 1839533"/>
                <a:gd name="connsiteX51" fmla="*/ 1912824 w 2257209"/>
                <a:gd name="connsiteY51" fmla="*/ 1557562 h 1839533"/>
                <a:gd name="connsiteX52" fmla="*/ 1900948 w 2257209"/>
                <a:gd name="connsiteY52" fmla="*/ 1462559 h 1839533"/>
                <a:gd name="connsiteX53" fmla="*/ 1924700 w 2257209"/>
                <a:gd name="connsiteY53" fmla="*/ 1361619 h 1839533"/>
                <a:gd name="connsiteX54" fmla="*/ 1990014 w 2257209"/>
                <a:gd name="connsiteY54" fmla="*/ 1254741 h 1839533"/>
                <a:gd name="connsiteX55" fmla="*/ 1984076 w 2257209"/>
                <a:gd name="connsiteY55" fmla="*/ 1201302 h 1839533"/>
                <a:gd name="connsiteX56" fmla="*/ 2016801 w 2257209"/>
                <a:gd name="connsiteY56" fmla="*/ 1109278 h 1839533"/>
                <a:gd name="connsiteX57" fmla="*/ 2049391 w 2257209"/>
                <a:gd name="connsiteY57" fmla="*/ 951920 h 1839533"/>
                <a:gd name="connsiteX58" fmla="*/ 2120643 w 2257209"/>
                <a:gd name="connsiteY58" fmla="*/ 910357 h 1839533"/>
                <a:gd name="connsiteX59" fmla="*/ 2120643 w 2257209"/>
                <a:gd name="connsiteY59" fmla="*/ 910357 h 1839533"/>
                <a:gd name="connsiteX60" fmla="*/ 2138456 w 2257209"/>
                <a:gd name="connsiteY60" fmla="*/ 785666 h 1839533"/>
                <a:gd name="connsiteX61" fmla="*/ 2068712 w 2257209"/>
                <a:gd name="connsiteY61" fmla="*/ 510348 h 1839533"/>
                <a:gd name="connsiteX62" fmla="*/ 1829697 w 2257209"/>
                <a:gd name="connsiteY62" fmla="*/ 381905 h 1839533"/>
                <a:gd name="connsiteX63" fmla="*/ 1390310 w 2257209"/>
                <a:gd name="connsiteY63" fmla="*/ 179966 h 1839533"/>
                <a:gd name="connsiteX64" fmla="*/ 1187076 w 2257209"/>
                <a:gd name="connsiteY64" fmla="*/ 152927 h 1839533"/>
                <a:gd name="connsiteX65" fmla="*/ 977652 w 2257209"/>
                <a:gd name="connsiteY65" fmla="*/ 147337 h 1839533"/>
                <a:gd name="connsiteX66" fmla="*/ 808419 w 2257209"/>
                <a:gd name="connsiteY66" fmla="*/ 144359 h 1839533"/>
                <a:gd name="connsiteX67" fmla="*/ 621432 w 2257209"/>
                <a:gd name="connsiteY67" fmla="*/ 188901 h 1839533"/>
                <a:gd name="connsiteX68" fmla="*/ 440246 w 2257209"/>
                <a:gd name="connsiteY68" fmla="*/ 275007 h 1839533"/>
                <a:gd name="connsiteX69" fmla="*/ 383288 w 2257209"/>
                <a:gd name="connsiteY69" fmla="*/ 320085 h 1839533"/>
                <a:gd name="connsiteX70" fmla="*/ 334581 w 2257209"/>
                <a:gd name="connsiteY70" fmla="*/ 329641 h 1839533"/>
                <a:gd name="connsiteX71" fmla="*/ 245517 w 2257209"/>
                <a:gd name="connsiteY71" fmla="*/ 406799 h 1839533"/>
                <a:gd name="connsiteX72" fmla="*/ 189696 w 2257209"/>
                <a:gd name="connsiteY72" fmla="*/ 476907 h 1839533"/>
                <a:gd name="connsiteX73" fmla="*/ 182521 w 2257209"/>
                <a:gd name="connsiteY73" fmla="*/ 542191 h 1839533"/>
                <a:gd name="connsiteX74" fmla="*/ 220560 w 2257209"/>
                <a:gd name="connsiteY74" fmla="*/ 571507 h 1839533"/>
                <a:gd name="connsiteX75" fmla="*/ 251455 w 2257209"/>
                <a:gd name="connsiteY75" fmla="*/ 615824 h 1839533"/>
                <a:gd name="connsiteX76" fmla="*/ 238404 w 2257209"/>
                <a:gd name="connsiteY76" fmla="*/ 690663 h 1839533"/>
                <a:gd name="connsiteX77" fmla="*/ 193253 w 2257209"/>
                <a:gd name="connsiteY77" fmla="*/ 729783 h 1839533"/>
                <a:gd name="connsiteX78" fmla="*/ 196747 w 2257209"/>
                <a:gd name="connsiteY78" fmla="*/ 757244 h 1839533"/>
                <a:gd name="connsiteX79" fmla="*/ 230085 w 2257209"/>
                <a:gd name="connsiteY79" fmla="*/ 757244 h 1839533"/>
                <a:gd name="connsiteX80" fmla="*/ 268092 w 2257209"/>
                <a:gd name="connsiteY80" fmla="*/ 744102 h 1839533"/>
                <a:gd name="connsiteX81" fmla="*/ 268092 w 2257209"/>
                <a:gd name="connsiteY81" fmla="*/ 744102 h 1839533"/>
                <a:gd name="connsiteX82" fmla="*/ 268092 w 2257209"/>
                <a:gd name="connsiteY82" fmla="*/ 744102 h 1839533"/>
                <a:gd name="connsiteX83" fmla="*/ 320572 w 2257209"/>
                <a:gd name="connsiteY83" fmla="*/ 695332 h 1839533"/>
                <a:gd name="connsiteX84" fmla="*/ 363095 w 2257209"/>
                <a:gd name="connsiteY84" fmla="*/ 672850 h 1839533"/>
                <a:gd name="connsiteX85" fmla="*/ 422471 w 2257209"/>
                <a:gd name="connsiteY85" fmla="*/ 690663 h 1839533"/>
                <a:gd name="connsiteX86" fmla="*/ 446222 w 2257209"/>
                <a:gd name="connsiteY86" fmla="*/ 767853 h 1839533"/>
                <a:gd name="connsiteX87" fmla="*/ 475910 w 2257209"/>
                <a:gd name="connsiteY87" fmla="*/ 874731 h 1839533"/>
                <a:gd name="connsiteX88" fmla="*/ 511536 w 2257209"/>
                <a:gd name="connsiteY88" fmla="*/ 963795 h 1839533"/>
                <a:gd name="connsiteX89" fmla="*/ 529349 w 2257209"/>
                <a:gd name="connsiteY89" fmla="*/ 1040985 h 1839533"/>
                <a:gd name="connsiteX90" fmla="*/ 541224 w 2257209"/>
                <a:gd name="connsiteY90" fmla="*/ 1094424 h 1839533"/>
                <a:gd name="connsiteX91" fmla="*/ 541224 w 2257209"/>
                <a:gd name="connsiteY91" fmla="*/ 1272554 h 1839533"/>
                <a:gd name="connsiteX92" fmla="*/ 511536 w 2257209"/>
                <a:gd name="connsiteY92" fmla="*/ 1367557 h 1839533"/>
                <a:gd name="connsiteX93" fmla="*/ 505598 w 2257209"/>
                <a:gd name="connsiteY93" fmla="*/ 1527873 h 1839533"/>
                <a:gd name="connsiteX94" fmla="*/ 481848 w 2257209"/>
                <a:gd name="connsiteY94" fmla="*/ 1628814 h 1839533"/>
                <a:gd name="connsiteX95" fmla="*/ 481847 w 2257209"/>
                <a:gd name="connsiteY95" fmla="*/ 1711941 h 1839533"/>
                <a:gd name="connsiteX0" fmla="*/ 481847 w 2257209"/>
                <a:gd name="connsiteY0" fmla="*/ 1711941 h 1839533"/>
                <a:gd name="connsiteX1" fmla="*/ 369032 w 2257209"/>
                <a:gd name="connsiteY1" fmla="*/ 1717879 h 1839533"/>
                <a:gd name="connsiteX2" fmla="*/ 303718 w 2257209"/>
                <a:gd name="connsiteY2" fmla="*/ 1717879 h 1839533"/>
                <a:gd name="connsiteX3" fmla="*/ 256217 w 2257209"/>
                <a:gd name="connsiteY3" fmla="*/ 1664440 h 1839533"/>
                <a:gd name="connsiteX4" fmla="*/ 190902 w 2257209"/>
                <a:gd name="connsiteY4" fmla="*/ 1670377 h 1839533"/>
                <a:gd name="connsiteX5" fmla="*/ 84024 w 2257209"/>
                <a:gd name="connsiteY5" fmla="*/ 1664440 h 1839533"/>
                <a:gd name="connsiteX6" fmla="*/ 66211 w 2257209"/>
                <a:gd name="connsiteY6" fmla="*/ 1575375 h 1839533"/>
                <a:gd name="connsiteX7" fmla="*/ 48398 w 2257209"/>
                <a:gd name="connsiteY7" fmla="*/ 1302242 h 1839533"/>
                <a:gd name="connsiteX8" fmla="*/ 897 w 2257209"/>
                <a:gd name="connsiteY8" fmla="*/ 1236928 h 1839533"/>
                <a:gd name="connsiteX9" fmla="*/ 21123 w 2257209"/>
                <a:gd name="connsiteY9" fmla="*/ 1011297 h 1839533"/>
                <a:gd name="connsiteX10" fmla="*/ 54336 w 2257209"/>
                <a:gd name="connsiteY10" fmla="*/ 773790 h 1839533"/>
                <a:gd name="connsiteX11" fmla="*/ 42461 w 2257209"/>
                <a:gd name="connsiteY11" fmla="*/ 726289 h 1839533"/>
                <a:gd name="connsiteX12" fmla="*/ 12772 w 2257209"/>
                <a:gd name="connsiteY12" fmla="*/ 660975 h 1839533"/>
                <a:gd name="connsiteX13" fmla="*/ 6835 w 2257209"/>
                <a:gd name="connsiteY13" fmla="*/ 571909 h 1839533"/>
                <a:gd name="connsiteX14" fmla="*/ 54336 w 2257209"/>
                <a:gd name="connsiteY14" fmla="*/ 506595 h 1839533"/>
                <a:gd name="connsiteX15" fmla="*/ 84024 w 2257209"/>
                <a:gd name="connsiteY15" fmla="*/ 447219 h 1839533"/>
                <a:gd name="connsiteX16" fmla="*/ 226528 w 2257209"/>
                <a:gd name="connsiteY16" fmla="*/ 286902 h 1839533"/>
                <a:gd name="connsiteX17" fmla="*/ 256216 w 2257209"/>
                <a:gd name="connsiteY17" fmla="*/ 251277 h 1839533"/>
                <a:gd name="connsiteX18" fmla="*/ 265153 w 2257209"/>
                <a:gd name="connsiteY18" fmla="*/ 212652 h 1839533"/>
                <a:gd name="connsiteX19" fmla="*/ 404658 w 2257209"/>
                <a:gd name="connsiteY19" fmla="*/ 126604 h 1839533"/>
                <a:gd name="connsiteX20" fmla="*/ 594354 w 2257209"/>
                <a:gd name="connsiteY20" fmla="*/ 51658 h 1839533"/>
                <a:gd name="connsiteX21" fmla="*/ 791323 w 2257209"/>
                <a:gd name="connsiteY21" fmla="*/ 22588 h 1839533"/>
                <a:gd name="connsiteX22" fmla="*/ 808594 w 2257209"/>
                <a:gd name="connsiteY22" fmla="*/ 10772 h 1839533"/>
                <a:gd name="connsiteX23" fmla="*/ 876750 w 2257209"/>
                <a:gd name="connsiteY23" fmla="*/ 1893 h 1839533"/>
                <a:gd name="connsiteX24" fmla="*/ 1070914 w 2257209"/>
                <a:gd name="connsiteY24" fmla="*/ 1024 h 1839533"/>
                <a:gd name="connsiteX25" fmla="*/ 1241869 w 2257209"/>
                <a:gd name="connsiteY25" fmla="*/ 13770 h 1839533"/>
                <a:gd name="connsiteX26" fmla="*/ 1446612 w 2257209"/>
                <a:gd name="connsiteY26" fmla="*/ 55275 h 1839533"/>
                <a:gd name="connsiteX27" fmla="*/ 1544689 w 2257209"/>
                <a:gd name="connsiteY27" fmla="*/ 96897 h 1839533"/>
                <a:gd name="connsiteX28" fmla="*/ 1710944 w 2257209"/>
                <a:gd name="connsiteY28" fmla="*/ 144398 h 1839533"/>
                <a:gd name="connsiteX29" fmla="*/ 1794071 w 2257209"/>
                <a:gd name="connsiteY29" fmla="*/ 185962 h 1839533"/>
                <a:gd name="connsiteX30" fmla="*/ 1865323 w 2257209"/>
                <a:gd name="connsiteY30" fmla="*/ 233463 h 1839533"/>
                <a:gd name="connsiteX31" fmla="*/ 1930637 w 2257209"/>
                <a:gd name="connsiteY31" fmla="*/ 292840 h 1839533"/>
                <a:gd name="connsiteX32" fmla="*/ 2013765 w 2257209"/>
                <a:gd name="connsiteY32" fmla="*/ 346279 h 1839533"/>
                <a:gd name="connsiteX33" fmla="*/ 2144355 w 2257209"/>
                <a:gd name="connsiteY33" fmla="*/ 408596 h 1839533"/>
                <a:gd name="connsiteX34" fmla="*/ 2191759 w 2257209"/>
                <a:gd name="connsiteY34" fmla="*/ 500677 h 1839533"/>
                <a:gd name="connsiteX35" fmla="*/ 2248235 w 2257209"/>
                <a:gd name="connsiteY35" fmla="*/ 625368 h 1839533"/>
                <a:gd name="connsiteX36" fmla="*/ 2257209 w 2257209"/>
                <a:gd name="connsiteY36" fmla="*/ 779728 h 1839533"/>
                <a:gd name="connsiteX37" fmla="*/ 2251271 w 2257209"/>
                <a:gd name="connsiteY37" fmla="*/ 928170 h 1839533"/>
                <a:gd name="connsiteX38" fmla="*/ 2251271 w 2257209"/>
                <a:gd name="connsiteY38" fmla="*/ 928170 h 1839533"/>
                <a:gd name="connsiteX39" fmla="*/ 2233458 w 2257209"/>
                <a:gd name="connsiteY39" fmla="*/ 993484 h 1839533"/>
                <a:gd name="connsiteX40" fmla="*/ 2197832 w 2257209"/>
                <a:gd name="connsiteY40" fmla="*/ 1035047 h 1839533"/>
                <a:gd name="connsiteX41" fmla="*/ 2156269 w 2257209"/>
                <a:gd name="connsiteY41" fmla="*/ 1112237 h 1839533"/>
                <a:gd name="connsiteX42" fmla="*/ 2144393 w 2257209"/>
                <a:gd name="connsiteY42" fmla="*/ 1159738 h 1839533"/>
                <a:gd name="connsiteX43" fmla="*/ 2168144 w 2257209"/>
                <a:gd name="connsiteY43" fmla="*/ 1236928 h 1839533"/>
                <a:gd name="connsiteX44" fmla="*/ 2168144 w 2257209"/>
                <a:gd name="connsiteY44" fmla="*/ 1361619 h 1839533"/>
                <a:gd name="connsiteX45" fmla="*/ 2132518 w 2257209"/>
                <a:gd name="connsiteY45" fmla="*/ 1462559 h 1839533"/>
                <a:gd name="connsiteX46" fmla="*/ 2090954 w 2257209"/>
                <a:gd name="connsiteY46" fmla="*/ 1533811 h 1839533"/>
                <a:gd name="connsiteX47" fmla="*/ 2025640 w 2257209"/>
                <a:gd name="connsiteY47" fmla="*/ 1566440 h 1839533"/>
                <a:gd name="connsiteX48" fmla="*/ 1927640 w 2257209"/>
                <a:gd name="connsiteY48" fmla="*/ 1839533 h 1839533"/>
                <a:gd name="connsiteX49" fmla="*/ 1838613 w 2257209"/>
                <a:gd name="connsiteY49" fmla="*/ 1830656 h 1839533"/>
                <a:gd name="connsiteX50" fmla="*/ 1877199 w 2257209"/>
                <a:gd name="connsiteY50" fmla="*/ 1688190 h 1839533"/>
                <a:gd name="connsiteX51" fmla="*/ 1912824 w 2257209"/>
                <a:gd name="connsiteY51" fmla="*/ 1557562 h 1839533"/>
                <a:gd name="connsiteX52" fmla="*/ 1900948 w 2257209"/>
                <a:gd name="connsiteY52" fmla="*/ 1462559 h 1839533"/>
                <a:gd name="connsiteX53" fmla="*/ 1924700 w 2257209"/>
                <a:gd name="connsiteY53" fmla="*/ 1361619 h 1839533"/>
                <a:gd name="connsiteX54" fmla="*/ 1990014 w 2257209"/>
                <a:gd name="connsiteY54" fmla="*/ 1254741 h 1839533"/>
                <a:gd name="connsiteX55" fmla="*/ 1984076 w 2257209"/>
                <a:gd name="connsiteY55" fmla="*/ 1201302 h 1839533"/>
                <a:gd name="connsiteX56" fmla="*/ 2016801 w 2257209"/>
                <a:gd name="connsiteY56" fmla="*/ 1109278 h 1839533"/>
                <a:gd name="connsiteX57" fmla="*/ 2049391 w 2257209"/>
                <a:gd name="connsiteY57" fmla="*/ 951920 h 1839533"/>
                <a:gd name="connsiteX58" fmla="*/ 2120643 w 2257209"/>
                <a:gd name="connsiteY58" fmla="*/ 910357 h 1839533"/>
                <a:gd name="connsiteX59" fmla="*/ 2120643 w 2257209"/>
                <a:gd name="connsiteY59" fmla="*/ 910357 h 1839533"/>
                <a:gd name="connsiteX60" fmla="*/ 2138456 w 2257209"/>
                <a:gd name="connsiteY60" fmla="*/ 785666 h 1839533"/>
                <a:gd name="connsiteX61" fmla="*/ 2068712 w 2257209"/>
                <a:gd name="connsiteY61" fmla="*/ 510348 h 1839533"/>
                <a:gd name="connsiteX62" fmla="*/ 1829697 w 2257209"/>
                <a:gd name="connsiteY62" fmla="*/ 381905 h 1839533"/>
                <a:gd name="connsiteX63" fmla="*/ 1390310 w 2257209"/>
                <a:gd name="connsiteY63" fmla="*/ 179966 h 1839533"/>
                <a:gd name="connsiteX64" fmla="*/ 1187076 w 2257209"/>
                <a:gd name="connsiteY64" fmla="*/ 152927 h 1839533"/>
                <a:gd name="connsiteX65" fmla="*/ 977652 w 2257209"/>
                <a:gd name="connsiteY65" fmla="*/ 147337 h 1839533"/>
                <a:gd name="connsiteX66" fmla="*/ 808419 w 2257209"/>
                <a:gd name="connsiteY66" fmla="*/ 144359 h 1839533"/>
                <a:gd name="connsiteX67" fmla="*/ 621432 w 2257209"/>
                <a:gd name="connsiteY67" fmla="*/ 188901 h 1839533"/>
                <a:gd name="connsiteX68" fmla="*/ 440246 w 2257209"/>
                <a:gd name="connsiteY68" fmla="*/ 275007 h 1839533"/>
                <a:gd name="connsiteX69" fmla="*/ 383288 w 2257209"/>
                <a:gd name="connsiteY69" fmla="*/ 320085 h 1839533"/>
                <a:gd name="connsiteX70" fmla="*/ 334581 w 2257209"/>
                <a:gd name="connsiteY70" fmla="*/ 329641 h 1839533"/>
                <a:gd name="connsiteX71" fmla="*/ 245517 w 2257209"/>
                <a:gd name="connsiteY71" fmla="*/ 406799 h 1839533"/>
                <a:gd name="connsiteX72" fmla="*/ 189696 w 2257209"/>
                <a:gd name="connsiteY72" fmla="*/ 476907 h 1839533"/>
                <a:gd name="connsiteX73" fmla="*/ 182521 w 2257209"/>
                <a:gd name="connsiteY73" fmla="*/ 542191 h 1839533"/>
                <a:gd name="connsiteX74" fmla="*/ 220560 w 2257209"/>
                <a:gd name="connsiteY74" fmla="*/ 571507 h 1839533"/>
                <a:gd name="connsiteX75" fmla="*/ 251455 w 2257209"/>
                <a:gd name="connsiteY75" fmla="*/ 615824 h 1839533"/>
                <a:gd name="connsiteX76" fmla="*/ 238404 w 2257209"/>
                <a:gd name="connsiteY76" fmla="*/ 690663 h 1839533"/>
                <a:gd name="connsiteX77" fmla="*/ 193253 w 2257209"/>
                <a:gd name="connsiteY77" fmla="*/ 729783 h 1839533"/>
                <a:gd name="connsiteX78" fmla="*/ 196747 w 2257209"/>
                <a:gd name="connsiteY78" fmla="*/ 757244 h 1839533"/>
                <a:gd name="connsiteX79" fmla="*/ 230085 w 2257209"/>
                <a:gd name="connsiteY79" fmla="*/ 757244 h 1839533"/>
                <a:gd name="connsiteX80" fmla="*/ 268092 w 2257209"/>
                <a:gd name="connsiteY80" fmla="*/ 744102 h 1839533"/>
                <a:gd name="connsiteX81" fmla="*/ 268092 w 2257209"/>
                <a:gd name="connsiteY81" fmla="*/ 744102 h 1839533"/>
                <a:gd name="connsiteX82" fmla="*/ 268092 w 2257209"/>
                <a:gd name="connsiteY82" fmla="*/ 744102 h 1839533"/>
                <a:gd name="connsiteX83" fmla="*/ 320572 w 2257209"/>
                <a:gd name="connsiteY83" fmla="*/ 695332 h 1839533"/>
                <a:gd name="connsiteX84" fmla="*/ 363095 w 2257209"/>
                <a:gd name="connsiteY84" fmla="*/ 672850 h 1839533"/>
                <a:gd name="connsiteX85" fmla="*/ 422471 w 2257209"/>
                <a:gd name="connsiteY85" fmla="*/ 690663 h 1839533"/>
                <a:gd name="connsiteX86" fmla="*/ 446222 w 2257209"/>
                <a:gd name="connsiteY86" fmla="*/ 767853 h 1839533"/>
                <a:gd name="connsiteX87" fmla="*/ 475910 w 2257209"/>
                <a:gd name="connsiteY87" fmla="*/ 874731 h 1839533"/>
                <a:gd name="connsiteX88" fmla="*/ 511536 w 2257209"/>
                <a:gd name="connsiteY88" fmla="*/ 963795 h 1839533"/>
                <a:gd name="connsiteX89" fmla="*/ 529349 w 2257209"/>
                <a:gd name="connsiteY89" fmla="*/ 1040985 h 1839533"/>
                <a:gd name="connsiteX90" fmla="*/ 541224 w 2257209"/>
                <a:gd name="connsiteY90" fmla="*/ 1094424 h 1839533"/>
                <a:gd name="connsiteX91" fmla="*/ 541224 w 2257209"/>
                <a:gd name="connsiteY91" fmla="*/ 1272554 h 1839533"/>
                <a:gd name="connsiteX92" fmla="*/ 511536 w 2257209"/>
                <a:gd name="connsiteY92" fmla="*/ 1367557 h 1839533"/>
                <a:gd name="connsiteX93" fmla="*/ 505598 w 2257209"/>
                <a:gd name="connsiteY93" fmla="*/ 1527873 h 1839533"/>
                <a:gd name="connsiteX94" fmla="*/ 481848 w 2257209"/>
                <a:gd name="connsiteY94" fmla="*/ 1628814 h 1839533"/>
                <a:gd name="connsiteX95" fmla="*/ 481847 w 2257209"/>
                <a:gd name="connsiteY95" fmla="*/ 1711941 h 1839533"/>
                <a:gd name="connsiteX0" fmla="*/ 481847 w 2257209"/>
                <a:gd name="connsiteY0" fmla="*/ 1711941 h 1839533"/>
                <a:gd name="connsiteX1" fmla="*/ 369032 w 2257209"/>
                <a:gd name="connsiteY1" fmla="*/ 1717879 h 1839533"/>
                <a:gd name="connsiteX2" fmla="*/ 303718 w 2257209"/>
                <a:gd name="connsiteY2" fmla="*/ 1717879 h 1839533"/>
                <a:gd name="connsiteX3" fmla="*/ 256217 w 2257209"/>
                <a:gd name="connsiteY3" fmla="*/ 1664440 h 1839533"/>
                <a:gd name="connsiteX4" fmla="*/ 190902 w 2257209"/>
                <a:gd name="connsiteY4" fmla="*/ 1670377 h 1839533"/>
                <a:gd name="connsiteX5" fmla="*/ 84024 w 2257209"/>
                <a:gd name="connsiteY5" fmla="*/ 1664440 h 1839533"/>
                <a:gd name="connsiteX6" fmla="*/ 66211 w 2257209"/>
                <a:gd name="connsiteY6" fmla="*/ 1575375 h 1839533"/>
                <a:gd name="connsiteX7" fmla="*/ 48398 w 2257209"/>
                <a:gd name="connsiteY7" fmla="*/ 1302242 h 1839533"/>
                <a:gd name="connsiteX8" fmla="*/ 897 w 2257209"/>
                <a:gd name="connsiteY8" fmla="*/ 1236928 h 1839533"/>
                <a:gd name="connsiteX9" fmla="*/ 21123 w 2257209"/>
                <a:gd name="connsiteY9" fmla="*/ 1011297 h 1839533"/>
                <a:gd name="connsiteX10" fmla="*/ 54336 w 2257209"/>
                <a:gd name="connsiteY10" fmla="*/ 773790 h 1839533"/>
                <a:gd name="connsiteX11" fmla="*/ 42461 w 2257209"/>
                <a:gd name="connsiteY11" fmla="*/ 726289 h 1839533"/>
                <a:gd name="connsiteX12" fmla="*/ 12772 w 2257209"/>
                <a:gd name="connsiteY12" fmla="*/ 660975 h 1839533"/>
                <a:gd name="connsiteX13" fmla="*/ 6835 w 2257209"/>
                <a:gd name="connsiteY13" fmla="*/ 571909 h 1839533"/>
                <a:gd name="connsiteX14" fmla="*/ 54336 w 2257209"/>
                <a:gd name="connsiteY14" fmla="*/ 506595 h 1839533"/>
                <a:gd name="connsiteX15" fmla="*/ 84024 w 2257209"/>
                <a:gd name="connsiteY15" fmla="*/ 447219 h 1839533"/>
                <a:gd name="connsiteX16" fmla="*/ 226528 w 2257209"/>
                <a:gd name="connsiteY16" fmla="*/ 286902 h 1839533"/>
                <a:gd name="connsiteX17" fmla="*/ 256216 w 2257209"/>
                <a:gd name="connsiteY17" fmla="*/ 251277 h 1839533"/>
                <a:gd name="connsiteX18" fmla="*/ 265153 w 2257209"/>
                <a:gd name="connsiteY18" fmla="*/ 212652 h 1839533"/>
                <a:gd name="connsiteX19" fmla="*/ 404658 w 2257209"/>
                <a:gd name="connsiteY19" fmla="*/ 126604 h 1839533"/>
                <a:gd name="connsiteX20" fmla="*/ 594354 w 2257209"/>
                <a:gd name="connsiteY20" fmla="*/ 51658 h 1839533"/>
                <a:gd name="connsiteX21" fmla="*/ 791323 w 2257209"/>
                <a:gd name="connsiteY21" fmla="*/ 22588 h 1839533"/>
                <a:gd name="connsiteX22" fmla="*/ 808594 w 2257209"/>
                <a:gd name="connsiteY22" fmla="*/ 10772 h 1839533"/>
                <a:gd name="connsiteX23" fmla="*/ 876750 w 2257209"/>
                <a:gd name="connsiteY23" fmla="*/ 1893 h 1839533"/>
                <a:gd name="connsiteX24" fmla="*/ 1070914 w 2257209"/>
                <a:gd name="connsiteY24" fmla="*/ 1024 h 1839533"/>
                <a:gd name="connsiteX25" fmla="*/ 1241869 w 2257209"/>
                <a:gd name="connsiteY25" fmla="*/ 13770 h 1839533"/>
                <a:gd name="connsiteX26" fmla="*/ 1446612 w 2257209"/>
                <a:gd name="connsiteY26" fmla="*/ 55275 h 1839533"/>
                <a:gd name="connsiteX27" fmla="*/ 1544689 w 2257209"/>
                <a:gd name="connsiteY27" fmla="*/ 96897 h 1839533"/>
                <a:gd name="connsiteX28" fmla="*/ 1710944 w 2257209"/>
                <a:gd name="connsiteY28" fmla="*/ 144398 h 1839533"/>
                <a:gd name="connsiteX29" fmla="*/ 1794071 w 2257209"/>
                <a:gd name="connsiteY29" fmla="*/ 185962 h 1839533"/>
                <a:gd name="connsiteX30" fmla="*/ 1865323 w 2257209"/>
                <a:gd name="connsiteY30" fmla="*/ 233463 h 1839533"/>
                <a:gd name="connsiteX31" fmla="*/ 1930637 w 2257209"/>
                <a:gd name="connsiteY31" fmla="*/ 292840 h 1839533"/>
                <a:gd name="connsiteX32" fmla="*/ 2013765 w 2257209"/>
                <a:gd name="connsiteY32" fmla="*/ 346279 h 1839533"/>
                <a:gd name="connsiteX33" fmla="*/ 2144355 w 2257209"/>
                <a:gd name="connsiteY33" fmla="*/ 408596 h 1839533"/>
                <a:gd name="connsiteX34" fmla="*/ 2191759 w 2257209"/>
                <a:gd name="connsiteY34" fmla="*/ 500677 h 1839533"/>
                <a:gd name="connsiteX35" fmla="*/ 2248235 w 2257209"/>
                <a:gd name="connsiteY35" fmla="*/ 625368 h 1839533"/>
                <a:gd name="connsiteX36" fmla="*/ 2257209 w 2257209"/>
                <a:gd name="connsiteY36" fmla="*/ 779728 h 1839533"/>
                <a:gd name="connsiteX37" fmla="*/ 2251271 w 2257209"/>
                <a:gd name="connsiteY37" fmla="*/ 928170 h 1839533"/>
                <a:gd name="connsiteX38" fmla="*/ 2251271 w 2257209"/>
                <a:gd name="connsiteY38" fmla="*/ 928170 h 1839533"/>
                <a:gd name="connsiteX39" fmla="*/ 2233458 w 2257209"/>
                <a:gd name="connsiteY39" fmla="*/ 993484 h 1839533"/>
                <a:gd name="connsiteX40" fmla="*/ 2197832 w 2257209"/>
                <a:gd name="connsiteY40" fmla="*/ 1035047 h 1839533"/>
                <a:gd name="connsiteX41" fmla="*/ 2156269 w 2257209"/>
                <a:gd name="connsiteY41" fmla="*/ 1112237 h 1839533"/>
                <a:gd name="connsiteX42" fmla="*/ 2144393 w 2257209"/>
                <a:gd name="connsiteY42" fmla="*/ 1159738 h 1839533"/>
                <a:gd name="connsiteX43" fmla="*/ 2168144 w 2257209"/>
                <a:gd name="connsiteY43" fmla="*/ 1236928 h 1839533"/>
                <a:gd name="connsiteX44" fmla="*/ 2168144 w 2257209"/>
                <a:gd name="connsiteY44" fmla="*/ 1361619 h 1839533"/>
                <a:gd name="connsiteX45" fmla="*/ 2132518 w 2257209"/>
                <a:gd name="connsiteY45" fmla="*/ 1462559 h 1839533"/>
                <a:gd name="connsiteX46" fmla="*/ 2090954 w 2257209"/>
                <a:gd name="connsiteY46" fmla="*/ 1533811 h 1839533"/>
                <a:gd name="connsiteX47" fmla="*/ 2025640 w 2257209"/>
                <a:gd name="connsiteY47" fmla="*/ 1566440 h 1839533"/>
                <a:gd name="connsiteX48" fmla="*/ 1927640 w 2257209"/>
                <a:gd name="connsiteY48" fmla="*/ 1839533 h 1839533"/>
                <a:gd name="connsiteX49" fmla="*/ 1838613 w 2257209"/>
                <a:gd name="connsiteY49" fmla="*/ 1830656 h 1839533"/>
                <a:gd name="connsiteX50" fmla="*/ 1877199 w 2257209"/>
                <a:gd name="connsiteY50" fmla="*/ 1688190 h 1839533"/>
                <a:gd name="connsiteX51" fmla="*/ 1912824 w 2257209"/>
                <a:gd name="connsiteY51" fmla="*/ 1557562 h 1839533"/>
                <a:gd name="connsiteX52" fmla="*/ 1900948 w 2257209"/>
                <a:gd name="connsiteY52" fmla="*/ 1462559 h 1839533"/>
                <a:gd name="connsiteX53" fmla="*/ 1924700 w 2257209"/>
                <a:gd name="connsiteY53" fmla="*/ 1361619 h 1839533"/>
                <a:gd name="connsiteX54" fmla="*/ 1990014 w 2257209"/>
                <a:gd name="connsiteY54" fmla="*/ 1254741 h 1839533"/>
                <a:gd name="connsiteX55" fmla="*/ 1984076 w 2257209"/>
                <a:gd name="connsiteY55" fmla="*/ 1201302 h 1839533"/>
                <a:gd name="connsiteX56" fmla="*/ 2016801 w 2257209"/>
                <a:gd name="connsiteY56" fmla="*/ 1109278 h 1839533"/>
                <a:gd name="connsiteX57" fmla="*/ 2049391 w 2257209"/>
                <a:gd name="connsiteY57" fmla="*/ 951920 h 1839533"/>
                <a:gd name="connsiteX58" fmla="*/ 2120643 w 2257209"/>
                <a:gd name="connsiteY58" fmla="*/ 910357 h 1839533"/>
                <a:gd name="connsiteX59" fmla="*/ 2120643 w 2257209"/>
                <a:gd name="connsiteY59" fmla="*/ 910357 h 1839533"/>
                <a:gd name="connsiteX60" fmla="*/ 2138456 w 2257209"/>
                <a:gd name="connsiteY60" fmla="*/ 785666 h 1839533"/>
                <a:gd name="connsiteX61" fmla="*/ 2068712 w 2257209"/>
                <a:gd name="connsiteY61" fmla="*/ 510348 h 1839533"/>
                <a:gd name="connsiteX62" fmla="*/ 1829697 w 2257209"/>
                <a:gd name="connsiteY62" fmla="*/ 381905 h 1839533"/>
                <a:gd name="connsiteX63" fmla="*/ 1390310 w 2257209"/>
                <a:gd name="connsiteY63" fmla="*/ 179966 h 1839533"/>
                <a:gd name="connsiteX64" fmla="*/ 1187076 w 2257209"/>
                <a:gd name="connsiteY64" fmla="*/ 152927 h 1839533"/>
                <a:gd name="connsiteX65" fmla="*/ 977652 w 2257209"/>
                <a:gd name="connsiteY65" fmla="*/ 147337 h 1839533"/>
                <a:gd name="connsiteX66" fmla="*/ 808419 w 2257209"/>
                <a:gd name="connsiteY66" fmla="*/ 144359 h 1839533"/>
                <a:gd name="connsiteX67" fmla="*/ 621432 w 2257209"/>
                <a:gd name="connsiteY67" fmla="*/ 188901 h 1839533"/>
                <a:gd name="connsiteX68" fmla="*/ 440246 w 2257209"/>
                <a:gd name="connsiteY68" fmla="*/ 275007 h 1839533"/>
                <a:gd name="connsiteX69" fmla="*/ 383288 w 2257209"/>
                <a:gd name="connsiteY69" fmla="*/ 320085 h 1839533"/>
                <a:gd name="connsiteX70" fmla="*/ 334581 w 2257209"/>
                <a:gd name="connsiteY70" fmla="*/ 329641 h 1839533"/>
                <a:gd name="connsiteX71" fmla="*/ 245517 w 2257209"/>
                <a:gd name="connsiteY71" fmla="*/ 406799 h 1839533"/>
                <a:gd name="connsiteX72" fmla="*/ 189696 w 2257209"/>
                <a:gd name="connsiteY72" fmla="*/ 476907 h 1839533"/>
                <a:gd name="connsiteX73" fmla="*/ 182521 w 2257209"/>
                <a:gd name="connsiteY73" fmla="*/ 542191 h 1839533"/>
                <a:gd name="connsiteX74" fmla="*/ 220560 w 2257209"/>
                <a:gd name="connsiteY74" fmla="*/ 571507 h 1839533"/>
                <a:gd name="connsiteX75" fmla="*/ 251455 w 2257209"/>
                <a:gd name="connsiteY75" fmla="*/ 615824 h 1839533"/>
                <a:gd name="connsiteX76" fmla="*/ 238404 w 2257209"/>
                <a:gd name="connsiteY76" fmla="*/ 690663 h 1839533"/>
                <a:gd name="connsiteX77" fmla="*/ 193253 w 2257209"/>
                <a:gd name="connsiteY77" fmla="*/ 729783 h 1839533"/>
                <a:gd name="connsiteX78" fmla="*/ 196747 w 2257209"/>
                <a:gd name="connsiteY78" fmla="*/ 757244 h 1839533"/>
                <a:gd name="connsiteX79" fmla="*/ 230085 w 2257209"/>
                <a:gd name="connsiteY79" fmla="*/ 757244 h 1839533"/>
                <a:gd name="connsiteX80" fmla="*/ 268092 w 2257209"/>
                <a:gd name="connsiteY80" fmla="*/ 744102 h 1839533"/>
                <a:gd name="connsiteX81" fmla="*/ 268092 w 2257209"/>
                <a:gd name="connsiteY81" fmla="*/ 744102 h 1839533"/>
                <a:gd name="connsiteX82" fmla="*/ 268092 w 2257209"/>
                <a:gd name="connsiteY82" fmla="*/ 744102 h 1839533"/>
                <a:gd name="connsiteX83" fmla="*/ 320572 w 2257209"/>
                <a:gd name="connsiteY83" fmla="*/ 695332 h 1839533"/>
                <a:gd name="connsiteX84" fmla="*/ 363095 w 2257209"/>
                <a:gd name="connsiteY84" fmla="*/ 672850 h 1839533"/>
                <a:gd name="connsiteX85" fmla="*/ 422471 w 2257209"/>
                <a:gd name="connsiteY85" fmla="*/ 690663 h 1839533"/>
                <a:gd name="connsiteX86" fmla="*/ 446222 w 2257209"/>
                <a:gd name="connsiteY86" fmla="*/ 767853 h 1839533"/>
                <a:gd name="connsiteX87" fmla="*/ 475910 w 2257209"/>
                <a:gd name="connsiteY87" fmla="*/ 874731 h 1839533"/>
                <a:gd name="connsiteX88" fmla="*/ 511536 w 2257209"/>
                <a:gd name="connsiteY88" fmla="*/ 963795 h 1839533"/>
                <a:gd name="connsiteX89" fmla="*/ 529349 w 2257209"/>
                <a:gd name="connsiteY89" fmla="*/ 1040985 h 1839533"/>
                <a:gd name="connsiteX90" fmla="*/ 541224 w 2257209"/>
                <a:gd name="connsiteY90" fmla="*/ 1094424 h 1839533"/>
                <a:gd name="connsiteX91" fmla="*/ 541224 w 2257209"/>
                <a:gd name="connsiteY91" fmla="*/ 1272554 h 1839533"/>
                <a:gd name="connsiteX92" fmla="*/ 511536 w 2257209"/>
                <a:gd name="connsiteY92" fmla="*/ 1367557 h 1839533"/>
                <a:gd name="connsiteX93" fmla="*/ 505598 w 2257209"/>
                <a:gd name="connsiteY93" fmla="*/ 1527873 h 1839533"/>
                <a:gd name="connsiteX94" fmla="*/ 481848 w 2257209"/>
                <a:gd name="connsiteY94" fmla="*/ 1628814 h 1839533"/>
                <a:gd name="connsiteX95" fmla="*/ 481847 w 2257209"/>
                <a:gd name="connsiteY95" fmla="*/ 1711941 h 1839533"/>
                <a:gd name="connsiteX0" fmla="*/ 481847 w 2257209"/>
                <a:gd name="connsiteY0" fmla="*/ 1711941 h 1839533"/>
                <a:gd name="connsiteX1" fmla="*/ 369032 w 2257209"/>
                <a:gd name="connsiteY1" fmla="*/ 1717879 h 1839533"/>
                <a:gd name="connsiteX2" fmla="*/ 303718 w 2257209"/>
                <a:gd name="connsiteY2" fmla="*/ 1717879 h 1839533"/>
                <a:gd name="connsiteX3" fmla="*/ 256217 w 2257209"/>
                <a:gd name="connsiteY3" fmla="*/ 1664440 h 1839533"/>
                <a:gd name="connsiteX4" fmla="*/ 190902 w 2257209"/>
                <a:gd name="connsiteY4" fmla="*/ 1670377 h 1839533"/>
                <a:gd name="connsiteX5" fmla="*/ 84024 w 2257209"/>
                <a:gd name="connsiteY5" fmla="*/ 1664440 h 1839533"/>
                <a:gd name="connsiteX6" fmla="*/ 66211 w 2257209"/>
                <a:gd name="connsiteY6" fmla="*/ 1575375 h 1839533"/>
                <a:gd name="connsiteX7" fmla="*/ 48398 w 2257209"/>
                <a:gd name="connsiteY7" fmla="*/ 1302242 h 1839533"/>
                <a:gd name="connsiteX8" fmla="*/ 897 w 2257209"/>
                <a:gd name="connsiteY8" fmla="*/ 1236928 h 1839533"/>
                <a:gd name="connsiteX9" fmla="*/ 21123 w 2257209"/>
                <a:gd name="connsiteY9" fmla="*/ 1011297 h 1839533"/>
                <a:gd name="connsiteX10" fmla="*/ 54336 w 2257209"/>
                <a:gd name="connsiteY10" fmla="*/ 773790 h 1839533"/>
                <a:gd name="connsiteX11" fmla="*/ 42461 w 2257209"/>
                <a:gd name="connsiteY11" fmla="*/ 726289 h 1839533"/>
                <a:gd name="connsiteX12" fmla="*/ 12772 w 2257209"/>
                <a:gd name="connsiteY12" fmla="*/ 660975 h 1839533"/>
                <a:gd name="connsiteX13" fmla="*/ 6835 w 2257209"/>
                <a:gd name="connsiteY13" fmla="*/ 571909 h 1839533"/>
                <a:gd name="connsiteX14" fmla="*/ 54336 w 2257209"/>
                <a:gd name="connsiteY14" fmla="*/ 506595 h 1839533"/>
                <a:gd name="connsiteX15" fmla="*/ 84024 w 2257209"/>
                <a:gd name="connsiteY15" fmla="*/ 447219 h 1839533"/>
                <a:gd name="connsiteX16" fmla="*/ 226528 w 2257209"/>
                <a:gd name="connsiteY16" fmla="*/ 286902 h 1839533"/>
                <a:gd name="connsiteX17" fmla="*/ 256216 w 2257209"/>
                <a:gd name="connsiteY17" fmla="*/ 251277 h 1839533"/>
                <a:gd name="connsiteX18" fmla="*/ 265153 w 2257209"/>
                <a:gd name="connsiteY18" fmla="*/ 212652 h 1839533"/>
                <a:gd name="connsiteX19" fmla="*/ 404658 w 2257209"/>
                <a:gd name="connsiteY19" fmla="*/ 126604 h 1839533"/>
                <a:gd name="connsiteX20" fmla="*/ 594354 w 2257209"/>
                <a:gd name="connsiteY20" fmla="*/ 51658 h 1839533"/>
                <a:gd name="connsiteX21" fmla="*/ 791323 w 2257209"/>
                <a:gd name="connsiteY21" fmla="*/ 22588 h 1839533"/>
                <a:gd name="connsiteX22" fmla="*/ 808594 w 2257209"/>
                <a:gd name="connsiteY22" fmla="*/ 10772 h 1839533"/>
                <a:gd name="connsiteX23" fmla="*/ 876750 w 2257209"/>
                <a:gd name="connsiteY23" fmla="*/ 1893 h 1839533"/>
                <a:gd name="connsiteX24" fmla="*/ 1070914 w 2257209"/>
                <a:gd name="connsiteY24" fmla="*/ 1024 h 1839533"/>
                <a:gd name="connsiteX25" fmla="*/ 1241869 w 2257209"/>
                <a:gd name="connsiteY25" fmla="*/ 13770 h 1839533"/>
                <a:gd name="connsiteX26" fmla="*/ 1446612 w 2257209"/>
                <a:gd name="connsiteY26" fmla="*/ 55275 h 1839533"/>
                <a:gd name="connsiteX27" fmla="*/ 1544689 w 2257209"/>
                <a:gd name="connsiteY27" fmla="*/ 96897 h 1839533"/>
                <a:gd name="connsiteX28" fmla="*/ 1710944 w 2257209"/>
                <a:gd name="connsiteY28" fmla="*/ 144398 h 1839533"/>
                <a:gd name="connsiteX29" fmla="*/ 1794071 w 2257209"/>
                <a:gd name="connsiteY29" fmla="*/ 185962 h 1839533"/>
                <a:gd name="connsiteX30" fmla="*/ 1865323 w 2257209"/>
                <a:gd name="connsiteY30" fmla="*/ 233463 h 1839533"/>
                <a:gd name="connsiteX31" fmla="*/ 1930637 w 2257209"/>
                <a:gd name="connsiteY31" fmla="*/ 292840 h 1839533"/>
                <a:gd name="connsiteX32" fmla="*/ 2013765 w 2257209"/>
                <a:gd name="connsiteY32" fmla="*/ 346279 h 1839533"/>
                <a:gd name="connsiteX33" fmla="*/ 2144355 w 2257209"/>
                <a:gd name="connsiteY33" fmla="*/ 408596 h 1839533"/>
                <a:gd name="connsiteX34" fmla="*/ 2191759 w 2257209"/>
                <a:gd name="connsiteY34" fmla="*/ 500677 h 1839533"/>
                <a:gd name="connsiteX35" fmla="*/ 2248235 w 2257209"/>
                <a:gd name="connsiteY35" fmla="*/ 625368 h 1839533"/>
                <a:gd name="connsiteX36" fmla="*/ 2257209 w 2257209"/>
                <a:gd name="connsiteY36" fmla="*/ 779728 h 1839533"/>
                <a:gd name="connsiteX37" fmla="*/ 2251271 w 2257209"/>
                <a:gd name="connsiteY37" fmla="*/ 928170 h 1839533"/>
                <a:gd name="connsiteX38" fmla="*/ 2251271 w 2257209"/>
                <a:gd name="connsiteY38" fmla="*/ 928170 h 1839533"/>
                <a:gd name="connsiteX39" fmla="*/ 2233458 w 2257209"/>
                <a:gd name="connsiteY39" fmla="*/ 993484 h 1839533"/>
                <a:gd name="connsiteX40" fmla="*/ 2197832 w 2257209"/>
                <a:gd name="connsiteY40" fmla="*/ 1035047 h 1839533"/>
                <a:gd name="connsiteX41" fmla="*/ 2156269 w 2257209"/>
                <a:gd name="connsiteY41" fmla="*/ 1112237 h 1839533"/>
                <a:gd name="connsiteX42" fmla="*/ 2144393 w 2257209"/>
                <a:gd name="connsiteY42" fmla="*/ 1159738 h 1839533"/>
                <a:gd name="connsiteX43" fmla="*/ 2168144 w 2257209"/>
                <a:gd name="connsiteY43" fmla="*/ 1236928 h 1839533"/>
                <a:gd name="connsiteX44" fmla="*/ 2168144 w 2257209"/>
                <a:gd name="connsiteY44" fmla="*/ 1361619 h 1839533"/>
                <a:gd name="connsiteX45" fmla="*/ 2132518 w 2257209"/>
                <a:gd name="connsiteY45" fmla="*/ 1462559 h 1839533"/>
                <a:gd name="connsiteX46" fmla="*/ 2090954 w 2257209"/>
                <a:gd name="connsiteY46" fmla="*/ 1533811 h 1839533"/>
                <a:gd name="connsiteX47" fmla="*/ 2025640 w 2257209"/>
                <a:gd name="connsiteY47" fmla="*/ 1566440 h 1839533"/>
                <a:gd name="connsiteX48" fmla="*/ 1927640 w 2257209"/>
                <a:gd name="connsiteY48" fmla="*/ 1839533 h 1839533"/>
                <a:gd name="connsiteX49" fmla="*/ 1838613 w 2257209"/>
                <a:gd name="connsiteY49" fmla="*/ 1830656 h 1839533"/>
                <a:gd name="connsiteX50" fmla="*/ 1877199 w 2257209"/>
                <a:gd name="connsiteY50" fmla="*/ 1688190 h 1839533"/>
                <a:gd name="connsiteX51" fmla="*/ 1912824 w 2257209"/>
                <a:gd name="connsiteY51" fmla="*/ 1557562 h 1839533"/>
                <a:gd name="connsiteX52" fmla="*/ 1900948 w 2257209"/>
                <a:gd name="connsiteY52" fmla="*/ 1462559 h 1839533"/>
                <a:gd name="connsiteX53" fmla="*/ 1924700 w 2257209"/>
                <a:gd name="connsiteY53" fmla="*/ 1361619 h 1839533"/>
                <a:gd name="connsiteX54" fmla="*/ 1990014 w 2257209"/>
                <a:gd name="connsiteY54" fmla="*/ 1254741 h 1839533"/>
                <a:gd name="connsiteX55" fmla="*/ 1984076 w 2257209"/>
                <a:gd name="connsiteY55" fmla="*/ 1201302 h 1839533"/>
                <a:gd name="connsiteX56" fmla="*/ 2016801 w 2257209"/>
                <a:gd name="connsiteY56" fmla="*/ 1109278 h 1839533"/>
                <a:gd name="connsiteX57" fmla="*/ 2049391 w 2257209"/>
                <a:gd name="connsiteY57" fmla="*/ 951920 h 1839533"/>
                <a:gd name="connsiteX58" fmla="*/ 2120643 w 2257209"/>
                <a:gd name="connsiteY58" fmla="*/ 910357 h 1839533"/>
                <a:gd name="connsiteX59" fmla="*/ 2120643 w 2257209"/>
                <a:gd name="connsiteY59" fmla="*/ 910357 h 1839533"/>
                <a:gd name="connsiteX60" fmla="*/ 2138456 w 2257209"/>
                <a:gd name="connsiteY60" fmla="*/ 785666 h 1839533"/>
                <a:gd name="connsiteX61" fmla="*/ 2068712 w 2257209"/>
                <a:gd name="connsiteY61" fmla="*/ 510348 h 1839533"/>
                <a:gd name="connsiteX62" fmla="*/ 1829697 w 2257209"/>
                <a:gd name="connsiteY62" fmla="*/ 381905 h 1839533"/>
                <a:gd name="connsiteX63" fmla="*/ 1390310 w 2257209"/>
                <a:gd name="connsiteY63" fmla="*/ 179966 h 1839533"/>
                <a:gd name="connsiteX64" fmla="*/ 1187076 w 2257209"/>
                <a:gd name="connsiteY64" fmla="*/ 152927 h 1839533"/>
                <a:gd name="connsiteX65" fmla="*/ 977652 w 2257209"/>
                <a:gd name="connsiteY65" fmla="*/ 147337 h 1839533"/>
                <a:gd name="connsiteX66" fmla="*/ 808419 w 2257209"/>
                <a:gd name="connsiteY66" fmla="*/ 144359 h 1839533"/>
                <a:gd name="connsiteX67" fmla="*/ 621432 w 2257209"/>
                <a:gd name="connsiteY67" fmla="*/ 188901 h 1839533"/>
                <a:gd name="connsiteX68" fmla="*/ 440246 w 2257209"/>
                <a:gd name="connsiteY68" fmla="*/ 275007 h 1839533"/>
                <a:gd name="connsiteX69" fmla="*/ 383288 w 2257209"/>
                <a:gd name="connsiteY69" fmla="*/ 320085 h 1839533"/>
                <a:gd name="connsiteX70" fmla="*/ 334581 w 2257209"/>
                <a:gd name="connsiteY70" fmla="*/ 329641 h 1839533"/>
                <a:gd name="connsiteX71" fmla="*/ 245517 w 2257209"/>
                <a:gd name="connsiteY71" fmla="*/ 406799 h 1839533"/>
                <a:gd name="connsiteX72" fmla="*/ 189696 w 2257209"/>
                <a:gd name="connsiteY72" fmla="*/ 476907 h 1839533"/>
                <a:gd name="connsiteX73" fmla="*/ 182521 w 2257209"/>
                <a:gd name="connsiteY73" fmla="*/ 542191 h 1839533"/>
                <a:gd name="connsiteX74" fmla="*/ 220560 w 2257209"/>
                <a:gd name="connsiteY74" fmla="*/ 571507 h 1839533"/>
                <a:gd name="connsiteX75" fmla="*/ 251455 w 2257209"/>
                <a:gd name="connsiteY75" fmla="*/ 615824 h 1839533"/>
                <a:gd name="connsiteX76" fmla="*/ 238404 w 2257209"/>
                <a:gd name="connsiteY76" fmla="*/ 690663 h 1839533"/>
                <a:gd name="connsiteX77" fmla="*/ 193253 w 2257209"/>
                <a:gd name="connsiteY77" fmla="*/ 729783 h 1839533"/>
                <a:gd name="connsiteX78" fmla="*/ 196747 w 2257209"/>
                <a:gd name="connsiteY78" fmla="*/ 757244 h 1839533"/>
                <a:gd name="connsiteX79" fmla="*/ 230085 w 2257209"/>
                <a:gd name="connsiteY79" fmla="*/ 757244 h 1839533"/>
                <a:gd name="connsiteX80" fmla="*/ 268092 w 2257209"/>
                <a:gd name="connsiteY80" fmla="*/ 744102 h 1839533"/>
                <a:gd name="connsiteX81" fmla="*/ 268092 w 2257209"/>
                <a:gd name="connsiteY81" fmla="*/ 744102 h 1839533"/>
                <a:gd name="connsiteX82" fmla="*/ 268092 w 2257209"/>
                <a:gd name="connsiteY82" fmla="*/ 744102 h 1839533"/>
                <a:gd name="connsiteX83" fmla="*/ 320572 w 2257209"/>
                <a:gd name="connsiteY83" fmla="*/ 695332 h 1839533"/>
                <a:gd name="connsiteX84" fmla="*/ 363095 w 2257209"/>
                <a:gd name="connsiteY84" fmla="*/ 672850 h 1839533"/>
                <a:gd name="connsiteX85" fmla="*/ 422471 w 2257209"/>
                <a:gd name="connsiteY85" fmla="*/ 690663 h 1839533"/>
                <a:gd name="connsiteX86" fmla="*/ 446222 w 2257209"/>
                <a:gd name="connsiteY86" fmla="*/ 767853 h 1839533"/>
                <a:gd name="connsiteX87" fmla="*/ 475910 w 2257209"/>
                <a:gd name="connsiteY87" fmla="*/ 874731 h 1839533"/>
                <a:gd name="connsiteX88" fmla="*/ 511536 w 2257209"/>
                <a:gd name="connsiteY88" fmla="*/ 963795 h 1839533"/>
                <a:gd name="connsiteX89" fmla="*/ 529349 w 2257209"/>
                <a:gd name="connsiteY89" fmla="*/ 1040985 h 1839533"/>
                <a:gd name="connsiteX90" fmla="*/ 541224 w 2257209"/>
                <a:gd name="connsiteY90" fmla="*/ 1094424 h 1839533"/>
                <a:gd name="connsiteX91" fmla="*/ 541224 w 2257209"/>
                <a:gd name="connsiteY91" fmla="*/ 1272554 h 1839533"/>
                <a:gd name="connsiteX92" fmla="*/ 511536 w 2257209"/>
                <a:gd name="connsiteY92" fmla="*/ 1367557 h 1839533"/>
                <a:gd name="connsiteX93" fmla="*/ 505598 w 2257209"/>
                <a:gd name="connsiteY93" fmla="*/ 1527873 h 1839533"/>
                <a:gd name="connsiteX94" fmla="*/ 481848 w 2257209"/>
                <a:gd name="connsiteY94" fmla="*/ 1628814 h 1839533"/>
                <a:gd name="connsiteX95" fmla="*/ 481847 w 2257209"/>
                <a:gd name="connsiteY95" fmla="*/ 1711941 h 1839533"/>
                <a:gd name="connsiteX0" fmla="*/ 481847 w 2257209"/>
                <a:gd name="connsiteY0" fmla="*/ 1711941 h 1839533"/>
                <a:gd name="connsiteX1" fmla="*/ 369032 w 2257209"/>
                <a:gd name="connsiteY1" fmla="*/ 1717879 h 1839533"/>
                <a:gd name="connsiteX2" fmla="*/ 303718 w 2257209"/>
                <a:gd name="connsiteY2" fmla="*/ 1717879 h 1839533"/>
                <a:gd name="connsiteX3" fmla="*/ 256217 w 2257209"/>
                <a:gd name="connsiteY3" fmla="*/ 1664440 h 1839533"/>
                <a:gd name="connsiteX4" fmla="*/ 190902 w 2257209"/>
                <a:gd name="connsiteY4" fmla="*/ 1670377 h 1839533"/>
                <a:gd name="connsiteX5" fmla="*/ 84024 w 2257209"/>
                <a:gd name="connsiteY5" fmla="*/ 1664440 h 1839533"/>
                <a:gd name="connsiteX6" fmla="*/ 66211 w 2257209"/>
                <a:gd name="connsiteY6" fmla="*/ 1575375 h 1839533"/>
                <a:gd name="connsiteX7" fmla="*/ 48398 w 2257209"/>
                <a:gd name="connsiteY7" fmla="*/ 1302242 h 1839533"/>
                <a:gd name="connsiteX8" fmla="*/ 12803 w 2257209"/>
                <a:gd name="connsiteY8" fmla="*/ 1198828 h 1839533"/>
                <a:gd name="connsiteX9" fmla="*/ 21123 w 2257209"/>
                <a:gd name="connsiteY9" fmla="*/ 1011297 h 1839533"/>
                <a:gd name="connsiteX10" fmla="*/ 54336 w 2257209"/>
                <a:gd name="connsiteY10" fmla="*/ 773790 h 1839533"/>
                <a:gd name="connsiteX11" fmla="*/ 42461 w 2257209"/>
                <a:gd name="connsiteY11" fmla="*/ 726289 h 1839533"/>
                <a:gd name="connsiteX12" fmla="*/ 12772 w 2257209"/>
                <a:gd name="connsiteY12" fmla="*/ 660975 h 1839533"/>
                <a:gd name="connsiteX13" fmla="*/ 6835 w 2257209"/>
                <a:gd name="connsiteY13" fmla="*/ 571909 h 1839533"/>
                <a:gd name="connsiteX14" fmla="*/ 54336 w 2257209"/>
                <a:gd name="connsiteY14" fmla="*/ 506595 h 1839533"/>
                <a:gd name="connsiteX15" fmla="*/ 84024 w 2257209"/>
                <a:gd name="connsiteY15" fmla="*/ 447219 h 1839533"/>
                <a:gd name="connsiteX16" fmla="*/ 226528 w 2257209"/>
                <a:gd name="connsiteY16" fmla="*/ 286902 h 1839533"/>
                <a:gd name="connsiteX17" fmla="*/ 256216 w 2257209"/>
                <a:gd name="connsiteY17" fmla="*/ 251277 h 1839533"/>
                <a:gd name="connsiteX18" fmla="*/ 265153 w 2257209"/>
                <a:gd name="connsiteY18" fmla="*/ 212652 h 1839533"/>
                <a:gd name="connsiteX19" fmla="*/ 404658 w 2257209"/>
                <a:gd name="connsiteY19" fmla="*/ 126604 h 1839533"/>
                <a:gd name="connsiteX20" fmla="*/ 594354 w 2257209"/>
                <a:gd name="connsiteY20" fmla="*/ 51658 h 1839533"/>
                <a:gd name="connsiteX21" fmla="*/ 791323 w 2257209"/>
                <a:gd name="connsiteY21" fmla="*/ 22588 h 1839533"/>
                <a:gd name="connsiteX22" fmla="*/ 808594 w 2257209"/>
                <a:gd name="connsiteY22" fmla="*/ 10772 h 1839533"/>
                <a:gd name="connsiteX23" fmla="*/ 876750 w 2257209"/>
                <a:gd name="connsiteY23" fmla="*/ 1893 h 1839533"/>
                <a:gd name="connsiteX24" fmla="*/ 1070914 w 2257209"/>
                <a:gd name="connsiteY24" fmla="*/ 1024 h 1839533"/>
                <a:gd name="connsiteX25" fmla="*/ 1241869 w 2257209"/>
                <a:gd name="connsiteY25" fmla="*/ 13770 h 1839533"/>
                <a:gd name="connsiteX26" fmla="*/ 1446612 w 2257209"/>
                <a:gd name="connsiteY26" fmla="*/ 55275 h 1839533"/>
                <a:gd name="connsiteX27" fmla="*/ 1544689 w 2257209"/>
                <a:gd name="connsiteY27" fmla="*/ 96897 h 1839533"/>
                <a:gd name="connsiteX28" fmla="*/ 1710944 w 2257209"/>
                <a:gd name="connsiteY28" fmla="*/ 144398 h 1839533"/>
                <a:gd name="connsiteX29" fmla="*/ 1794071 w 2257209"/>
                <a:gd name="connsiteY29" fmla="*/ 185962 h 1839533"/>
                <a:gd name="connsiteX30" fmla="*/ 1865323 w 2257209"/>
                <a:gd name="connsiteY30" fmla="*/ 233463 h 1839533"/>
                <a:gd name="connsiteX31" fmla="*/ 1930637 w 2257209"/>
                <a:gd name="connsiteY31" fmla="*/ 292840 h 1839533"/>
                <a:gd name="connsiteX32" fmla="*/ 2013765 w 2257209"/>
                <a:gd name="connsiteY32" fmla="*/ 346279 h 1839533"/>
                <a:gd name="connsiteX33" fmla="*/ 2144355 w 2257209"/>
                <a:gd name="connsiteY33" fmla="*/ 408596 h 1839533"/>
                <a:gd name="connsiteX34" fmla="*/ 2191759 w 2257209"/>
                <a:gd name="connsiteY34" fmla="*/ 500677 h 1839533"/>
                <a:gd name="connsiteX35" fmla="*/ 2248235 w 2257209"/>
                <a:gd name="connsiteY35" fmla="*/ 625368 h 1839533"/>
                <a:gd name="connsiteX36" fmla="*/ 2257209 w 2257209"/>
                <a:gd name="connsiteY36" fmla="*/ 779728 h 1839533"/>
                <a:gd name="connsiteX37" fmla="*/ 2251271 w 2257209"/>
                <a:gd name="connsiteY37" fmla="*/ 928170 h 1839533"/>
                <a:gd name="connsiteX38" fmla="*/ 2251271 w 2257209"/>
                <a:gd name="connsiteY38" fmla="*/ 928170 h 1839533"/>
                <a:gd name="connsiteX39" fmla="*/ 2233458 w 2257209"/>
                <a:gd name="connsiteY39" fmla="*/ 993484 h 1839533"/>
                <a:gd name="connsiteX40" fmla="*/ 2197832 w 2257209"/>
                <a:gd name="connsiteY40" fmla="*/ 1035047 h 1839533"/>
                <a:gd name="connsiteX41" fmla="*/ 2156269 w 2257209"/>
                <a:gd name="connsiteY41" fmla="*/ 1112237 h 1839533"/>
                <a:gd name="connsiteX42" fmla="*/ 2144393 w 2257209"/>
                <a:gd name="connsiteY42" fmla="*/ 1159738 h 1839533"/>
                <a:gd name="connsiteX43" fmla="*/ 2168144 w 2257209"/>
                <a:gd name="connsiteY43" fmla="*/ 1236928 h 1839533"/>
                <a:gd name="connsiteX44" fmla="*/ 2168144 w 2257209"/>
                <a:gd name="connsiteY44" fmla="*/ 1361619 h 1839533"/>
                <a:gd name="connsiteX45" fmla="*/ 2132518 w 2257209"/>
                <a:gd name="connsiteY45" fmla="*/ 1462559 h 1839533"/>
                <a:gd name="connsiteX46" fmla="*/ 2090954 w 2257209"/>
                <a:gd name="connsiteY46" fmla="*/ 1533811 h 1839533"/>
                <a:gd name="connsiteX47" fmla="*/ 2025640 w 2257209"/>
                <a:gd name="connsiteY47" fmla="*/ 1566440 h 1839533"/>
                <a:gd name="connsiteX48" fmla="*/ 1927640 w 2257209"/>
                <a:gd name="connsiteY48" fmla="*/ 1839533 h 1839533"/>
                <a:gd name="connsiteX49" fmla="*/ 1838613 w 2257209"/>
                <a:gd name="connsiteY49" fmla="*/ 1830656 h 1839533"/>
                <a:gd name="connsiteX50" fmla="*/ 1877199 w 2257209"/>
                <a:gd name="connsiteY50" fmla="*/ 1688190 h 1839533"/>
                <a:gd name="connsiteX51" fmla="*/ 1912824 w 2257209"/>
                <a:gd name="connsiteY51" fmla="*/ 1557562 h 1839533"/>
                <a:gd name="connsiteX52" fmla="*/ 1900948 w 2257209"/>
                <a:gd name="connsiteY52" fmla="*/ 1462559 h 1839533"/>
                <a:gd name="connsiteX53" fmla="*/ 1924700 w 2257209"/>
                <a:gd name="connsiteY53" fmla="*/ 1361619 h 1839533"/>
                <a:gd name="connsiteX54" fmla="*/ 1990014 w 2257209"/>
                <a:gd name="connsiteY54" fmla="*/ 1254741 h 1839533"/>
                <a:gd name="connsiteX55" fmla="*/ 1984076 w 2257209"/>
                <a:gd name="connsiteY55" fmla="*/ 1201302 h 1839533"/>
                <a:gd name="connsiteX56" fmla="*/ 2016801 w 2257209"/>
                <a:gd name="connsiteY56" fmla="*/ 1109278 h 1839533"/>
                <a:gd name="connsiteX57" fmla="*/ 2049391 w 2257209"/>
                <a:gd name="connsiteY57" fmla="*/ 951920 h 1839533"/>
                <a:gd name="connsiteX58" fmla="*/ 2120643 w 2257209"/>
                <a:gd name="connsiteY58" fmla="*/ 910357 h 1839533"/>
                <a:gd name="connsiteX59" fmla="*/ 2120643 w 2257209"/>
                <a:gd name="connsiteY59" fmla="*/ 910357 h 1839533"/>
                <a:gd name="connsiteX60" fmla="*/ 2138456 w 2257209"/>
                <a:gd name="connsiteY60" fmla="*/ 785666 h 1839533"/>
                <a:gd name="connsiteX61" fmla="*/ 2068712 w 2257209"/>
                <a:gd name="connsiteY61" fmla="*/ 510348 h 1839533"/>
                <a:gd name="connsiteX62" fmla="*/ 1829697 w 2257209"/>
                <a:gd name="connsiteY62" fmla="*/ 381905 h 1839533"/>
                <a:gd name="connsiteX63" fmla="*/ 1390310 w 2257209"/>
                <a:gd name="connsiteY63" fmla="*/ 179966 h 1839533"/>
                <a:gd name="connsiteX64" fmla="*/ 1187076 w 2257209"/>
                <a:gd name="connsiteY64" fmla="*/ 152927 h 1839533"/>
                <a:gd name="connsiteX65" fmla="*/ 977652 w 2257209"/>
                <a:gd name="connsiteY65" fmla="*/ 147337 h 1839533"/>
                <a:gd name="connsiteX66" fmla="*/ 808419 w 2257209"/>
                <a:gd name="connsiteY66" fmla="*/ 144359 h 1839533"/>
                <a:gd name="connsiteX67" fmla="*/ 621432 w 2257209"/>
                <a:gd name="connsiteY67" fmla="*/ 188901 h 1839533"/>
                <a:gd name="connsiteX68" fmla="*/ 440246 w 2257209"/>
                <a:gd name="connsiteY68" fmla="*/ 275007 h 1839533"/>
                <a:gd name="connsiteX69" fmla="*/ 383288 w 2257209"/>
                <a:gd name="connsiteY69" fmla="*/ 320085 h 1839533"/>
                <a:gd name="connsiteX70" fmla="*/ 334581 w 2257209"/>
                <a:gd name="connsiteY70" fmla="*/ 329641 h 1839533"/>
                <a:gd name="connsiteX71" fmla="*/ 245517 w 2257209"/>
                <a:gd name="connsiteY71" fmla="*/ 406799 h 1839533"/>
                <a:gd name="connsiteX72" fmla="*/ 189696 w 2257209"/>
                <a:gd name="connsiteY72" fmla="*/ 476907 h 1839533"/>
                <a:gd name="connsiteX73" fmla="*/ 182521 w 2257209"/>
                <a:gd name="connsiteY73" fmla="*/ 542191 h 1839533"/>
                <a:gd name="connsiteX74" fmla="*/ 220560 w 2257209"/>
                <a:gd name="connsiteY74" fmla="*/ 571507 h 1839533"/>
                <a:gd name="connsiteX75" fmla="*/ 251455 w 2257209"/>
                <a:gd name="connsiteY75" fmla="*/ 615824 h 1839533"/>
                <a:gd name="connsiteX76" fmla="*/ 238404 w 2257209"/>
                <a:gd name="connsiteY76" fmla="*/ 690663 h 1839533"/>
                <a:gd name="connsiteX77" fmla="*/ 193253 w 2257209"/>
                <a:gd name="connsiteY77" fmla="*/ 729783 h 1839533"/>
                <a:gd name="connsiteX78" fmla="*/ 196747 w 2257209"/>
                <a:gd name="connsiteY78" fmla="*/ 757244 h 1839533"/>
                <a:gd name="connsiteX79" fmla="*/ 230085 w 2257209"/>
                <a:gd name="connsiteY79" fmla="*/ 757244 h 1839533"/>
                <a:gd name="connsiteX80" fmla="*/ 268092 w 2257209"/>
                <a:gd name="connsiteY80" fmla="*/ 744102 h 1839533"/>
                <a:gd name="connsiteX81" fmla="*/ 268092 w 2257209"/>
                <a:gd name="connsiteY81" fmla="*/ 744102 h 1839533"/>
                <a:gd name="connsiteX82" fmla="*/ 268092 w 2257209"/>
                <a:gd name="connsiteY82" fmla="*/ 744102 h 1839533"/>
                <a:gd name="connsiteX83" fmla="*/ 320572 w 2257209"/>
                <a:gd name="connsiteY83" fmla="*/ 695332 h 1839533"/>
                <a:gd name="connsiteX84" fmla="*/ 363095 w 2257209"/>
                <a:gd name="connsiteY84" fmla="*/ 672850 h 1839533"/>
                <a:gd name="connsiteX85" fmla="*/ 422471 w 2257209"/>
                <a:gd name="connsiteY85" fmla="*/ 690663 h 1839533"/>
                <a:gd name="connsiteX86" fmla="*/ 446222 w 2257209"/>
                <a:gd name="connsiteY86" fmla="*/ 767853 h 1839533"/>
                <a:gd name="connsiteX87" fmla="*/ 475910 w 2257209"/>
                <a:gd name="connsiteY87" fmla="*/ 874731 h 1839533"/>
                <a:gd name="connsiteX88" fmla="*/ 511536 w 2257209"/>
                <a:gd name="connsiteY88" fmla="*/ 963795 h 1839533"/>
                <a:gd name="connsiteX89" fmla="*/ 529349 w 2257209"/>
                <a:gd name="connsiteY89" fmla="*/ 1040985 h 1839533"/>
                <a:gd name="connsiteX90" fmla="*/ 541224 w 2257209"/>
                <a:gd name="connsiteY90" fmla="*/ 1094424 h 1839533"/>
                <a:gd name="connsiteX91" fmla="*/ 541224 w 2257209"/>
                <a:gd name="connsiteY91" fmla="*/ 1272554 h 1839533"/>
                <a:gd name="connsiteX92" fmla="*/ 511536 w 2257209"/>
                <a:gd name="connsiteY92" fmla="*/ 1367557 h 1839533"/>
                <a:gd name="connsiteX93" fmla="*/ 505598 w 2257209"/>
                <a:gd name="connsiteY93" fmla="*/ 1527873 h 1839533"/>
                <a:gd name="connsiteX94" fmla="*/ 481848 w 2257209"/>
                <a:gd name="connsiteY94" fmla="*/ 1628814 h 1839533"/>
                <a:gd name="connsiteX95" fmla="*/ 481847 w 2257209"/>
                <a:gd name="connsiteY95" fmla="*/ 1711941 h 1839533"/>
                <a:gd name="connsiteX0" fmla="*/ 481847 w 2257209"/>
                <a:gd name="connsiteY0" fmla="*/ 1711941 h 1839533"/>
                <a:gd name="connsiteX1" fmla="*/ 369032 w 2257209"/>
                <a:gd name="connsiteY1" fmla="*/ 1717879 h 1839533"/>
                <a:gd name="connsiteX2" fmla="*/ 303718 w 2257209"/>
                <a:gd name="connsiteY2" fmla="*/ 1717879 h 1839533"/>
                <a:gd name="connsiteX3" fmla="*/ 256217 w 2257209"/>
                <a:gd name="connsiteY3" fmla="*/ 1664440 h 1839533"/>
                <a:gd name="connsiteX4" fmla="*/ 190902 w 2257209"/>
                <a:gd name="connsiteY4" fmla="*/ 1670377 h 1839533"/>
                <a:gd name="connsiteX5" fmla="*/ 84024 w 2257209"/>
                <a:gd name="connsiteY5" fmla="*/ 1664440 h 1839533"/>
                <a:gd name="connsiteX6" fmla="*/ 66211 w 2257209"/>
                <a:gd name="connsiteY6" fmla="*/ 1575375 h 1839533"/>
                <a:gd name="connsiteX7" fmla="*/ 31730 w 2257209"/>
                <a:gd name="connsiteY7" fmla="*/ 1285573 h 1839533"/>
                <a:gd name="connsiteX8" fmla="*/ 12803 w 2257209"/>
                <a:gd name="connsiteY8" fmla="*/ 1198828 h 1839533"/>
                <a:gd name="connsiteX9" fmla="*/ 21123 w 2257209"/>
                <a:gd name="connsiteY9" fmla="*/ 1011297 h 1839533"/>
                <a:gd name="connsiteX10" fmla="*/ 54336 w 2257209"/>
                <a:gd name="connsiteY10" fmla="*/ 773790 h 1839533"/>
                <a:gd name="connsiteX11" fmla="*/ 42461 w 2257209"/>
                <a:gd name="connsiteY11" fmla="*/ 726289 h 1839533"/>
                <a:gd name="connsiteX12" fmla="*/ 12772 w 2257209"/>
                <a:gd name="connsiteY12" fmla="*/ 660975 h 1839533"/>
                <a:gd name="connsiteX13" fmla="*/ 6835 w 2257209"/>
                <a:gd name="connsiteY13" fmla="*/ 571909 h 1839533"/>
                <a:gd name="connsiteX14" fmla="*/ 54336 w 2257209"/>
                <a:gd name="connsiteY14" fmla="*/ 506595 h 1839533"/>
                <a:gd name="connsiteX15" fmla="*/ 84024 w 2257209"/>
                <a:gd name="connsiteY15" fmla="*/ 447219 h 1839533"/>
                <a:gd name="connsiteX16" fmla="*/ 226528 w 2257209"/>
                <a:gd name="connsiteY16" fmla="*/ 286902 h 1839533"/>
                <a:gd name="connsiteX17" fmla="*/ 256216 w 2257209"/>
                <a:gd name="connsiteY17" fmla="*/ 251277 h 1839533"/>
                <a:gd name="connsiteX18" fmla="*/ 265153 w 2257209"/>
                <a:gd name="connsiteY18" fmla="*/ 212652 h 1839533"/>
                <a:gd name="connsiteX19" fmla="*/ 404658 w 2257209"/>
                <a:gd name="connsiteY19" fmla="*/ 126604 h 1839533"/>
                <a:gd name="connsiteX20" fmla="*/ 594354 w 2257209"/>
                <a:gd name="connsiteY20" fmla="*/ 51658 h 1839533"/>
                <a:gd name="connsiteX21" fmla="*/ 791323 w 2257209"/>
                <a:gd name="connsiteY21" fmla="*/ 22588 h 1839533"/>
                <a:gd name="connsiteX22" fmla="*/ 808594 w 2257209"/>
                <a:gd name="connsiteY22" fmla="*/ 10772 h 1839533"/>
                <a:gd name="connsiteX23" fmla="*/ 876750 w 2257209"/>
                <a:gd name="connsiteY23" fmla="*/ 1893 h 1839533"/>
                <a:gd name="connsiteX24" fmla="*/ 1070914 w 2257209"/>
                <a:gd name="connsiteY24" fmla="*/ 1024 h 1839533"/>
                <a:gd name="connsiteX25" fmla="*/ 1241869 w 2257209"/>
                <a:gd name="connsiteY25" fmla="*/ 13770 h 1839533"/>
                <a:gd name="connsiteX26" fmla="*/ 1446612 w 2257209"/>
                <a:gd name="connsiteY26" fmla="*/ 55275 h 1839533"/>
                <a:gd name="connsiteX27" fmla="*/ 1544689 w 2257209"/>
                <a:gd name="connsiteY27" fmla="*/ 96897 h 1839533"/>
                <a:gd name="connsiteX28" fmla="*/ 1710944 w 2257209"/>
                <a:gd name="connsiteY28" fmla="*/ 144398 h 1839533"/>
                <a:gd name="connsiteX29" fmla="*/ 1794071 w 2257209"/>
                <a:gd name="connsiteY29" fmla="*/ 185962 h 1839533"/>
                <a:gd name="connsiteX30" fmla="*/ 1865323 w 2257209"/>
                <a:gd name="connsiteY30" fmla="*/ 233463 h 1839533"/>
                <a:gd name="connsiteX31" fmla="*/ 1930637 w 2257209"/>
                <a:gd name="connsiteY31" fmla="*/ 292840 h 1839533"/>
                <a:gd name="connsiteX32" fmla="*/ 2013765 w 2257209"/>
                <a:gd name="connsiteY32" fmla="*/ 346279 h 1839533"/>
                <a:gd name="connsiteX33" fmla="*/ 2144355 w 2257209"/>
                <a:gd name="connsiteY33" fmla="*/ 408596 h 1839533"/>
                <a:gd name="connsiteX34" fmla="*/ 2191759 w 2257209"/>
                <a:gd name="connsiteY34" fmla="*/ 500677 h 1839533"/>
                <a:gd name="connsiteX35" fmla="*/ 2248235 w 2257209"/>
                <a:gd name="connsiteY35" fmla="*/ 625368 h 1839533"/>
                <a:gd name="connsiteX36" fmla="*/ 2257209 w 2257209"/>
                <a:gd name="connsiteY36" fmla="*/ 779728 h 1839533"/>
                <a:gd name="connsiteX37" fmla="*/ 2251271 w 2257209"/>
                <a:gd name="connsiteY37" fmla="*/ 928170 h 1839533"/>
                <a:gd name="connsiteX38" fmla="*/ 2251271 w 2257209"/>
                <a:gd name="connsiteY38" fmla="*/ 928170 h 1839533"/>
                <a:gd name="connsiteX39" fmla="*/ 2233458 w 2257209"/>
                <a:gd name="connsiteY39" fmla="*/ 993484 h 1839533"/>
                <a:gd name="connsiteX40" fmla="*/ 2197832 w 2257209"/>
                <a:gd name="connsiteY40" fmla="*/ 1035047 h 1839533"/>
                <a:gd name="connsiteX41" fmla="*/ 2156269 w 2257209"/>
                <a:gd name="connsiteY41" fmla="*/ 1112237 h 1839533"/>
                <a:gd name="connsiteX42" fmla="*/ 2144393 w 2257209"/>
                <a:gd name="connsiteY42" fmla="*/ 1159738 h 1839533"/>
                <a:gd name="connsiteX43" fmla="*/ 2168144 w 2257209"/>
                <a:gd name="connsiteY43" fmla="*/ 1236928 h 1839533"/>
                <a:gd name="connsiteX44" fmla="*/ 2168144 w 2257209"/>
                <a:gd name="connsiteY44" fmla="*/ 1361619 h 1839533"/>
                <a:gd name="connsiteX45" fmla="*/ 2132518 w 2257209"/>
                <a:gd name="connsiteY45" fmla="*/ 1462559 h 1839533"/>
                <a:gd name="connsiteX46" fmla="*/ 2090954 w 2257209"/>
                <a:gd name="connsiteY46" fmla="*/ 1533811 h 1839533"/>
                <a:gd name="connsiteX47" fmla="*/ 2025640 w 2257209"/>
                <a:gd name="connsiteY47" fmla="*/ 1566440 h 1839533"/>
                <a:gd name="connsiteX48" fmla="*/ 1927640 w 2257209"/>
                <a:gd name="connsiteY48" fmla="*/ 1839533 h 1839533"/>
                <a:gd name="connsiteX49" fmla="*/ 1838613 w 2257209"/>
                <a:gd name="connsiteY49" fmla="*/ 1830656 h 1839533"/>
                <a:gd name="connsiteX50" fmla="*/ 1877199 w 2257209"/>
                <a:gd name="connsiteY50" fmla="*/ 1688190 h 1839533"/>
                <a:gd name="connsiteX51" fmla="*/ 1912824 w 2257209"/>
                <a:gd name="connsiteY51" fmla="*/ 1557562 h 1839533"/>
                <a:gd name="connsiteX52" fmla="*/ 1900948 w 2257209"/>
                <a:gd name="connsiteY52" fmla="*/ 1462559 h 1839533"/>
                <a:gd name="connsiteX53" fmla="*/ 1924700 w 2257209"/>
                <a:gd name="connsiteY53" fmla="*/ 1361619 h 1839533"/>
                <a:gd name="connsiteX54" fmla="*/ 1990014 w 2257209"/>
                <a:gd name="connsiteY54" fmla="*/ 1254741 h 1839533"/>
                <a:gd name="connsiteX55" fmla="*/ 1984076 w 2257209"/>
                <a:gd name="connsiteY55" fmla="*/ 1201302 h 1839533"/>
                <a:gd name="connsiteX56" fmla="*/ 2016801 w 2257209"/>
                <a:gd name="connsiteY56" fmla="*/ 1109278 h 1839533"/>
                <a:gd name="connsiteX57" fmla="*/ 2049391 w 2257209"/>
                <a:gd name="connsiteY57" fmla="*/ 951920 h 1839533"/>
                <a:gd name="connsiteX58" fmla="*/ 2120643 w 2257209"/>
                <a:gd name="connsiteY58" fmla="*/ 910357 h 1839533"/>
                <a:gd name="connsiteX59" fmla="*/ 2120643 w 2257209"/>
                <a:gd name="connsiteY59" fmla="*/ 910357 h 1839533"/>
                <a:gd name="connsiteX60" fmla="*/ 2138456 w 2257209"/>
                <a:gd name="connsiteY60" fmla="*/ 785666 h 1839533"/>
                <a:gd name="connsiteX61" fmla="*/ 2068712 w 2257209"/>
                <a:gd name="connsiteY61" fmla="*/ 510348 h 1839533"/>
                <a:gd name="connsiteX62" fmla="*/ 1829697 w 2257209"/>
                <a:gd name="connsiteY62" fmla="*/ 381905 h 1839533"/>
                <a:gd name="connsiteX63" fmla="*/ 1390310 w 2257209"/>
                <a:gd name="connsiteY63" fmla="*/ 179966 h 1839533"/>
                <a:gd name="connsiteX64" fmla="*/ 1187076 w 2257209"/>
                <a:gd name="connsiteY64" fmla="*/ 152927 h 1839533"/>
                <a:gd name="connsiteX65" fmla="*/ 977652 w 2257209"/>
                <a:gd name="connsiteY65" fmla="*/ 147337 h 1839533"/>
                <a:gd name="connsiteX66" fmla="*/ 808419 w 2257209"/>
                <a:gd name="connsiteY66" fmla="*/ 144359 h 1839533"/>
                <a:gd name="connsiteX67" fmla="*/ 621432 w 2257209"/>
                <a:gd name="connsiteY67" fmla="*/ 188901 h 1839533"/>
                <a:gd name="connsiteX68" fmla="*/ 440246 w 2257209"/>
                <a:gd name="connsiteY68" fmla="*/ 275007 h 1839533"/>
                <a:gd name="connsiteX69" fmla="*/ 383288 w 2257209"/>
                <a:gd name="connsiteY69" fmla="*/ 320085 h 1839533"/>
                <a:gd name="connsiteX70" fmla="*/ 334581 w 2257209"/>
                <a:gd name="connsiteY70" fmla="*/ 329641 h 1839533"/>
                <a:gd name="connsiteX71" fmla="*/ 245517 w 2257209"/>
                <a:gd name="connsiteY71" fmla="*/ 406799 h 1839533"/>
                <a:gd name="connsiteX72" fmla="*/ 189696 w 2257209"/>
                <a:gd name="connsiteY72" fmla="*/ 476907 h 1839533"/>
                <a:gd name="connsiteX73" fmla="*/ 182521 w 2257209"/>
                <a:gd name="connsiteY73" fmla="*/ 542191 h 1839533"/>
                <a:gd name="connsiteX74" fmla="*/ 220560 w 2257209"/>
                <a:gd name="connsiteY74" fmla="*/ 571507 h 1839533"/>
                <a:gd name="connsiteX75" fmla="*/ 251455 w 2257209"/>
                <a:gd name="connsiteY75" fmla="*/ 615824 h 1839533"/>
                <a:gd name="connsiteX76" fmla="*/ 238404 w 2257209"/>
                <a:gd name="connsiteY76" fmla="*/ 690663 h 1839533"/>
                <a:gd name="connsiteX77" fmla="*/ 193253 w 2257209"/>
                <a:gd name="connsiteY77" fmla="*/ 729783 h 1839533"/>
                <a:gd name="connsiteX78" fmla="*/ 196747 w 2257209"/>
                <a:gd name="connsiteY78" fmla="*/ 757244 h 1839533"/>
                <a:gd name="connsiteX79" fmla="*/ 230085 w 2257209"/>
                <a:gd name="connsiteY79" fmla="*/ 757244 h 1839533"/>
                <a:gd name="connsiteX80" fmla="*/ 268092 w 2257209"/>
                <a:gd name="connsiteY80" fmla="*/ 744102 h 1839533"/>
                <a:gd name="connsiteX81" fmla="*/ 268092 w 2257209"/>
                <a:gd name="connsiteY81" fmla="*/ 744102 h 1839533"/>
                <a:gd name="connsiteX82" fmla="*/ 268092 w 2257209"/>
                <a:gd name="connsiteY82" fmla="*/ 744102 h 1839533"/>
                <a:gd name="connsiteX83" fmla="*/ 320572 w 2257209"/>
                <a:gd name="connsiteY83" fmla="*/ 695332 h 1839533"/>
                <a:gd name="connsiteX84" fmla="*/ 363095 w 2257209"/>
                <a:gd name="connsiteY84" fmla="*/ 672850 h 1839533"/>
                <a:gd name="connsiteX85" fmla="*/ 422471 w 2257209"/>
                <a:gd name="connsiteY85" fmla="*/ 690663 h 1839533"/>
                <a:gd name="connsiteX86" fmla="*/ 446222 w 2257209"/>
                <a:gd name="connsiteY86" fmla="*/ 767853 h 1839533"/>
                <a:gd name="connsiteX87" fmla="*/ 475910 w 2257209"/>
                <a:gd name="connsiteY87" fmla="*/ 874731 h 1839533"/>
                <a:gd name="connsiteX88" fmla="*/ 511536 w 2257209"/>
                <a:gd name="connsiteY88" fmla="*/ 963795 h 1839533"/>
                <a:gd name="connsiteX89" fmla="*/ 529349 w 2257209"/>
                <a:gd name="connsiteY89" fmla="*/ 1040985 h 1839533"/>
                <a:gd name="connsiteX90" fmla="*/ 541224 w 2257209"/>
                <a:gd name="connsiteY90" fmla="*/ 1094424 h 1839533"/>
                <a:gd name="connsiteX91" fmla="*/ 541224 w 2257209"/>
                <a:gd name="connsiteY91" fmla="*/ 1272554 h 1839533"/>
                <a:gd name="connsiteX92" fmla="*/ 511536 w 2257209"/>
                <a:gd name="connsiteY92" fmla="*/ 1367557 h 1839533"/>
                <a:gd name="connsiteX93" fmla="*/ 505598 w 2257209"/>
                <a:gd name="connsiteY93" fmla="*/ 1527873 h 1839533"/>
                <a:gd name="connsiteX94" fmla="*/ 481848 w 2257209"/>
                <a:gd name="connsiteY94" fmla="*/ 1628814 h 1839533"/>
                <a:gd name="connsiteX95" fmla="*/ 481847 w 2257209"/>
                <a:gd name="connsiteY95" fmla="*/ 1711941 h 1839533"/>
                <a:gd name="connsiteX0" fmla="*/ 481847 w 2257209"/>
                <a:gd name="connsiteY0" fmla="*/ 1711941 h 1839533"/>
                <a:gd name="connsiteX1" fmla="*/ 369032 w 2257209"/>
                <a:gd name="connsiteY1" fmla="*/ 1717879 h 1839533"/>
                <a:gd name="connsiteX2" fmla="*/ 303718 w 2257209"/>
                <a:gd name="connsiteY2" fmla="*/ 1717879 h 1839533"/>
                <a:gd name="connsiteX3" fmla="*/ 256217 w 2257209"/>
                <a:gd name="connsiteY3" fmla="*/ 1664440 h 1839533"/>
                <a:gd name="connsiteX4" fmla="*/ 190902 w 2257209"/>
                <a:gd name="connsiteY4" fmla="*/ 1670377 h 1839533"/>
                <a:gd name="connsiteX5" fmla="*/ 84024 w 2257209"/>
                <a:gd name="connsiteY5" fmla="*/ 1664440 h 1839533"/>
                <a:gd name="connsiteX6" fmla="*/ 66211 w 2257209"/>
                <a:gd name="connsiteY6" fmla="*/ 1575375 h 1839533"/>
                <a:gd name="connsiteX7" fmla="*/ 31730 w 2257209"/>
                <a:gd name="connsiteY7" fmla="*/ 1285573 h 1839533"/>
                <a:gd name="connsiteX8" fmla="*/ 12803 w 2257209"/>
                <a:gd name="connsiteY8" fmla="*/ 1198828 h 1839533"/>
                <a:gd name="connsiteX9" fmla="*/ 21123 w 2257209"/>
                <a:gd name="connsiteY9" fmla="*/ 1011297 h 1839533"/>
                <a:gd name="connsiteX10" fmla="*/ 54336 w 2257209"/>
                <a:gd name="connsiteY10" fmla="*/ 773790 h 1839533"/>
                <a:gd name="connsiteX11" fmla="*/ 42461 w 2257209"/>
                <a:gd name="connsiteY11" fmla="*/ 726289 h 1839533"/>
                <a:gd name="connsiteX12" fmla="*/ 12772 w 2257209"/>
                <a:gd name="connsiteY12" fmla="*/ 660975 h 1839533"/>
                <a:gd name="connsiteX13" fmla="*/ 6835 w 2257209"/>
                <a:gd name="connsiteY13" fmla="*/ 571909 h 1839533"/>
                <a:gd name="connsiteX14" fmla="*/ 54336 w 2257209"/>
                <a:gd name="connsiteY14" fmla="*/ 506595 h 1839533"/>
                <a:gd name="connsiteX15" fmla="*/ 84024 w 2257209"/>
                <a:gd name="connsiteY15" fmla="*/ 447219 h 1839533"/>
                <a:gd name="connsiteX16" fmla="*/ 226528 w 2257209"/>
                <a:gd name="connsiteY16" fmla="*/ 286902 h 1839533"/>
                <a:gd name="connsiteX17" fmla="*/ 256216 w 2257209"/>
                <a:gd name="connsiteY17" fmla="*/ 251277 h 1839533"/>
                <a:gd name="connsiteX18" fmla="*/ 265153 w 2257209"/>
                <a:gd name="connsiteY18" fmla="*/ 212652 h 1839533"/>
                <a:gd name="connsiteX19" fmla="*/ 404658 w 2257209"/>
                <a:gd name="connsiteY19" fmla="*/ 126604 h 1839533"/>
                <a:gd name="connsiteX20" fmla="*/ 594354 w 2257209"/>
                <a:gd name="connsiteY20" fmla="*/ 51658 h 1839533"/>
                <a:gd name="connsiteX21" fmla="*/ 791323 w 2257209"/>
                <a:gd name="connsiteY21" fmla="*/ 22588 h 1839533"/>
                <a:gd name="connsiteX22" fmla="*/ 808594 w 2257209"/>
                <a:gd name="connsiteY22" fmla="*/ 10772 h 1839533"/>
                <a:gd name="connsiteX23" fmla="*/ 876750 w 2257209"/>
                <a:gd name="connsiteY23" fmla="*/ 1893 h 1839533"/>
                <a:gd name="connsiteX24" fmla="*/ 1070914 w 2257209"/>
                <a:gd name="connsiteY24" fmla="*/ 1024 h 1839533"/>
                <a:gd name="connsiteX25" fmla="*/ 1241869 w 2257209"/>
                <a:gd name="connsiteY25" fmla="*/ 13770 h 1839533"/>
                <a:gd name="connsiteX26" fmla="*/ 1446612 w 2257209"/>
                <a:gd name="connsiteY26" fmla="*/ 55275 h 1839533"/>
                <a:gd name="connsiteX27" fmla="*/ 1544689 w 2257209"/>
                <a:gd name="connsiteY27" fmla="*/ 96897 h 1839533"/>
                <a:gd name="connsiteX28" fmla="*/ 1710944 w 2257209"/>
                <a:gd name="connsiteY28" fmla="*/ 144398 h 1839533"/>
                <a:gd name="connsiteX29" fmla="*/ 1794071 w 2257209"/>
                <a:gd name="connsiteY29" fmla="*/ 185962 h 1839533"/>
                <a:gd name="connsiteX30" fmla="*/ 1865323 w 2257209"/>
                <a:gd name="connsiteY30" fmla="*/ 233463 h 1839533"/>
                <a:gd name="connsiteX31" fmla="*/ 1930637 w 2257209"/>
                <a:gd name="connsiteY31" fmla="*/ 292840 h 1839533"/>
                <a:gd name="connsiteX32" fmla="*/ 2013765 w 2257209"/>
                <a:gd name="connsiteY32" fmla="*/ 346279 h 1839533"/>
                <a:gd name="connsiteX33" fmla="*/ 2144355 w 2257209"/>
                <a:gd name="connsiteY33" fmla="*/ 408596 h 1839533"/>
                <a:gd name="connsiteX34" fmla="*/ 2191759 w 2257209"/>
                <a:gd name="connsiteY34" fmla="*/ 500677 h 1839533"/>
                <a:gd name="connsiteX35" fmla="*/ 2248235 w 2257209"/>
                <a:gd name="connsiteY35" fmla="*/ 625368 h 1839533"/>
                <a:gd name="connsiteX36" fmla="*/ 2257209 w 2257209"/>
                <a:gd name="connsiteY36" fmla="*/ 779728 h 1839533"/>
                <a:gd name="connsiteX37" fmla="*/ 2251271 w 2257209"/>
                <a:gd name="connsiteY37" fmla="*/ 928170 h 1839533"/>
                <a:gd name="connsiteX38" fmla="*/ 2251271 w 2257209"/>
                <a:gd name="connsiteY38" fmla="*/ 928170 h 1839533"/>
                <a:gd name="connsiteX39" fmla="*/ 2233458 w 2257209"/>
                <a:gd name="connsiteY39" fmla="*/ 993484 h 1839533"/>
                <a:gd name="connsiteX40" fmla="*/ 2197832 w 2257209"/>
                <a:gd name="connsiteY40" fmla="*/ 1035047 h 1839533"/>
                <a:gd name="connsiteX41" fmla="*/ 2156269 w 2257209"/>
                <a:gd name="connsiteY41" fmla="*/ 1112237 h 1839533"/>
                <a:gd name="connsiteX42" fmla="*/ 2144393 w 2257209"/>
                <a:gd name="connsiteY42" fmla="*/ 1159738 h 1839533"/>
                <a:gd name="connsiteX43" fmla="*/ 2168144 w 2257209"/>
                <a:gd name="connsiteY43" fmla="*/ 1236928 h 1839533"/>
                <a:gd name="connsiteX44" fmla="*/ 2168144 w 2257209"/>
                <a:gd name="connsiteY44" fmla="*/ 1361619 h 1839533"/>
                <a:gd name="connsiteX45" fmla="*/ 2132518 w 2257209"/>
                <a:gd name="connsiteY45" fmla="*/ 1462559 h 1839533"/>
                <a:gd name="connsiteX46" fmla="*/ 2090954 w 2257209"/>
                <a:gd name="connsiteY46" fmla="*/ 1533811 h 1839533"/>
                <a:gd name="connsiteX47" fmla="*/ 2025640 w 2257209"/>
                <a:gd name="connsiteY47" fmla="*/ 1566440 h 1839533"/>
                <a:gd name="connsiteX48" fmla="*/ 1927640 w 2257209"/>
                <a:gd name="connsiteY48" fmla="*/ 1839533 h 1839533"/>
                <a:gd name="connsiteX49" fmla="*/ 1838613 w 2257209"/>
                <a:gd name="connsiteY49" fmla="*/ 1830656 h 1839533"/>
                <a:gd name="connsiteX50" fmla="*/ 1877199 w 2257209"/>
                <a:gd name="connsiteY50" fmla="*/ 1688190 h 1839533"/>
                <a:gd name="connsiteX51" fmla="*/ 1912824 w 2257209"/>
                <a:gd name="connsiteY51" fmla="*/ 1557562 h 1839533"/>
                <a:gd name="connsiteX52" fmla="*/ 1900948 w 2257209"/>
                <a:gd name="connsiteY52" fmla="*/ 1462559 h 1839533"/>
                <a:gd name="connsiteX53" fmla="*/ 1924700 w 2257209"/>
                <a:gd name="connsiteY53" fmla="*/ 1361619 h 1839533"/>
                <a:gd name="connsiteX54" fmla="*/ 1990014 w 2257209"/>
                <a:gd name="connsiteY54" fmla="*/ 1254741 h 1839533"/>
                <a:gd name="connsiteX55" fmla="*/ 1984076 w 2257209"/>
                <a:gd name="connsiteY55" fmla="*/ 1201302 h 1839533"/>
                <a:gd name="connsiteX56" fmla="*/ 2016801 w 2257209"/>
                <a:gd name="connsiteY56" fmla="*/ 1109278 h 1839533"/>
                <a:gd name="connsiteX57" fmla="*/ 2049391 w 2257209"/>
                <a:gd name="connsiteY57" fmla="*/ 951920 h 1839533"/>
                <a:gd name="connsiteX58" fmla="*/ 2120643 w 2257209"/>
                <a:gd name="connsiteY58" fmla="*/ 910357 h 1839533"/>
                <a:gd name="connsiteX59" fmla="*/ 2120643 w 2257209"/>
                <a:gd name="connsiteY59" fmla="*/ 910357 h 1839533"/>
                <a:gd name="connsiteX60" fmla="*/ 2138456 w 2257209"/>
                <a:gd name="connsiteY60" fmla="*/ 785666 h 1839533"/>
                <a:gd name="connsiteX61" fmla="*/ 2068712 w 2257209"/>
                <a:gd name="connsiteY61" fmla="*/ 510348 h 1839533"/>
                <a:gd name="connsiteX62" fmla="*/ 1829697 w 2257209"/>
                <a:gd name="connsiteY62" fmla="*/ 381905 h 1839533"/>
                <a:gd name="connsiteX63" fmla="*/ 1390310 w 2257209"/>
                <a:gd name="connsiteY63" fmla="*/ 179966 h 1839533"/>
                <a:gd name="connsiteX64" fmla="*/ 1187076 w 2257209"/>
                <a:gd name="connsiteY64" fmla="*/ 152927 h 1839533"/>
                <a:gd name="connsiteX65" fmla="*/ 977652 w 2257209"/>
                <a:gd name="connsiteY65" fmla="*/ 147337 h 1839533"/>
                <a:gd name="connsiteX66" fmla="*/ 808419 w 2257209"/>
                <a:gd name="connsiteY66" fmla="*/ 144359 h 1839533"/>
                <a:gd name="connsiteX67" fmla="*/ 621432 w 2257209"/>
                <a:gd name="connsiteY67" fmla="*/ 188901 h 1839533"/>
                <a:gd name="connsiteX68" fmla="*/ 440246 w 2257209"/>
                <a:gd name="connsiteY68" fmla="*/ 275007 h 1839533"/>
                <a:gd name="connsiteX69" fmla="*/ 383288 w 2257209"/>
                <a:gd name="connsiteY69" fmla="*/ 320085 h 1839533"/>
                <a:gd name="connsiteX70" fmla="*/ 334581 w 2257209"/>
                <a:gd name="connsiteY70" fmla="*/ 329641 h 1839533"/>
                <a:gd name="connsiteX71" fmla="*/ 245517 w 2257209"/>
                <a:gd name="connsiteY71" fmla="*/ 406799 h 1839533"/>
                <a:gd name="connsiteX72" fmla="*/ 189696 w 2257209"/>
                <a:gd name="connsiteY72" fmla="*/ 476907 h 1839533"/>
                <a:gd name="connsiteX73" fmla="*/ 182521 w 2257209"/>
                <a:gd name="connsiteY73" fmla="*/ 542191 h 1839533"/>
                <a:gd name="connsiteX74" fmla="*/ 220560 w 2257209"/>
                <a:gd name="connsiteY74" fmla="*/ 571507 h 1839533"/>
                <a:gd name="connsiteX75" fmla="*/ 251455 w 2257209"/>
                <a:gd name="connsiteY75" fmla="*/ 615824 h 1839533"/>
                <a:gd name="connsiteX76" fmla="*/ 238404 w 2257209"/>
                <a:gd name="connsiteY76" fmla="*/ 690663 h 1839533"/>
                <a:gd name="connsiteX77" fmla="*/ 193253 w 2257209"/>
                <a:gd name="connsiteY77" fmla="*/ 729783 h 1839533"/>
                <a:gd name="connsiteX78" fmla="*/ 196747 w 2257209"/>
                <a:gd name="connsiteY78" fmla="*/ 757244 h 1839533"/>
                <a:gd name="connsiteX79" fmla="*/ 230085 w 2257209"/>
                <a:gd name="connsiteY79" fmla="*/ 757244 h 1839533"/>
                <a:gd name="connsiteX80" fmla="*/ 268092 w 2257209"/>
                <a:gd name="connsiteY80" fmla="*/ 744102 h 1839533"/>
                <a:gd name="connsiteX81" fmla="*/ 268092 w 2257209"/>
                <a:gd name="connsiteY81" fmla="*/ 744102 h 1839533"/>
                <a:gd name="connsiteX82" fmla="*/ 268092 w 2257209"/>
                <a:gd name="connsiteY82" fmla="*/ 744102 h 1839533"/>
                <a:gd name="connsiteX83" fmla="*/ 320572 w 2257209"/>
                <a:gd name="connsiteY83" fmla="*/ 695332 h 1839533"/>
                <a:gd name="connsiteX84" fmla="*/ 363095 w 2257209"/>
                <a:gd name="connsiteY84" fmla="*/ 672850 h 1839533"/>
                <a:gd name="connsiteX85" fmla="*/ 422471 w 2257209"/>
                <a:gd name="connsiteY85" fmla="*/ 690663 h 1839533"/>
                <a:gd name="connsiteX86" fmla="*/ 446222 w 2257209"/>
                <a:gd name="connsiteY86" fmla="*/ 767853 h 1839533"/>
                <a:gd name="connsiteX87" fmla="*/ 475910 w 2257209"/>
                <a:gd name="connsiteY87" fmla="*/ 874731 h 1839533"/>
                <a:gd name="connsiteX88" fmla="*/ 511536 w 2257209"/>
                <a:gd name="connsiteY88" fmla="*/ 963795 h 1839533"/>
                <a:gd name="connsiteX89" fmla="*/ 529349 w 2257209"/>
                <a:gd name="connsiteY89" fmla="*/ 1040985 h 1839533"/>
                <a:gd name="connsiteX90" fmla="*/ 541224 w 2257209"/>
                <a:gd name="connsiteY90" fmla="*/ 1094424 h 1839533"/>
                <a:gd name="connsiteX91" fmla="*/ 541224 w 2257209"/>
                <a:gd name="connsiteY91" fmla="*/ 1272554 h 1839533"/>
                <a:gd name="connsiteX92" fmla="*/ 511536 w 2257209"/>
                <a:gd name="connsiteY92" fmla="*/ 1367557 h 1839533"/>
                <a:gd name="connsiteX93" fmla="*/ 505598 w 2257209"/>
                <a:gd name="connsiteY93" fmla="*/ 1527873 h 1839533"/>
                <a:gd name="connsiteX94" fmla="*/ 481848 w 2257209"/>
                <a:gd name="connsiteY94" fmla="*/ 1628814 h 1839533"/>
                <a:gd name="connsiteX95" fmla="*/ 481847 w 2257209"/>
                <a:gd name="connsiteY95" fmla="*/ 1711941 h 1839533"/>
                <a:gd name="connsiteX0" fmla="*/ 481847 w 2257209"/>
                <a:gd name="connsiteY0" fmla="*/ 1711941 h 1839533"/>
                <a:gd name="connsiteX1" fmla="*/ 369032 w 2257209"/>
                <a:gd name="connsiteY1" fmla="*/ 1717879 h 1839533"/>
                <a:gd name="connsiteX2" fmla="*/ 303718 w 2257209"/>
                <a:gd name="connsiteY2" fmla="*/ 1717879 h 1839533"/>
                <a:gd name="connsiteX3" fmla="*/ 256217 w 2257209"/>
                <a:gd name="connsiteY3" fmla="*/ 1664440 h 1839533"/>
                <a:gd name="connsiteX4" fmla="*/ 190902 w 2257209"/>
                <a:gd name="connsiteY4" fmla="*/ 1670377 h 1839533"/>
                <a:gd name="connsiteX5" fmla="*/ 84024 w 2257209"/>
                <a:gd name="connsiteY5" fmla="*/ 1664440 h 1839533"/>
                <a:gd name="connsiteX6" fmla="*/ 66211 w 2257209"/>
                <a:gd name="connsiteY6" fmla="*/ 1575375 h 1839533"/>
                <a:gd name="connsiteX7" fmla="*/ 31730 w 2257209"/>
                <a:gd name="connsiteY7" fmla="*/ 1285573 h 1839533"/>
                <a:gd name="connsiteX8" fmla="*/ 12803 w 2257209"/>
                <a:gd name="connsiteY8" fmla="*/ 1198828 h 1839533"/>
                <a:gd name="connsiteX9" fmla="*/ 21123 w 2257209"/>
                <a:gd name="connsiteY9" fmla="*/ 1011297 h 1839533"/>
                <a:gd name="connsiteX10" fmla="*/ 54336 w 2257209"/>
                <a:gd name="connsiteY10" fmla="*/ 773790 h 1839533"/>
                <a:gd name="connsiteX11" fmla="*/ 42461 w 2257209"/>
                <a:gd name="connsiteY11" fmla="*/ 726289 h 1839533"/>
                <a:gd name="connsiteX12" fmla="*/ 12772 w 2257209"/>
                <a:gd name="connsiteY12" fmla="*/ 660975 h 1839533"/>
                <a:gd name="connsiteX13" fmla="*/ 6835 w 2257209"/>
                <a:gd name="connsiteY13" fmla="*/ 571909 h 1839533"/>
                <a:gd name="connsiteX14" fmla="*/ 54336 w 2257209"/>
                <a:gd name="connsiteY14" fmla="*/ 506595 h 1839533"/>
                <a:gd name="connsiteX15" fmla="*/ 84024 w 2257209"/>
                <a:gd name="connsiteY15" fmla="*/ 447219 h 1839533"/>
                <a:gd name="connsiteX16" fmla="*/ 226528 w 2257209"/>
                <a:gd name="connsiteY16" fmla="*/ 286902 h 1839533"/>
                <a:gd name="connsiteX17" fmla="*/ 256216 w 2257209"/>
                <a:gd name="connsiteY17" fmla="*/ 251277 h 1839533"/>
                <a:gd name="connsiteX18" fmla="*/ 265153 w 2257209"/>
                <a:gd name="connsiteY18" fmla="*/ 212652 h 1839533"/>
                <a:gd name="connsiteX19" fmla="*/ 404658 w 2257209"/>
                <a:gd name="connsiteY19" fmla="*/ 126604 h 1839533"/>
                <a:gd name="connsiteX20" fmla="*/ 594354 w 2257209"/>
                <a:gd name="connsiteY20" fmla="*/ 51658 h 1839533"/>
                <a:gd name="connsiteX21" fmla="*/ 791323 w 2257209"/>
                <a:gd name="connsiteY21" fmla="*/ 22588 h 1839533"/>
                <a:gd name="connsiteX22" fmla="*/ 808594 w 2257209"/>
                <a:gd name="connsiteY22" fmla="*/ 10772 h 1839533"/>
                <a:gd name="connsiteX23" fmla="*/ 876750 w 2257209"/>
                <a:gd name="connsiteY23" fmla="*/ 1893 h 1839533"/>
                <a:gd name="connsiteX24" fmla="*/ 1070914 w 2257209"/>
                <a:gd name="connsiteY24" fmla="*/ 1024 h 1839533"/>
                <a:gd name="connsiteX25" fmla="*/ 1241869 w 2257209"/>
                <a:gd name="connsiteY25" fmla="*/ 13770 h 1839533"/>
                <a:gd name="connsiteX26" fmla="*/ 1446612 w 2257209"/>
                <a:gd name="connsiteY26" fmla="*/ 55275 h 1839533"/>
                <a:gd name="connsiteX27" fmla="*/ 1544689 w 2257209"/>
                <a:gd name="connsiteY27" fmla="*/ 96897 h 1839533"/>
                <a:gd name="connsiteX28" fmla="*/ 1710944 w 2257209"/>
                <a:gd name="connsiteY28" fmla="*/ 144398 h 1839533"/>
                <a:gd name="connsiteX29" fmla="*/ 1794071 w 2257209"/>
                <a:gd name="connsiteY29" fmla="*/ 185962 h 1839533"/>
                <a:gd name="connsiteX30" fmla="*/ 1865323 w 2257209"/>
                <a:gd name="connsiteY30" fmla="*/ 233463 h 1839533"/>
                <a:gd name="connsiteX31" fmla="*/ 1930637 w 2257209"/>
                <a:gd name="connsiteY31" fmla="*/ 292840 h 1839533"/>
                <a:gd name="connsiteX32" fmla="*/ 2013765 w 2257209"/>
                <a:gd name="connsiteY32" fmla="*/ 346279 h 1839533"/>
                <a:gd name="connsiteX33" fmla="*/ 2144355 w 2257209"/>
                <a:gd name="connsiteY33" fmla="*/ 408596 h 1839533"/>
                <a:gd name="connsiteX34" fmla="*/ 2191759 w 2257209"/>
                <a:gd name="connsiteY34" fmla="*/ 500677 h 1839533"/>
                <a:gd name="connsiteX35" fmla="*/ 2248235 w 2257209"/>
                <a:gd name="connsiteY35" fmla="*/ 625368 h 1839533"/>
                <a:gd name="connsiteX36" fmla="*/ 2257209 w 2257209"/>
                <a:gd name="connsiteY36" fmla="*/ 779728 h 1839533"/>
                <a:gd name="connsiteX37" fmla="*/ 2251271 w 2257209"/>
                <a:gd name="connsiteY37" fmla="*/ 928170 h 1839533"/>
                <a:gd name="connsiteX38" fmla="*/ 2251271 w 2257209"/>
                <a:gd name="connsiteY38" fmla="*/ 928170 h 1839533"/>
                <a:gd name="connsiteX39" fmla="*/ 2233458 w 2257209"/>
                <a:gd name="connsiteY39" fmla="*/ 993484 h 1839533"/>
                <a:gd name="connsiteX40" fmla="*/ 2197832 w 2257209"/>
                <a:gd name="connsiteY40" fmla="*/ 1035047 h 1839533"/>
                <a:gd name="connsiteX41" fmla="*/ 2156269 w 2257209"/>
                <a:gd name="connsiteY41" fmla="*/ 1112237 h 1839533"/>
                <a:gd name="connsiteX42" fmla="*/ 2144393 w 2257209"/>
                <a:gd name="connsiteY42" fmla="*/ 1159738 h 1839533"/>
                <a:gd name="connsiteX43" fmla="*/ 2168144 w 2257209"/>
                <a:gd name="connsiteY43" fmla="*/ 1236928 h 1839533"/>
                <a:gd name="connsiteX44" fmla="*/ 2168144 w 2257209"/>
                <a:gd name="connsiteY44" fmla="*/ 1361619 h 1839533"/>
                <a:gd name="connsiteX45" fmla="*/ 2132518 w 2257209"/>
                <a:gd name="connsiteY45" fmla="*/ 1462559 h 1839533"/>
                <a:gd name="connsiteX46" fmla="*/ 2090954 w 2257209"/>
                <a:gd name="connsiteY46" fmla="*/ 1533811 h 1839533"/>
                <a:gd name="connsiteX47" fmla="*/ 2025640 w 2257209"/>
                <a:gd name="connsiteY47" fmla="*/ 1566440 h 1839533"/>
                <a:gd name="connsiteX48" fmla="*/ 1927640 w 2257209"/>
                <a:gd name="connsiteY48" fmla="*/ 1839533 h 1839533"/>
                <a:gd name="connsiteX49" fmla="*/ 1838613 w 2257209"/>
                <a:gd name="connsiteY49" fmla="*/ 1830656 h 1839533"/>
                <a:gd name="connsiteX50" fmla="*/ 1877199 w 2257209"/>
                <a:gd name="connsiteY50" fmla="*/ 1688190 h 1839533"/>
                <a:gd name="connsiteX51" fmla="*/ 1912824 w 2257209"/>
                <a:gd name="connsiteY51" fmla="*/ 1557562 h 1839533"/>
                <a:gd name="connsiteX52" fmla="*/ 1900948 w 2257209"/>
                <a:gd name="connsiteY52" fmla="*/ 1462559 h 1839533"/>
                <a:gd name="connsiteX53" fmla="*/ 1924700 w 2257209"/>
                <a:gd name="connsiteY53" fmla="*/ 1361619 h 1839533"/>
                <a:gd name="connsiteX54" fmla="*/ 1990014 w 2257209"/>
                <a:gd name="connsiteY54" fmla="*/ 1254741 h 1839533"/>
                <a:gd name="connsiteX55" fmla="*/ 1984076 w 2257209"/>
                <a:gd name="connsiteY55" fmla="*/ 1201302 h 1839533"/>
                <a:gd name="connsiteX56" fmla="*/ 2016801 w 2257209"/>
                <a:gd name="connsiteY56" fmla="*/ 1109278 h 1839533"/>
                <a:gd name="connsiteX57" fmla="*/ 2049391 w 2257209"/>
                <a:gd name="connsiteY57" fmla="*/ 951920 h 1839533"/>
                <a:gd name="connsiteX58" fmla="*/ 2120643 w 2257209"/>
                <a:gd name="connsiteY58" fmla="*/ 910357 h 1839533"/>
                <a:gd name="connsiteX59" fmla="*/ 2120643 w 2257209"/>
                <a:gd name="connsiteY59" fmla="*/ 910357 h 1839533"/>
                <a:gd name="connsiteX60" fmla="*/ 2138456 w 2257209"/>
                <a:gd name="connsiteY60" fmla="*/ 785666 h 1839533"/>
                <a:gd name="connsiteX61" fmla="*/ 2068712 w 2257209"/>
                <a:gd name="connsiteY61" fmla="*/ 510348 h 1839533"/>
                <a:gd name="connsiteX62" fmla="*/ 1829697 w 2257209"/>
                <a:gd name="connsiteY62" fmla="*/ 381905 h 1839533"/>
                <a:gd name="connsiteX63" fmla="*/ 1390310 w 2257209"/>
                <a:gd name="connsiteY63" fmla="*/ 179966 h 1839533"/>
                <a:gd name="connsiteX64" fmla="*/ 1187076 w 2257209"/>
                <a:gd name="connsiteY64" fmla="*/ 152927 h 1839533"/>
                <a:gd name="connsiteX65" fmla="*/ 977652 w 2257209"/>
                <a:gd name="connsiteY65" fmla="*/ 147337 h 1839533"/>
                <a:gd name="connsiteX66" fmla="*/ 808419 w 2257209"/>
                <a:gd name="connsiteY66" fmla="*/ 144359 h 1839533"/>
                <a:gd name="connsiteX67" fmla="*/ 621432 w 2257209"/>
                <a:gd name="connsiteY67" fmla="*/ 188901 h 1839533"/>
                <a:gd name="connsiteX68" fmla="*/ 440246 w 2257209"/>
                <a:gd name="connsiteY68" fmla="*/ 275007 h 1839533"/>
                <a:gd name="connsiteX69" fmla="*/ 383288 w 2257209"/>
                <a:gd name="connsiteY69" fmla="*/ 320085 h 1839533"/>
                <a:gd name="connsiteX70" fmla="*/ 334581 w 2257209"/>
                <a:gd name="connsiteY70" fmla="*/ 329641 h 1839533"/>
                <a:gd name="connsiteX71" fmla="*/ 245517 w 2257209"/>
                <a:gd name="connsiteY71" fmla="*/ 406799 h 1839533"/>
                <a:gd name="connsiteX72" fmla="*/ 189696 w 2257209"/>
                <a:gd name="connsiteY72" fmla="*/ 476907 h 1839533"/>
                <a:gd name="connsiteX73" fmla="*/ 182521 w 2257209"/>
                <a:gd name="connsiteY73" fmla="*/ 542191 h 1839533"/>
                <a:gd name="connsiteX74" fmla="*/ 220560 w 2257209"/>
                <a:gd name="connsiteY74" fmla="*/ 571507 h 1839533"/>
                <a:gd name="connsiteX75" fmla="*/ 251455 w 2257209"/>
                <a:gd name="connsiteY75" fmla="*/ 615824 h 1839533"/>
                <a:gd name="connsiteX76" fmla="*/ 238404 w 2257209"/>
                <a:gd name="connsiteY76" fmla="*/ 690663 h 1839533"/>
                <a:gd name="connsiteX77" fmla="*/ 193253 w 2257209"/>
                <a:gd name="connsiteY77" fmla="*/ 729783 h 1839533"/>
                <a:gd name="connsiteX78" fmla="*/ 196747 w 2257209"/>
                <a:gd name="connsiteY78" fmla="*/ 757244 h 1839533"/>
                <a:gd name="connsiteX79" fmla="*/ 230085 w 2257209"/>
                <a:gd name="connsiteY79" fmla="*/ 757244 h 1839533"/>
                <a:gd name="connsiteX80" fmla="*/ 268092 w 2257209"/>
                <a:gd name="connsiteY80" fmla="*/ 744102 h 1839533"/>
                <a:gd name="connsiteX81" fmla="*/ 268092 w 2257209"/>
                <a:gd name="connsiteY81" fmla="*/ 744102 h 1839533"/>
                <a:gd name="connsiteX82" fmla="*/ 268092 w 2257209"/>
                <a:gd name="connsiteY82" fmla="*/ 744102 h 1839533"/>
                <a:gd name="connsiteX83" fmla="*/ 320572 w 2257209"/>
                <a:gd name="connsiteY83" fmla="*/ 695332 h 1839533"/>
                <a:gd name="connsiteX84" fmla="*/ 363095 w 2257209"/>
                <a:gd name="connsiteY84" fmla="*/ 672850 h 1839533"/>
                <a:gd name="connsiteX85" fmla="*/ 422471 w 2257209"/>
                <a:gd name="connsiteY85" fmla="*/ 690663 h 1839533"/>
                <a:gd name="connsiteX86" fmla="*/ 446222 w 2257209"/>
                <a:gd name="connsiteY86" fmla="*/ 767853 h 1839533"/>
                <a:gd name="connsiteX87" fmla="*/ 475910 w 2257209"/>
                <a:gd name="connsiteY87" fmla="*/ 874731 h 1839533"/>
                <a:gd name="connsiteX88" fmla="*/ 511536 w 2257209"/>
                <a:gd name="connsiteY88" fmla="*/ 963795 h 1839533"/>
                <a:gd name="connsiteX89" fmla="*/ 529349 w 2257209"/>
                <a:gd name="connsiteY89" fmla="*/ 1040985 h 1839533"/>
                <a:gd name="connsiteX90" fmla="*/ 541224 w 2257209"/>
                <a:gd name="connsiteY90" fmla="*/ 1094424 h 1839533"/>
                <a:gd name="connsiteX91" fmla="*/ 541224 w 2257209"/>
                <a:gd name="connsiteY91" fmla="*/ 1272554 h 1839533"/>
                <a:gd name="connsiteX92" fmla="*/ 511536 w 2257209"/>
                <a:gd name="connsiteY92" fmla="*/ 1367557 h 1839533"/>
                <a:gd name="connsiteX93" fmla="*/ 505598 w 2257209"/>
                <a:gd name="connsiteY93" fmla="*/ 1527873 h 1839533"/>
                <a:gd name="connsiteX94" fmla="*/ 481848 w 2257209"/>
                <a:gd name="connsiteY94" fmla="*/ 1628814 h 1839533"/>
                <a:gd name="connsiteX95" fmla="*/ 481847 w 2257209"/>
                <a:gd name="connsiteY95" fmla="*/ 1711941 h 1839533"/>
                <a:gd name="connsiteX0" fmla="*/ 481847 w 2257209"/>
                <a:gd name="connsiteY0" fmla="*/ 1711941 h 1839533"/>
                <a:gd name="connsiteX1" fmla="*/ 369032 w 2257209"/>
                <a:gd name="connsiteY1" fmla="*/ 1717879 h 1839533"/>
                <a:gd name="connsiteX2" fmla="*/ 303718 w 2257209"/>
                <a:gd name="connsiteY2" fmla="*/ 1717879 h 1839533"/>
                <a:gd name="connsiteX3" fmla="*/ 256217 w 2257209"/>
                <a:gd name="connsiteY3" fmla="*/ 1664440 h 1839533"/>
                <a:gd name="connsiteX4" fmla="*/ 190902 w 2257209"/>
                <a:gd name="connsiteY4" fmla="*/ 1670377 h 1839533"/>
                <a:gd name="connsiteX5" fmla="*/ 84024 w 2257209"/>
                <a:gd name="connsiteY5" fmla="*/ 1664440 h 1839533"/>
                <a:gd name="connsiteX6" fmla="*/ 66211 w 2257209"/>
                <a:gd name="connsiteY6" fmla="*/ 1575375 h 1839533"/>
                <a:gd name="connsiteX7" fmla="*/ 61017 w 2257209"/>
                <a:gd name="connsiteY7" fmla="*/ 1338269 h 1839533"/>
                <a:gd name="connsiteX8" fmla="*/ 31730 w 2257209"/>
                <a:gd name="connsiteY8" fmla="*/ 1285573 h 1839533"/>
                <a:gd name="connsiteX9" fmla="*/ 12803 w 2257209"/>
                <a:gd name="connsiteY9" fmla="*/ 1198828 h 1839533"/>
                <a:gd name="connsiteX10" fmla="*/ 21123 w 2257209"/>
                <a:gd name="connsiteY10" fmla="*/ 1011297 h 1839533"/>
                <a:gd name="connsiteX11" fmla="*/ 54336 w 2257209"/>
                <a:gd name="connsiteY11" fmla="*/ 773790 h 1839533"/>
                <a:gd name="connsiteX12" fmla="*/ 42461 w 2257209"/>
                <a:gd name="connsiteY12" fmla="*/ 726289 h 1839533"/>
                <a:gd name="connsiteX13" fmla="*/ 12772 w 2257209"/>
                <a:gd name="connsiteY13" fmla="*/ 660975 h 1839533"/>
                <a:gd name="connsiteX14" fmla="*/ 6835 w 2257209"/>
                <a:gd name="connsiteY14" fmla="*/ 571909 h 1839533"/>
                <a:gd name="connsiteX15" fmla="*/ 54336 w 2257209"/>
                <a:gd name="connsiteY15" fmla="*/ 506595 h 1839533"/>
                <a:gd name="connsiteX16" fmla="*/ 84024 w 2257209"/>
                <a:gd name="connsiteY16" fmla="*/ 447219 h 1839533"/>
                <a:gd name="connsiteX17" fmla="*/ 226528 w 2257209"/>
                <a:gd name="connsiteY17" fmla="*/ 286902 h 1839533"/>
                <a:gd name="connsiteX18" fmla="*/ 256216 w 2257209"/>
                <a:gd name="connsiteY18" fmla="*/ 251277 h 1839533"/>
                <a:gd name="connsiteX19" fmla="*/ 265153 w 2257209"/>
                <a:gd name="connsiteY19" fmla="*/ 212652 h 1839533"/>
                <a:gd name="connsiteX20" fmla="*/ 404658 w 2257209"/>
                <a:gd name="connsiteY20" fmla="*/ 126604 h 1839533"/>
                <a:gd name="connsiteX21" fmla="*/ 594354 w 2257209"/>
                <a:gd name="connsiteY21" fmla="*/ 51658 h 1839533"/>
                <a:gd name="connsiteX22" fmla="*/ 791323 w 2257209"/>
                <a:gd name="connsiteY22" fmla="*/ 22588 h 1839533"/>
                <a:gd name="connsiteX23" fmla="*/ 808594 w 2257209"/>
                <a:gd name="connsiteY23" fmla="*/ 10772 h 1839533"/>
                <a:gd name="connsiteX24" fmla="*/ 876750 w 2257209"/>
                <a:gd name="connsiteY24" fmla="*/ 1893 h 1839533"/>
                <a:gd name="connsiteX25" fmla="*/ 1070914 w 2257209"/>
                <a:gd name="connsiteY25" fmla="*/ 1024 h 1839533"/>
                <a:gd name="connsiteX26" fmla="*/ 1241869 w 2257209"/>
                <a:gd name="connsiteY26" fmla="*/ 13770 h 1839533"/>
                <a:gd name="connsiteX27" fmla="*/ 1446612 w 2257209"/>
                <a:gd name="connsiteY27" fmla="*/ 55275 h 1839533"/>
                <a:gd name="connsiteX28" fmla="*/ 1544689 w 2257209"/>
                <a:gd name="connsiteY28" fmla="*/ 96897 h 1839533"/>
                <a:gd name="connsiteX29" fmla="*/ 1710944 w 2257209"/>
                <a:gd name="connsiteY29" fmla="*/ 144398 h 1839533"/>
                <a:gd name="connsiteX30" fmla="*/ 1794071 w 2257209"/>
                <a:gd name="connsiteY30" fmla="*/ 185962 h 1839533"/>
                <a:gd name="connsiteX31" fmla="*/ 1865323 w 2257209"/>
                <a:gd name="connsiteY31" fmla="*/ 233463 h 1839533"/>
                <a:gd name="connsiteX32" fmla="*/ 1930637 w 2257209"/>
                <a:gd name="connsiteY32" fmla="*/ 292840 h 1839533"/>
                <a:gd name="connsiteX33" fmla="*/ 2013765 w 2257209"/>
                <a:gd name="connsiteY33" fmla="*/ 346279 h 1839533"/>
                <a:gd name="connsiteX34" fmla="*/ 2144355 w 2257209"/>
                <a:gd name="connsiteY34" fmla="*/ 408596 h 1839533"/>
                <a:gd name="connsiteX35" fmla="*/ 2191759 w 2257209"/>
                <a:gd name="connsiteY35" fmla="*/ 500677 h 1839533"/>
                <a:gd name="connsiteX36" fmla="*/ 2248235 w 2257209"/>
                <a:gd name="connsiteY36" fmla="*/ 625368 h 1839533"/>
                <a:gd name="connsiteX37" fmla="*/ 2257209 w 2257209"/>
                <a:gd name="connsiteY37" fmla="*/ 779728 h 1839533"/>
                <a:gd name="connsiteX38" fmla="*/ 2251271 w 2257209"/>
                <a:gd name="connsiteY38" fmla="*/ 928170 h 1839533"/>
                <a:gd name="connsiteX39" fmla="*/ 2251271 w 2257209"/>
                <a:gd name="connsiteY39" fmla="*/ 928170 h 1839533"/>
                <a:gd name="connsiteX40" fmla="*/ 2233458 w 2257209"/>
                <a:gd name="connsiteY40" fmla="*/ 993484 h 1839533"/>
                <a:gd name="connsiteX41" fmla="*/ 2197832 w 2257209"/>
                <a:gd name="connsiteY41" fmla="*/ 1035047 h 1839533"/>
                <a:gd name="connsiteX42" fmla="*/ 2156269 w 2257209"/>
                <a:gd name="connsiteY42" fmla="*/ 1112237 h 1839533"/>
                <a:gd name="connsiteX43" fmla="*/ 2144393 w 2257209"/>
                <a:gd name="connsiteY43" fmla="*/ 1159738 h 1839533"/>
                <a:gd name="connsiteX44" fmla="*/ 2168144 w 2257209"/>
                <a:gd name="connsiteY44" fmla="*/ 1236928 h 1839533"/>
                <a:gd name="connsiteX45" fmla="*/ 2168144 w 2257209"/>
                <a:gd name="connsiteY45" fmla="*/ 1361619 h 1839533"/>
                <a:gd name="connsiteX46" fmla="*/ 2132518 w 2257209"/>
                <a:gd name="connsiteY46" fmla="*/ 1462559 h 1839533"/>
                <a:gd name="connsiteX47" fmla="*/ 2090954 w 2257209"/>
                <a:gd name="connsiteY47" fmla="*/ 1533811 h 1839533"/>
                <a:gd name="connsiteX48" fmla="*/ 2025640 w 2257209"/>
                <a:gd name="connsiteY48" fmla="*/ 1566440 h 1839533"/>
                <a:gd name="connsiteX49" fmla="*/ 1927640 w 2257209"/>
                <a:gd name="connsiteY49" fmla="*/ 1839533 h 1839533"/>
                <a:gd name="connsiteX50" fmla="*/ 1838613 w 2257209"/>
                <a:gd name="connsiteY50" fmla="*/ 1830656 h 1839533"/>
                <a:gd name="connsiteX51" fmla="*/ 1877199 w 2257209"/>
                <a:gd name="connsiteY51" fmla="*/ 1688190 h 1839533"/>
                <a:gd name="connsiteX52" fmla="*/ 1912824 w 2257209"/>
                <a:gd name="connsiteY52" fmla="*/ 1557562 h 1839533"/>
                <a:gd name="connsiteX53" fmla="*/ 1900948 w 2257209"/>
                <a:gd name="connsiteY53" fmla="*/ 1462559 h 1839533"/>
                <a:gd name="connsiteX54" fmla="*/ 1924700 w 2257209"/>
                <a:gd name="connsiteY54" fmla="*/ 1361619 h 1839533"/>
                <a:gd name="connsiteX55" fmla="*/ 1990014 w 2257209"/>
                <a:gd name="connsiteY55" fmla="*/ 1254741 h 1839533"/>
                <a:gd name="connsiteX56" fmla="*/ 1984076 w 2257209"/>
                <a:gd name="connsiteY56" fmla="*/ 1201302 h 1839533"/>
                <a:gd name="connsiteX57" fmla="*/ 2016801 w 2257209"/>
                <a:gd name="connsiteY57" fmla="*/ 1109278 h 1839533"/>
                <a:gd name="connsiteX58" fmla="*/ 2049391 w 2257209"/>
                <a:gd name="connsiteY58" fmla="*/ 951920 h 1839533"/>
                <a:gd name="connsiteX59" fmla="*/ 2120643 w 2257209"/>
                <a:gd name="connsiteY59" fmla="*/ 910357 h 1839533"/>
                <a:gd name="connsiteX60" fmla="*/ 2120643 w 2257209"/>
                <a:gd name="connsiteY60" fmla="*/ 910357 h 1839533"/>
                <a:gd name="connsiteX61" fmla="*/ 2138456 w 2257209"/>
                <a:gd name="connsiteY61" fmla="*/ 785666 h 1839533"/>
                <a:gd name="connsiteX62" fmla="*/ 2068712 w 2257209"/>
                <a:gd name="connsiteY62" fmla="*/ 510348 h 1839533"/>
                <a:gd name="connsiteX63" fmla="*/ 1829697 w 2257209"/>
                <a:gd name="connsiteY63" fmla="*/ 381905 h 1839533"/>
                <a:gd name="connsiteX64" fmla="*/ 1390310 w 2257209"/>
                <a:gd name="connsiteY64" fmla="*/ 179966 h 1839533"/>
                <a:gd name="connsiteX65" fmla="*/ 1187076 w 2257209"/>
                <a:gd name="connsiteY65" fmla="*/ 152927 h 1839533"/>
                <a:gd name="connsiteX66" fmla="*/ 977652 w 2257209"/>
                <a:gd name="connsiteY66" fmla="*/ 147337 h 1839533"/>
                <a:gd name="connsiteX67" fmla="*/ 808419 w 2257209"/>
                <a:gd name="connsiteY67" fmla="*/ 144359 h 1839533"/>
                <a:gd name="connsiteX68" fmla="*/ 621432 w 2257209"/>
                <a:gd name="connsiteY68" fmla="*/ 188901 h 1839533"/>
                <a:gd name="connsiteX69" fmla="*/ 440246 w 2257209"/>
                <a:gd name="connsiteY69" fmla="*/ 275007 h 1839533"/>
                <a:gd name="connsiteX70" fmla="*/ 383288 w 2257209"/>
                <a:gd name="connsiteY70" fmla="*/ 320085 h 1839533"/>
                <a:gd name="connsiteX71" fmla="*/ 334581 w 2257209"/>
                <a:gd name="connsiteY71" fmla="*/ 329641 h 1839533"/>
                <a:gd name="connsiteX72" fmla="*/ 245517 w 2257209"/>
                <a:gd name="connsiteY72" fmla="*/ 406799 h 1839533"/>
                <a:gd name="connsiteX73" fmla="*/ 189696 w 2257209"/>
                <a:gd name="connsiteY73" fmla="*/ 476907 h 1839533"/>
                <a:gd name="connsiteX74" fmla="*/ 182521 w 2257209"/>
                <a:gd name="connsiteY74" fmla="*/ 542191 h 1839533"/>
                <a:gd name="connsiteX75" fmla="*/ 220560 w 2257209"/>
                <a:gd name="connsiteY75" fmla="*/ 571507 h 1839533"/>
                <a:gd name="connsiteX76" fmla="*/ 251455 w 2257209"/>
                <a:gd name="connsiteY76" fmla="*/ 615824 h 1839533"/>
                <a:gd name="connsiteX77" fmla="*/ 238404 w 2257209"/>
                <a:gd name="connsiteY77" fmla="*/ 690663 h 1839533"/>
                <a:gd name="connsiteX78" fmla="*/ 193253 w 2257209"/>
                <a:gd name="connsiteY78" fmla="*/ 729783 h 1839533"/>
                <a:gd name="connsiteX79" fmla="*/ 196747 w 2257209"/>
                <a:gd name="connsiteY79" fmla="*/ 757244 h 1839533"/>
                <a:gd name="connsiteX80" fmla="*/ 230085 w 2257209"/>
                <a:gd name="connsiteY80" fmla="*/ 757244 h 1839533"/>
                <a:gd name="connsiteX81" fmla="*/ 268092 w 2257209"/>
                <a:gd name="connsiteY81" fmla="*/ 744102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320572 w 2257209"/>
                <a:gd name="connsiteY84" fmla="*/ 695332 h 1839533"/>
                <a:gd name="connsiteX85" fmla="*/ 363095 w 2257209"/>
                <a:gd name="connsiteY85" fmla="*/ 672850 h 1839533"/>
                <a:gd name="connsiteX86" fmla="*/ 422471 w 2257209"/>
                <a:gd name="connsiteY86" fmla="*/ 690663 h 1839533"/>
                <a:gd name="connsiteX87" fmla="*/ 446222 w 2257209"/>
                <a:gd name="connsiteY87" fmla="*/ 767853 h 1839533"/>
                <a:gd name="connsiteX88" fmla="*/ 475910 w 2257209"/>
                <a:gd name="connsiteY88" fmla="*/ 874731 h 1839533"/>
                <a:gd name="connsiteX89" fmla="*/ 511536 w 2257209"/>
                <a:gd name="connsiteY89" fmla="*/ 963795 h 1839533"/>
                <a:gd name="connsiteX90" fmla="*/ 529349 w 2257209"/>
                <a:gd name="connsiteY90" fmla="*/ 1040985 h 1839533"/>
                <a:gd name="connsiteX91" fmla="*/ 541224 w 2257209"/>
                <a:gd name="connsiteY91" fmla="*/ 1094424 h 1839533"/>
                <a:gd name="connsiteX92" fmla="*/ 541224 w 2257209"/>
                <a:gd name="connsiteY92" fmla="*/ 1272554 h 1839533"/>
                <a:gd name="connsiteX93" fmla="*/ 511536 w 2257209"/>
                <a:gd name="connsiteY93" fmla="*/ 1367557 h 1839533"/>
                <a:gd name="connsiteX94" fmla="*/ 505598 w 2257209"/>
                <a:gd name="connsiteY94" fmla="*/ 1527873 h 1839533"/>
                <a:gd name="connsiteX95" fmla="*/ 481848 w 2257209"/>
                <a:gd name="connsiteY95" fmla="*/ 1628814 h 1839533"/>
                <a:gd name="connsiteX96" fmla="*/ 481847 w 2257209"/>
                <a:gd name="connsiteY96" fmla="*/ 1711941 h 1839533"/>
                <a:gd name="connsiteX0" fmla="*/ 481847 w 2257209"/>
                <a:gd name="connsiteY0" fmla="*/ 1711941 h 1839533"/>
                <a:gd name="connsiteX1" fmla="*/ 369032 w 2257209"/>
                <a:gd name="connsiteY1" fmla="*/ 1717879 h 1839533"/>
                <a:gd name="connsiteX2" fmla="*/ 303718 w 2257209"/>
                <a:gd name="connsiteY2" fmla="*/ 1717879 h 1839533"/>
                <a:gd name="connsiteX3" fmla="*/ 256217 w 2257209"/>
                <a:gd name="connsiteY3" fmla="*/ 1664440 h 1839533"/>
                <a:gd name="connsiteX4" fmla="*/ 190902 w 2257209"/>
                <a:gd name="connsiteY4" fmla="*/ 1670377 h 1839533"/>
                <a:gd name="connsiteX5" fmla="*/ 84024 w 2257209"/>
                <a:gd name="connsiteY5" fmla="*/ 1664440 h 1839533"/>
                <a:gd name="connsiteX6" fmla="*/ 66211 w 2257209"/>
                <a:gd name="connsiteY6" fmla="*/ 1575375 h 1839533"/>
                <a:gd name="connsiteX7" fmla="*/ 61017 w 2257209"/>
                <a:gd name="connsiteY7" fmla="*/ 1338269 h 1839533"/>
                <a:gd name="connsiteX8" fmla="*/ 31730 w 2257209"/>
                <a:gd name="connsiteY8" fmla="*/ 1285573 h 1839533"/>
                <a:gd name="connsiteX9" fmla="*/ 12803 w 2257209"/>
                <a:gd name="connsiteY9" fmla="*/ 1198828 h 1839533"/>
                <a:gd name="connsiteX10" fmla="*/ 21123 w 2257209"/>
                <a:gd name="connsiteY10" fmla="*/ 1011297 h 1839533"/>
                <a:gd name="connsiteX11" fmla="*/ 54336 w 2257209"/>
                <a:gd name="connsiteY11" fmla="*/ 773790 h 1839533"/>
                <a:gd name="connsiteX12" fmla="*/ 42461 w 2257209"/>
                <a:gd name="connsiteY12" fmla="*/ 726289 h 1839533"/>
                <a:gd name="connsiteX13" fmla="*/ 12772 w 2257209"/>
                <a:gd name="connsiteY13" fmla="*/ 660975 h 1839533"/>
                <a:gd name="connsiteX14" fmla="*/ 6835 w 2257209"/>
                <a:gd name="connsiteY14" fmla="*/ 571909 h 1839533"/>
                <a:gd name="connsiteX15" fmla="*/ 54336 w 2257209"/>
                <a:gd name="connsiteY15" fmla="*/ 506595 h 1839533"/>
                <a:gd name="connsiteX16" fmla="*/ 84024 w 2257209"/>
                <a:gd name="connsiteY16" fmla="*/ 447219 h 1839533"/>
                <a:gd name="connsiteX17" fmla="*/ 226528 w 2257209"/>
                <a:gd name="connsiteY17" fmla="*/ 286902 h 1839533"/>
                <a:gd name="connsiteX18" fmla="*/ 256216 w 2257209"/>
                <a:gd name="connsiteY18" fmla="*/ 251277 h 1839533"/>
                <a:gd name="connsiteX19" fmla="*/ 265153 w 2257209"/>
                <a:gd name="connsiteY19" fmla="*/ 212652 h 1839533"/>
                <a:gd name="connsiteX20" fmla="*/ 404658 w 2257209"/>
                <a:gd name="connsiteY20" fmla="*/ 126604 h 1839533"/>
                <a:gd name="connsiteX21" fmla="*/ 594354 w 2257209"/>
                <a:gd name="connsiteY21" fmla="*/ 51658 h 1839533"/>
                <a:gd name="connsiteX22" fmla="*/ 791323 w 2257209"/>
                <a:gd name="connsiteY22" fmla="*/ 22588 h 1839533"/>
                <a:gd name="connsiteX23" fmla="*/ 808594 w 2257209"/>
                <a:gd name="connsiteY23" fmla="*/ 10772 h 1839533"/>
                <a:gd name="connsiteX24" fmla="*/ 876750 w 2257209"/>
                <a:gd name="connsiteY24" fmla="*/ 1893 h 1839533"/>
                <a:gd name="connsiteX25" fmla="*/ 1070914 w 2257209"/>
                <a:gd name="connsiteY25" fmla="*/ 1024 h 1839533"/>
                <a:gd name="connsiteX26" fmla="*/ 1241869 w 2257209"/>
                <a:gd name="connsiteY26" fmla="*/ 13770 h 1839533"/>
                <a:gd name="connsiteX27" fmla="*/ 1446612 w 2257209"/>
                <a:gd name="connsiteY27" fmla="*/ 55275 h 1839533"/>
                <a:gd name="connsiteX28" fmla="*/ 1544689 w 2257209"/>
                <a:gd name="connsiteY28" fmla="*/ 96897 h 1839533"/>
                <a:gd name="connsiteX29" fmla="*/ 1710944 w 2257209"/>
                <a:gd name="connsiteY29" fmla="*/ 144398 h 1839533"/>
                <a:gd name="connsiteX30" fmla="*/ 1794071 w 2257209"/>
                <a:gd name="connsiteY30" fmla="*/ 185962 h 1839533"/>
                <a:gd name="connsiteX31" fmla="*/ 1865323 w 2257209"/>
                <a:gd name="connsiteY31" fmla="*/ 233463 h 1839533"/>
                <a:gd name="connsiteX32" fmla="*/ 1930637 w 2257209"/>
                <a:gd name="connsiteY32" fmla="*/ 292840 h 1839533"/>
                <a:gd name="connsiteX33" fmla="*/ 2013765 w 2257209"/>
                <a:gd name="connsiteY33" fmla="*/ 346279 h 1839533"/>
                <a:gd name="connsiteX34" fmla="*/ 2144355 w 2257209"/>
                <a:gd name="connsiteY34" fmla="*/ 408596 h 1839533"/>
                <a:gd name="connsiteX35" fmla="*/ 2191759 w 2257209"/>
                <a:gd name="connsiteY35" fmla="*/ 500677 h 1839533"/>
                <a:gd name="connsiteX36" fmla="*/ 2248235 w 2257209"/>
                <a:gd name="connsiteY36" fmla="*/ 625368 h 1839533"/>
                <a:gd name="connsiteX37" fmla="*/ 2257209 w 2257209"/>
                <a:gd name="connsiteY37" fmla="*/ 779728 h 1839533"/>
                <a:gd name="connsiteX38" fmla="*/ 2251271 w 2257209"/>
                <a:gd name="connsiteY38" fmla="*/ 928170 h 1839533"/>
                <a:gd name="connsiteX39" fmla="*/ 2251271 w 2257209"/>
                <a:gd name="connsiteY39" fmla="*/ 928170 h 1839533"/>
                <a:gd name="connsiteX40" fmla="*/ 2233458 w 2257209"/>
                <a:gd name="connsiteY40" fmla="*/ 993484 h 1839533"/>
                <a:gd name="connsiteX41" fmla="*/ 2197832 w 2257209"/>
                <a:gd name="connsiteY41" fmla="*/ 1035047 h 1839533"/>
                <a:gd name="connsiteX42" fmla="*/ 2156269 w 2257209"/>
                <a:gd name="connsiteY42" fmla="*/ 1112237 h 1839533"/>
                <a:gd name="connsiteX43" fmla="*/ 2144393 w 2257209"/>
                <a:gd name="connsiteY43" fmla="*/ 1159738 h 1839533"/>
                <a:gd name="connsiteX44" fmla="*/ 2168144 w 2257209"/>
                <a:gd name="connsiteY44" fmla="*/ 1236928 h 1839533"/>
                <a:gd name="connsiteX45" fmla="*/ 2168144 w 2257209"/>
                <a:gd name="connsiteY45" fmla="*/ 1361619 h 1839533"/>
                <a:gd name="connsiteX46" fmla="*/ 2132518 w 2257209"/>
                <a:gd name="connsiteY46" fmla="*/ 1462559 h 1839533"/>
                <a:gd name="connsiteX47" fmla="*/ 2090954 w 2257209"/>
                <a:gd name="connsiteY47" fmla="*/ 1533811 h 1839533"/>
                <a:gd name="connsiteX48" fmla="*/ 2025640 w 2257209"/>
                <a:gd name="connsiteY48" fmla="*/ 1566440 h 1839533"/>
                <a:gd name="connsiteX49" fmla="*/ 1927640 w 2257209"/>
                <a:gd name="connsiteY49" fmla="*/ 1839533 h 1839533"/>
                <a:gd name="connsiteX50" fmla="*/ 1838613 w 2257209"/>
                <a:gd name="connsiteY50" fmla="*/ 1830656 h 1839533"/>
                <a:gd name="connsiteX51" fmla="*/ 1877199 w 2257209"/>
                <a:gd name="connsiteY51" fmla="*/ 1688190 h 1839533"/>
                <a:gd name="connsiteX52" fmla="*/ 1912824 w 2257209"/>
                <a:gd name="connsiteY52" fmla="*/ 1557562 h 1839533"/>
                <a:gd name="connsiteX53" fmla="*/ 1900948 w 2257209"/>
                <a:gd name="connsiteY53" fmla="*/ 1462559 h 1839533"/>
                <a:gd name="connsiteX54" fmla="*/ 1924700 w 2257209"/>
                <a:gd name="connsiteY54" fmla="*/ 1361619 h 1839533"/>
                <a:gd name="connsiteX55" fmla="*/ 1990014 w 2257209"/>
                <a:gd name="connsiteY55" fmla="*/ 1254741 h 1839533"/>
                <a:gd name="connsiteX56" fmla="*/ 1984076 w 2257209"/>
                <a:gd name="connsiteY56" fmla="*/ 1201302 h 1839533"/>
                <a:gd name="connsiteX57" fmla="*/ 2016801 w 2257209"/>
                <a:gd name="connsiteY57" fmla="*/ 1109278 h 1839533"/>
                <a:gd name="connsiteX58" fmla="*/ 2049391 w 2257209"/>
                <a:gd name="connsiteY58" fmla="*/ 951920 h 1839533"/>
                <a:gd name="connsiteX59" fmla="*/ 2120643 w 2257209"/>
                <a:gd name="connsiteY59" fmla="*/ 910357 h 1839533"/>
                <a:gd name="connsiteX60" fmla="*/ 2120643 w 2257209"/>
                <a:gd name="connsiteY60" fmla="*/ 910357 h 1839533"/>
                <a:gd name="connsiteX61" fmla="*/ 2138456 w 2257209"/>
                <a:gd name="connsiteY61" fmla="*/ 785666 h 1839533"/>
                <a:gd name="connsiteX62" fmla="*/ 2068712 w 2257209"/>
                <a:gd name="connsiteY62" fmla="*/ 510348 h 1839533"/>
                <a:gd name="connsiteX63" fmla="*/ 1829697 w 2257209"/>
                <a:gd name="connsiteY63" fmla="*/ 381905 h 1839533"/>
                <a:gd name="connsiteX64" fmla="*/ 1390310 w 2257209"/>
                <a:gd name="connsiteY64" fmla="*/ 179966 h 1839533"/>
                <a:gd name="connsiteX65" fmla="*/ 1187076 w 2257209"/>
                <a:gd name="connsiteY65" fmla="*/ 152927 h 1839533"/>
                <a:gd name="connsiteX66" fmla="*/ 977652 w 2257209"/>
                <a:gd name="connsiteY66" fmla="*/ 147337 h 1839533"/>
                <a:gd name="connsiteX67" fmla="*/ 808419 w 2257209"/>
                <a:gd name="connsiteY67" fmla="*/ 144359 h 1839533"/>
                <a:gd name="connsiteX68" fmla="*/ 621432 w 2257209"/>
                <a:gd name="connsiteY68" fmla="*/ 188901 h 1839533"/>
                <a:gd name="connsiteX69" fmla="*/ 440246 w 2257209"/>
                <a:gd name="connsiteY69" fmla="*/ 275007 h 1839533"/>
                <a:gd name="connsiteX70" fmla="*/ 383288 w 2257209"/>
                <a:gd name="connsiteY70" fmla="*/ 320085 h 1839533"/>
                <a:gd name="connsiteX71" fmla="*/ 334581 w 2257209"/>
                <a:gd name="connsiteY71" fmla="*/ 329641 h 1839533"/>
                <a:gd name="connsiteX72" fmla="*/ 245517 w 2257209"/>
                <a:gd name="connsiteY72" fmla="*/ 406799 h 1839533"/>
                <a:gd name="connsiteX73" fmla="*/ 189696 w 2257209"/>
                <a:gd name="connsiteY73" fmla="*/ 476907 h 1839533"/>
                <a:gd name="connsiteX74" fmla="*/ 182521 w 2257209"/>
                <a:gd name="connsiteY74" fmla="*/ 542191 h 1839533"/>
                <a:gd name="connsiteX75" fmla="*/ 220560 w 2257209"/>
                <a:gd name="connsiteY75" fmla="*/ 571507 h 1839533"/>
                <a:gd name="connsiteX76" fmla="*/ 251455 w 2257209"/>
                <a:gd name="connsiteY76" fmla="*/ 615824 h 1839533"/>
                <a:gd name="connsiteX77" fmla="*/ 238404 w 2257209"/>
                <a:gd name="connsiteY77" fmla="*/ 690663 h 1839533"/>
                <a:gd name="connsiteX78" fmla="*/ 193253 w 2257209"/>
                <a:gd name="connsiteY78" fmla="*/ 729783 h 1839533"/>
                <a:gd name="connsiteX79" fmla="*/ 196747 w 2257209"/>
                <a:gd name="connsiteY79" fmla="*/ 757244 h 1839533"/>
                <a:gd name="connsiteX80" fmla="*/ 230085 w 2257209"/>
                <a:gd name="connsiteY80" fmla="*/ 757244 h 1839533"/>
                <a:gd name="connsiteX81" fmla="*/ 268092 w 2257209"/>
                <a:gd name="connsiteY81" fmla="*/ 744102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320572 w 2257209"/>
                <a:gd name="connsiteY84" fmla="*/ 695332 h 1839533"/>
                <a:gd name="connsiteX85" fmla="*/ 363095 w 2257209"/>
                <a:gd name="connsiteY85" fmla="*/ 672850 h 1839533"/>
                <a:gd name="connsiteX86" fmla="*/ 422471 w 2257209"/>
                <a:gd name="connsiteY86" fmla="*/ 690663 h 1839533"/>
                <a:gd name="connsiteX87" fmla="*/ 446222 w 2257209"/>
                <a:gd name="connsiteY87" fmla="*/ 767853 h 1839533"/>
                <a:gd name="connsiteX88" fmla="*/ 475910 w 2257209"/>
                <a:gd name="connsiteY88" fmla="*/ 874731 h 1839533"/>
                <a:gd name="connsiteX89" fmla="*/ 511536 w 2257209"/>
                <a:gd name="connsiteY89" fmla="*/ 963795 h 1839533"/>
                <a:gd name="connsiteX90" fmla="*/ 529349 w 2257209"/>
                <a:gd name="connsiteY90" fmla="*/ 1040985 h 1839533"/>
                <a:gd name="connsiteX91" fmla="*/ 541224 w 2257209"/>
                <a:gd name="connsiteY91" fmla="*/ 1094424 h 1839533"/>
                <a:gd name="connsiteX92" fmla="*/ 541224 w 2257209"/>
                <a:gd name="connsiteY92" fmla="*/ 1272554 h 1839533"/>
                <a:gd name="connsiteX93" fmla="*/ 511536 w 2257209"/>
                <a:gd name="connsiteY93" fmla="*/ 1367557 h 1839533"/>
                <a:gd name="connsiteX94" fmla="*/ 505598 w 2257209"/>
                <a:gd name="connsiteY94" fmla="*/ 1527873 h 1839533"/>
                <a:gd name="connsiteX95" fmla="*/ 481848 w 2257209"/>
                <a:gd name="connsiteY95" fmla="*/ 1628814 h 1839533"/>
                <a:gd name="connsiteX96" fmla="*/ 481847 w 2257209"/>
                <a:gd name="connsiteY96" fmla="*/ 1711941 h 1839533"/>
                <a:gd name="connsiteX0" fmla="*/ 481847 w 2257209"/>
                <a:gd name="connsiteY0" fmla="*/ 1711941 h 1839533"/>
                <a:gd name="connsiteX1" fmla="*/ 369032 w 2257209"/>
                <a:gd name="connsiteY1" fmla="*/ 1717879 h 1839533"/>
                <a:gd name="connsiteX2" fmla="*/ 303718 w 2257209"/>
                <a:gd name="connsiteY2" fmla="*/ 1717879 h 1839533"/>
                <a:gd name="connsiteX3" fmla="*/ 256217 w 2257209"/>
                <a:gd name="connsiteY3" fmla="*/ 1664440 h 1839533"/>
                <a:gd name="connsiteX4" fmla="*/ 190902 w 2257209"/>
                <a:gd name="connsiteY4" fmla="*/ 1670377 h 1839533"/>
                <a:gd name="connsiteX5" fmla="*/ 84024 w 2257209"/>
                <a:gd name="connsiteY5" fmla="*/ 1664440 h 1839533"/>
                <a:gd name="connsiteX6" fmla="*/ 78117 w 2257209"/>
                <a:gd name="connsiteY6" fmla="*/ 1565850 h 1839533"/>
                <a:gd name="connsiteX7" fmla="*/ 61017 w 2257209"/>
                <a:gd name="connsiteY7" fmla="*/ 1338269 h 1839533"/>
                <a:gd name="connsiteX8" fmla="*/ 31730 w 2257209"/>
                <a:gd name="connsiteY8" fmla="*/ 1285573 h 1839533"/>
                <a:gd name="connsiteX9" fmla="*/ 12803 w 2257209"/>
                <a:gd name="connsiteY9" fmla="*/ 1198828 h 1839533"/>
                <a:gd name="connsiteX10" fmla="*/ 21123 w 2257209"/>
                <a:gd name="connsiteY10" fmla="*/ 1011297 h 1839533"/>
                <a:gd name="connsiteX11" fmla="*/ 54336 w 2257209"/>
                <a:gd name="connsiteY11" fmla="*/ 773790 h 1839533"/>
                <a:gd name="connsiteX12" fmla="*/ 42461 w 2257209"/>
                <a:gd name="connsiteY12" fmla="*/ 726289 h 1839533"/>
                <a:gd name="connsiteX13" fmla="*/ 12772 w 2257209"/>
                <a:gd name="connsiteY13" fmla="*/ 660975 h 1839533"/>
                <a:gd name="connsiteX14" fmla="*/ 6835 w 2257209"/>
                <a:gd name="connsiteY14" fmla="*/ 571909 h 1839533"/>
                <a:gd name="connsiteX15" fmla="*/ 54336 w 2257209"/>
                <a:gd name="connsiteY15" fmla="*/ 506595 h 1839533"/>
                <a:gd name="connsiteX16" fmla="*/ 84024 w 2257209"/>
                <a:gd name="connsiteY16" fmla="*/ 447219 h 1839533"/>
                <a:gd name="connsiteX17" fmla="*/ 226528 w 2257209"/>
                <a:gd name="connsiteY17" fmla="*/ 286902 h 1839533"/>
                <a:gd name="connsiteX18" fmla="*/ 256216 w 2257209"/>
                <a:gd name="connsiteY18" fmla="*/ 251277 h 1839533"/>
                <a:gd name="connsiteX19" fmla="*/ 265153 w 2257209"/>
                <a:gd name="connsiteY19" fmla="*/ 212652 h 1839533"/>
                <a:gd name="connsiteX20" fmla="*/ 404658 w 2257209"/>
                <a:gd name="connsiteY20" fmla="*/ 126604 h 1839533"/>
                <a:gd name="connsiteX21" fmla="*/ 594354 w 2257209"/>
                <a:gd name="connsiteY21" fmla="*/ 51658 h 1839533"/>
                <a:gd name="connsiteX22" fmla="*/ 791323 w 2257209"/>
                <a:gd name="connsiteY22" fmla="*/ 22588 h 1839533"/>
                <a:gd name="connsiteX23" fmla="*/ 808594 w 2257209"/>
                <a:gd name="connsiteY23" fmla="*/ 10772 h 1839533"/>
                <a:gd name="connsiteX24" fmla="*/ 876750 w 2257209"/>
                <a:gd name="connsiteY24" fmla="*/ 1893 h 1839533"/>
                <a:gd name="connsiteX25" fmla="*/ 1070914 w 2257209"/>
                <a:gd name="connsiteY25" fmla="*/ 1024 h 1839533"/>
                <a:gd name="connsiteX26" fmla="*/ 1241869 w 2257209"/>
                <a:gd name="connsiteY26" fmla="*/ 13770 h 1839533"/>
                <a:gd name="connsiteX27" fmla="*/ 1446612 w 2257209"/>
                <a:gd name="connsiteY27" fmla="*/ 55275 h 1839533"/>
                <a:gd name="connsiteX28" fmla="*/ 1544689 w 2257209"/>
                <a:gd name="connsiteY28" fmla="*/ 96897 h 1839533"/>
                <a:gd name="connsiteX29" fmla="*/ 1710944 w 2257209"/>
                <a:gd name="connsiteY29" fmla="*/ 144398 h 1839533"/>
                <a:gd name="connsiteX30" fmla="*/ 1794071 w 2257209"/>
                <a:gd name="connsiteY30" fmla="*/ 185962 h 1839533"/>
                <a:gd name="connsiteX31" fmla="*/ 1865323 w 2257209"/>
                <a:gd name="connsiteY31" fmla="*/ 233463 h 1839533"/>
                <a:gd name="connsiteX32" fmla="*/ 1930637 w 2257209"/>
                <a:gd name="connsiteY32" fmla="*/ 292840 h 1839533"/>
                <a:gd name="connsiteX33" fmla="*/ 2013765 w 2257209"/>
                <a:gd name="connsiteY33" fmla="*/ 346279 h 1839533"/>
                <a:gd name="connsiteX34" fmla="*/ 2144355 w 2257209"/>
                <a:gd name="connsiteY34" fmla="*/ 408596 h 1839533"/>
                <a:gd name="connsiteX35" fmla="*/ 2191759 w 2257209"/>
                <a:gd name="connsiteY35" fmla="*/ 500677 h 1839533"/>
                <a:gd name="connsiteX36" fmla="*/ 2248235 w 2257209"/>
                <a:gd name="connsiteY36" fmla="*/ 625368 h 1839533"/>
                <a:gd name="connsiteX37" fmla="*/ 2257209 w 2257209"/>
                <a:gd name="connsiteY37" fmla="*/ 779728 h 1839533"/>
                <a:gd name="connsiteX38" fmla="*/ 2251271 w 2257209"/>
                <a:gd name="connsiteY38" fmla="*/ 928170 h 1839533"/>
                <a:gd name="connsiteX39" fmla="*/ 2251271 w 2257209"/>
                <a:gd name="connsiteY39" fmla="*/ 928170 h 1839533"/>
                <a:gd name="connsiteX40" fmla="*/ 2233458 w 2257209"/>
                <a:gd name="connsiteY40" fmla="*/ 993484 h 1839533"/>
                <a:gd name="connsiteX41" fmla="*/ 2197832 w 2257209"/>
                <a:gd name="connsiteY41" fmla="*/ 1035047 h 1839533"/>
                <a:gd name="connsiteX42" fmla="*/ 2156269 w 2257209"/>
                <a:gd name="connsiteY42" fmla="*/ 1112237 h 1839533"/>
                <a:gd name="connsiteX43" fmla="*/ 2144393 w 2257209"/>
                <a:gd name="connsiteY43" fmla="*/ 1159738 h 1839533"/>
                <a:gd name="connsiteX44" fmla="*/ 2168144 w 2257209"/>
                <a:gd name="connsiteY44" fmla="*/ 1236928 h 1839533"/>
                <a:gd name="connsiteX45" fmla="*/ 2168144 w 2257209"/>
                <a:gd name="connsiteY45" fmla="*/ 1361619 h 1839533"/>
                <a:gd name="connsiteX46" fmla="*/ 2132518 w 2257209"/>
                <a:gd name="connsiteY46" fmla="*/ 1462559 h 1839533"/>
                <a:gd name="connsiteX47" fmla="*/ 2090954 w 2257209"/>
                <a:gd name="connsiteY47" fmla="*/ 1533811 h 1839533"/>
                <a:gd name="connsiteX48" fmla="*/ 2025640 w 2257209"/>
                <a:gd name="connsiteY48" fmla="*/ 1566440 h 1839533"/>
                <a:gd name="connsiteX49" fmla="*/ 1927640 w 2257209"/>
                <a:gd name="connsiteY49" fmla="*/ 1839533 h 1839533"/>
                <a:gd name="connsiteX50" fmla="*/ 1838613 w 2257209"/>
                <a:gd name="connsiteY50" fmla="*/ 1830656 h 1839533"/>
                <a:gd name="connsiteX51" fmla="*/ 1877199 w 2257209"/>
                <a:gd name="connsiteY51" fmla="*/ 1688190 h 1839533"/>
                <a:gd name="connsiteX52" fmla="*/ 1912824 w 2257209"/>
                <a:gd name="connsiteY52" fmla="*/ 1557562 h 1839533"/>
                <a:gd name="connsiteX53" fmla="*/ 1900948 w 2257209"/>
                <a:gd name="connsiteY53" fmla="*/ 1462559 h 1839533"/>
                <a:gd name="connsiteX54" fmla="*/ 1924700 w 2257209"/>
                <a:gd name="connsiteY54" fmla="*/ 1361619 h 1839533"/>
                <a:gd name="connsiteX55" fmla="*/ 1990014 w 2257209"/>
                <a:gd name="connsiteY55" fmla="*/ 1254741 h 1839533"/>
                <a:gd name="connsiteX56" fmla="*/ 1984076 w 2257209"/>
                <a:gd name="connsiteY56" fmla="*/ 1201302 h 1839533"/>
                <a:gd name="connsiteX57" fmla="*/ 2016801 w 2257209"/>
                <a:gd name="connsiteY57" fmla="*/ 1109278 h 1839533"/>
                <a:gd name="connsiteX58" fmla="*/ 2049391 w 2257209"/>
                <a:gd name="connsiteY58" fmla="*/ 951920 h 1839533"/>
                <a:gd name="connsiteX59" fmla="*/ 2120643 w 2257209"/>
                <a:gd name="connsiteY59" fmla="*/ 910357 h 1839533"/>
                <a:gd name="connsiteX60" fmla="*/ 2120643 w 2257209"/>
                <a:gd name="connsiteY60" fmla="*/ 910357 h 1839533"/>
                <a:gd name="connsiteX61" fmla="*/ 2138456 w 2257209"/>
                <a:gd name="connsiteY61" fmla="*/ 785666 h 1839533"/>
                <a:gd name="connsiteX62" fmla="*/ 2068712 w 2257209"/>
                <a:gd name="connsiteY62" fmla="*/ 510348 h 1839533"/>
                <a:gd name="connsiteX63" fmla="*/ 1829697 w 2257209"/>
                <a:gd name="connsiteY63" fmla="*/ 381905 h 1839533"/>
                <a:gd name="connsiteX64" fmla="*/ 1390310 w 2257209"/>
                <a:gd name="connsiteY64" fmla="*/ 179966 h 1839533"/>
                <a:gd name="connsiteX65" fmla="*/ 1187076 w 2257209"/>
                <a:gd name="connsiteY65" fmla="*/ 152927 h 1839533"/>
                <a:gd name="connsiteX66" fmla="*/ 977652 w 2257209"/>
                <a:gd name="connsiteY66" fmla="*/ 147337 h 1839533"/>
                <a:gd name="connsiteX67" fmla="*/ 808419 w 2257209"/>
                <a:gd name="connsiteY67" fmla="*/ 144359 h 1839533"/>
                <a:gd name="connsiteX68" fmla="*/ 621432 w 2257209"/>
                <a:gd name="connsiteY68" fmla="*/ 188901 h 1839533"/>
                <a:gd name="connsiteX69" fmla="*/ 440246 w 2257209"/>
                <a:gd name="connsiteY69" fmla="*/ 275007 h 1839533"/>
                <a:gd name="connsiteX70" fmla="*/ 383288 w 2257209"/>
                <a:gd name="connsiteY70" fmla="*/ 320085 h 1839533"/>
                <a:gd name="connsiteX71" fmla="*/ 334581 w 2257209"/>
                <a:gd name="connsiteY71" fmla="*/ 329641 h 1839533"/>
                <a:gd name="connsiteX72" fmla="*/ 245517 w 2257209"/>
                <a:gd name="connsiteY72" fmla="*/ 406799 h 1839533"/>
                <a:gd name="connsiteX73" fmla="*/ 189696 w 2257209"/>
                <a:gd name="connsiteY73" fmla="*/ 476907 h 1839533"/>
                <a:gd name="connsiteX74" fmla="*/ 182521 w 2257209"/>
                <a:gd name="connsiteY74" fmla="*/ 542191 h 1839533"/>
                <a:gd name="connsiteX75" fmla="*/ 220560 w 2257209"/>
                <a:gd name="connsiteY75" fmla="*/ 571507 h 1839533"/>
                <a:gd name="connsiteX76" fmla="*/ 251455 w 2257209"/>
                <a:gd name="connsiteY76" fmla="*/ 615824 h 1839533"/>
                <a:gd name="connsiteX77" fmla="*/ 238404 w 2257209"/>
                <a:gd name="connsiteY77" fmla="*/ 690663 h 1839533"/>
                <a:gd name="connsiteX78" fmla="*/ 193253 w 2257209"/>
                <a:gd name="connsiteY78" fmla="*/ 729783 h 1839533"/>
                <a:gd name="connsiteX79" fmla="*/ 196747 w 2257209"/>
                <a:gd name="connsiteY79" fmla="*/ 757244 h 1839533"/>
                <a:gd name="connsiteX80" fmla="*/ 230085 w 2257209"/>
                <a:gd name="connsiteY80" fmla="*/ 757244 h 1839533"/>
                <a:gd name="connsiteX81" fmla="*/ 268092 w 2257209"/>
                <a:gd name="connsiteY81" fmla="*/ 744102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320572 w 2257209"/>
                <a:gd name="connsiteY84" fmla="*/ 695332 h 1839533"/>
                <a:gd name="connsiteX85" fmla="*/ 363095 w 2257209"/>
                <a:gd name="connsiteY85" fmla="*/ 672850 h 1839533"/>
                <a:gd name="connsiteX86" fmla="*/ 422471 w 2257209"/>
                <a:gd name="connsiteY86" fmla="*/ 690663 h 1839533"/>
                <a:gd name="connsiteX87" fmla="*/ 446222 w 2257209"/>
                <a:gd name="connsiteY87" fmla="*/ 767853 h 1839533"/>
                <a:gd name="connsiteX88" fmla="*/ 475910 w 2257209"/>
                <a:gd name="connsiteY88" fmla="*/ 874731 h 1839533"/>
                <a:gd name="connsiteX89" fmla="*/ 511536 w 2257209"/>
                <a:gd name="connsiteY89" fmla="*/ 963795 h 1839533"/>
                <a:gd name="connsiteX90" fmla="*/ 529349 w 2257209"/>
                <a:gd name="connsiteY90" fmla="*/ 1040985 h 1839533"/>
                <a:gd name="connsiteX91" fmla="*/ 541224 w 2257209"/>
                <a:gd name="connsiteY91" fmla="*/ 1094424 h 1839533"/>
                <a:gd name="connsiteX92" fmla="*/ 541224 w 2257209"/>
                <a:gd name="connsiteY92" fmla="*/ 1272554 h 1839533"/>
                <a:gd name="connsiteX93" fmla="*/ 511536 w 2257209"/>
                <a:gd name="connsiteY93" fmla="*/ 1367557 h 1839533"/>
                <a:gd name="connsiteX94" fmla="*/ 505598 w 2257209"/>
                <a:gd name="connsiteY94" fmla="*/ 1527873 h 1839533"/>
                <a:gd name="connsiteX95" fmla="*/ 481848 w 2257209"/>
                <a:gd name="connsiteY95" fmla="*/ 1628814 h 1839533"/>
                <a:gd name="connsiteX96" fmla="*/ 481847 w 2257209"/>
                <a:gd name="connsiteY96" fmla="*/ 1711941 h 1839533"/>
                <a:gd name="connsiteX0" fmla="*/ 481847 w 2257209"/>
                <a:gd name="connsiteY0" fmla="*/ 1711941 h 1839533"/>
                <a:gd name="connsiteX1" fmla="*/ 369032 w 2257209"/>
                <a:gd name="connsiteY1" fmla="*/ 1717879 h 1839533"/>
                <a:gd name="connsiteX2" fmla="*/ 303718 w 2257209"/>
                <a:gd name="connsiteY2" fmla="*/ 1717879 h 1839533"/>
                <a:gd name="connsiteX3" fmla="*/ 256217 w 2257209"/>
                <a:gd name="connsiteY3" fmla="*/ 1664440 h 1839533"/>
                <a:gd name="connsiteX4" fmla="*/ 190902 w 2257209"/>
                <a:gd name="connsiteY4" fmla="*/ 1670377 h 1839533"/>
                <a:gd name="connsiteX5" fmla="*/ 84024 w 2257209"/>
                <a:gd name="connsiteY5" fmla="*/ 1664440 h 1839533"/>
                <a:gd name="connsiteX6" fmla="*/ 78117 w 2257209"/>
                <a:gd name="connsiteY6" fmla="*/ 1565850 h 1839533"/>
                <a:gd name="connsiteX7" fmla="*/ 61017 w 2257209"/>
                <a:gd name="connsiteY7" fmla="*/ 1338269 h 1839533"/>
                <a:gd name="connsiteX8" fmla="*/ 31730 w 2257209"/>
                <a:gd name="connsiteY8" fmla="*/ 1285573 h 1839533"/>
                <a:gd name="connsiteX9" fmla="*/ 12803 w 2257209"/>
                <a:gd name="connsiteY9" fmla="*/ 1198828 h 1839533"/>
                <a:gd name="connsiteX10" fmla="*/ 21123 w 2257209"/>
                <a:gd name="connsiteY10" fmla="*/ 1011297 h 1839533"/>
                <a:gd name="connsiteX11" fmla="*/ 54336 w 2257209"/>
                <a:gd name="connsiteY11" fmla="*/ 773790 h 1839533"/>
                <a:gd name="connsiteX12" fmla="*/ 42461 w 2257209"/>
                <a:gd name="connsiteY12" fmla="*/ 726289 h 1839533"/>
                <a:gd name="connsiteX13" fmla="*/ 12772 w 2257209"/>
                <a:gd name="connsiteY13" fmla="*/ 660975 h 1839533"/>
                <a:gd name="connsiteX14" fmla="*/ 6835 w 2257209"/>
                <a:gd name="connsiteY14" fmla="*/ 571909 h 1839533"/>
                <a:gd name="connsiteX15" fmla="*/ 54336 w 2257209"/>
                <a:gd name="connsiteY15" fmla="*/ 506595 h 1839533"/>
                <a:gd name="connsiteX16" fmla="*/ 84024 w 2257209"/>
                <a:gd name="connsiteY16" fmla="*/ 447219 h 1839533"/>
                <a:gd name="connsiteX17" fmla="*/ 226528 w 2257209"/>
                <a:gd name="connsiteY17" fmla="*/ 286902 h 1839533"/>
                <a:gd name="connsiteX18" fmla="*/ 256216 w 2257209"/>
                <a:gd name="connsiteY18" fmla="*/ 251277 h 1839533"/>
                <a:gd name="connsiteX19" fmla="*/ 265153 w 2257209"/>
                <a:gd name="connsiteY19" fmla="*/ 212652 h 1839533"/>
                <a:gd name="connsiteX20" fmla="*/ 404658 w 2257209"/>
                <a:gd name="connsiteY20" fmla="*/ 126604 h 1839533"/>
                <a:gd name="connsiteX21" fmla="*/ 594354 w 2257209"/>
                <a:gd name="connsiteY21" fmla="*/ 51658 h 1839533"/>
                <a:gd name="connsiteX22" fmla="*/ 791323 w 2257209"/>
                <a:gd name="connsiteY22" fmla="*/ 22588 h 1839533"/>
                <a:gd name="connsiteX23" fmla="*/ 808594 w 2257209"/>
                <a:gd name="connsiteY23" fmla="*/ 10772 h 1839533"/>
                <a:gd name="connsiteX24" fmla="*/ 876750 w 2257209"/>
                <a:gd name="connsiteY24" fmla="*/ 1893 h 1839533"/>
                <a:gd name="connsiteX25" fmla="*/ 1070914 w 2257209"/>
                <a:gd name="connsiteY25" fmla="*/ 1024 h 1839533"/>
                <a:gd name="connsiteX26" fmla="*/ 1241869 w 2257209"/>
                <a:gd name="connsiteY26" fmla="*/ 13770 h 1839533"/>
                <a:gd name="connsiteX27" fmla="*/ 1446612 w 2257209"/>
                <a:gd name="connsiteY27" fmla="*/ 55275 h 1839533"/>
                <a:gd name="connsiteX28" fmla="*/ 1544689 w 2257209"/>
                <a:gd name="connsiteY28" fmla="*/ 96897 h 1839533"/>
                <a:gd name="connsiteX29" fmla="*/ 1710944 w 2257209"/>
                <a:gd name="connsiteY29" fmla="*/ 144398 h 1839533"/>
                <a:gd name="connsiteX30" fmla="*/ 1794071 w 2257209"/>
                <a:gd name="connsiteY30" fmla="*/ 185962 h 1839533"/>
                <a:gd name="connsiteX31" fmla="*/ 1865323 w 2257209"/>
                <a:gd name="connsiteY31" fmla="*/ 233463 h 1839533"/>
                <a:gd name="connsiteX32" fmla="*/ 1930637 w 2257209"/>
                <a:gd name="connsiteY32" fmla="*/ 292840 h 1839533"/>
                <a:gd name="connsiteX33" fmla="*/ 2013765 w 2257209"/>
                <a:gd name="connsiteY33" fmla="*/ 346279 h 1839533"/>
                <a:gd name="connsiteX34" fmla="*/ 2144355 w 2257209"/>
                <a:gd name="connsiteY34" fmla="*/ 408596 h 1839533"/>
                <a:gd name="connsiteX35" fmla="*/ 2191759 w 2257209"/>
                <a:gd name="connsiteY35" fmla="*/ 500677 h 1839533"/>
                <a:gd name="connsiteX36" fmla="*/ 2248235 w 2257209"/>
                <a:gd name="connsiteY36" fmla="*/ 625368 h 1839533"/>
                <a:gd name="connsiteX37" fmla="*/ 2257209 w 2257209"/>
                <a:gd name="connsiteY37" fmla="*/ 779728 h 1839533"/>
                <a:gd name="connsiteX38" fmla="*/ 2251271 w 2257209"/>
                <a:gd name="connsiteY38" fmla="*/ 928170 h 1839533"/>
                <a:gd name="connsiteX39" fmla="*/ 2251271 w 2257209"/>
                <a:gd name="connsiteY39" fmla="*/ 928170 h 1839533"/>
                <a:gd name="connsiteX40" fmla="*/ 2233458 w 2257209"/>
                <a:gd name="connsiteY40" fmla="*/ 993484 h 1839533"/>
                <a:gd name="connsiteX41" fmla="*/ 2197832 w 2257209"/>
                <a:gd name="connsiteY41" fmla="*/ 1035047 h 1839533"/>
                <a:gd name="connsiteX42" fmla="*/ 2156269 w 2257209"/>
                <a:gd name="connsiteY42" fmla="*/ 1112237 h 1839533"/>
                <a:gd name="connsiteX43" fmla="*/ 2144393 w 2257209"/>
                <a:gd name="connsiteY43" fmla="*/ 1159738 h 1839533"/>
                <a:gd name="connsiteX44" fmla="*/ 2168144 w 2257209"/>
                <a:gd name="connsiteY44" fmla="*/ 1236928 h 1839533"/>
                <a:gd name="connsiteX45" fmla="*/ 2168144 w 2257209"/>
                <a:gd name="connsiteY45" fmla="*/ 1361619 h 1839533"/>
                <a:gd name="connsiteX46" fmla="*/ 2132518 w 2257209"/>
                <a:gd name="connsiteY46" fmla="*/ 1462559 h 1839533"/>
                <a:gd name="connsiteX47" fmla="*/ 2090954 w 2257209"/>
                <a:gd name="connsiteY47" fmla="*/ 1533811 h 1839533"/>
                <a:gd name="connsiteX48" fmla="*/ 2025640 w 2257209"/>
                <a:gd name="connsiteY48" fmla="*/ 1566440 h 1839533"/>
                <a:gd name="connsiteX49" fmla="*/ 1927640 w 2257209"/>
                <a:gd name="connsiteY49" fmla="*/ 1839533 h 1839533"/>
                <a:gd name="connsiteX50" fmla="*/ 1838613 w 2257209"/>
                <a:gd name="connsiteY50" fmla="*/ 1830656 h 1839533"/>
                <a:gd name="connsiteX51" fmla="*/ 1877199 w 2257209"/>
                <a:gd name="connsiteY51" fmla="*/ 1688190 h 1839533"/>
                <a:gd name="connsiteX52" fmla="*/ 1912824 w 2257209"/>
                <a:gd name="connsiteY52" fmla="*/ 1557562 h 1839533"/>
                <a:gd name="connsiteX53" fmla="*/ 1900948 w 2257209"/>
                <a:gd name="connsiteY53" fmla="*/ 1462559 h 1839533"/>
                <a:gd name="connsiteX54" fmla="*/ 1924700 w 2257209"/>
                <a:gd name="connsiteY54" fmla="*/ 1361619 h 1839533"/>
                <a:gd name="connsiteX55" fmla="*/ 1990014 w 2257209"/>
                <a:gd name="connsiteY55" fmla="*/ 1254741 h 1839533"/>
                <a:gd name="connsiteX56" fmla="*/ 1984076 w 2257209"/>
                <a:gd name="connsiteY56" fmla="*/ 1201302 h 1839533"/>
                <a:gd name="connsiteX57" fmla="*/ 2016801 w 2257209"/>
                <a:gd name="connsiteY57" fmla="*/ 1109278 h 1839533"/>
                <a:gd name="connsiteX58" fmla="*/ 2049391 w 2257209"/>
                <a:gd name="connsiteY58" fmla="*/ 951920 h 1839533"/>
                <a:gd name="connsiteX59" fmla="*/ 2120643 w 2257209"/>
                <a:gd name="connsiteY59" fmla="*/ 910357 h 1839533"/>
                <a:gd name="connsiteX60" fmla="*/ 2120643 w 2257209"/>
                <a:gd name="connsiteY60" fmla="*/ 910357 h 1839533"/>
                <a:gd name="connsiteX61" fmla="*/ 2138456 w 2257209"/>
                <a:gd name="connsiteY61" fmla="*/ 785666 h 1839533"/>
                <a:gd name="connsiteX62" fmla="*/ 2068712 w 2257209"/>
                <a:gd name="connsiteY62" fmla="*/ 510348 h 1839533"/>
                <a:gd name="connsiteX63" fmla="*/ 1829697 w 2257209"/>
                <a:gd name="connsiteY63" fmla="*/ 381905 h 1839533"/>
                <a:gd name="connsiteX64" fmla="*/ 1390310 w 2257209"/>
                <a:gd name="connsiteY64" fmla="*/ 179966 h 1839533"/>
                <a:gd name="connsiteX65" fmla="*/ 1187076 w 2257209"/>
                <a:gd name="connsiteY65" fmla="*/ 152927 h 1839533"/>
                <a:gd name="connsiteX66" fmla="*/ 977652 w 2257209"/>
                <a:gd name="connsiteY66" fmla="*/ 147337 h 1839533"/>
                <a:gd name="connsiteX67" fmla="*/ 808419 w 2257209"/>
                <a:gd name="connsiteY67" fmla="*/ 144359 h 1839533"/>
                <a:gd name="connsiteX68" fmla="*/ 621432 w 2257209"/>
                <a:gd name="connsiteY68" fmla="*/ 188901 h 1839533"/>
                <a:gd name="connsiteX69" fmla="*/ 440246 w 2257209"/>
                <a:gd name="connsiteY69" fmla="*/ 275007 h 1839533"/>
                <a:gd name="connsiteX70" fmla="*/ 383288 w 2257209"/>
                <a:gd name="connsiteY70" fmla="*/ 320085 h 1839533"/>
                <a:gd name="connsiteX71" fmla="*/ 334581 w 2257209"/>
                <a:gd name="connsiteY71" fmla="*/ 329641 h 1839533"/>
                <a:gd name="connsiteX72" fmla="*/ 245517 w 2257209"/>
                <a:gd name="connsiteY72" fmla="*/ 406799 h 1839533"/>
                <a:gd name="connsiteX73" fmla="*/ 189696 w 2257209"/>
                <a:gd name="connsiteY73" fmla="*/ 476907 h 1839533"/>
                <a:gd name="connsiteX74" fmla="*/ 182521 w 2257209"/>
                <a:gd name="connsiteY74" fmla="*/ 542191 h 1839533"/>
                <a:gd name="connsiteX75" fmla="*/ 220560 w 2257209"/>
                <a:gd name="connsiteY75" fmla="*/ 571507 h 1839533"/>
                <a:gd name="connsiteX76" fmla="*/ 251455 w 2257209"/>
                <a:gd name="connsiteY76" fmla="*/ 615824 h 1839533"/>
                <a:gd name="connsiteX77" fmla="*/ 238404 w 2257209"/>
                <a:gd name="connsiteY77" fmla="*/ 690663 h 1839533"/>
                <a:gd name="connsiteX78" fmla="*/ 193253 w 2257209"/>
                <a:gd name="connsiteY78" fmla="*/ 729783 h 1839533"/>
                <a:gd name="connsiteX79" fmla="*/ 196747 w 2257209"/>
                <a:gd name="connsiteY79" fmla="*/ 757244 h 1839533"/>
                <a:gd name="connsiteX80" fmla="*/ 230085 w 2257209"/>
                <a:gd name="connsiteY80" fmla="*/ 757244 h 1839533"/>
                <a:gd name="connsiteX81" fmla="*/ 268092 w 2257209"/>
                <a:gd name="connsiteY81" fmla="*/ 744102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320572 w 2257209"/>
                <a:gd name="connsiteY84" fmla="*/ 695332 h 1839533"/>
                <a:gd name="connsiteX85" fmla="*/ 363095 w 2257209"/>
                <a:gd name="connsiteY85" fmla="*/ 672850 h 1839533"/>
                <a:gd name="connsiteX86" fmla="*/ 422471 w 2257209"/>
                <a:gd name="connsiteY86" fmla="*/ 690663 h 1839533"/>
                <a:gd name="connsiteX87" fmla="*/ 446222 w 2257209"/>
                <a:gd name="connsiteY87" fmla="*/ 767853 h 1839533"/>
                <a:gd name="connsiteX88" fmla="*/ 475910 w 2257209"/>
                <a:gd name="connsiteY88" fmla="*/ 874731 h 1839533"/>
                <a:gd name="connsiteX89" fmla="*/ 511536 w 2257209"/>
                <a:gd name="connsiteY89" fmla="*/ 963795 h 1839533"/>
                <a:gd name="connsiteX90" fmla="*/ 529349 w 2257209"/>
                <a:gd name="connsiteY90" fmla="*/ 1040985 h 1839533"/>
                <a:gd name="connsiteX91" fmla="*/ 541224 w 2257209"/>
                <a:gd name="connsiteY91" fmla="*/ 1094424 h 1839533"/>
                <a:gd name="connsiteX92" fmla="*/ 541224 w 2257209"/>
                <a:gd name="connsiteY92" fmla="*/ 1272554 h 1839533"/>
                <a:gd name="connsiteX93" fmla="*/ 511536 w 2257209"/>
                <a:gd name="connsiteY93" fmla="*/ 1367557 h 1839533"/>
                <a:gd name="connsiteX94" fmla="*/ 505598 w 2257209"/>
                <a:gd name="connsiteY94" fmla="*/ 1527873 h 1839533"/>
                <a:gd name="connsiteX95" fmla="*/ 481848 w 2257209"/>
                <a:gd name="connsiteY95" fmla="*/ 1628814 h 1839533"/>
                <a:gd name="connsiteX96" fmla="*/ 481847 w 2257209"/>
                <a:gd name="connsiteY96" fmla="*/ 1711941 h 1839533"/>
                <a:gd name="connsiteX0" fmla="*/ 481847 w 2257209"/>
                <a:gd name="connsiteY0" fmla="*/ 1711941 h 1839533"/>
                <a:gd name="connsiteX1" fmla="*/ 369032 w 2257209"/>
                <a:gd name="connsiteY1" fmla="*/ 1717879 h 1839533"/>
                <a:gd name="connsiteX2" fmla="*/ 303718 w 2257209"/>
                <a:gd name="connsiteY2" fmla="*/ 1717879 h 1839533"/>
                <a:gd name="connsiteX3" fmla="*/ 256217 w 2257209"/>
                <a:gd name="connsiteY3" fmla="*/ 1664440 h 1839533"/>
                <a:gd name="connsiteX4" fmla="*/ 190902 w 2257209"/>
                <a:gd name="connsiteY4" fmla="*/ 1670377 h 1839533"/>
                <a:gd name="connsiteX5" fmla="*/ 84024 w 2257209"/>
                <a:gd name="connsiteY5" fmla="*/ 1664440 h 1839533"/>
                <a:gd name="connsiteX6" fmla="*/ 78117 w 2257209"/>
                <a:gd name="connsiteY6" fmla="*/ 1565850 h 1839533"/>
                <a:gd name="connsiteX7" fmla="*/ 61017 w 2257209"/>
                <a:gd name="connsiteY7" fmla="*/ 1338269 h 1839533"/>
                <a:gd name="connsiteX8" fmla="*/ 31730 w 2257209"/>
                <a:gd name="connsiteY8" fmla="*/ 1285573 h 1839533"/>
                <a:gd name="connsiteX9" fmla="*/ 12803 w 2257209"/>
                <a:gd name="connsiteY9" fmla="*/ 1198828 h 1839533"/>
                <a:gd name="connsiteX10" fmla="*/ 21123 w 2257209"/>
                <a:gd name="connsiteY10" fmla="*/ 1011297 h 1839533"/>
                <a:gd name="connsiteX11" fmla="*/ 54336 w 2257209"/>
                <a:gd name="connsiteY11" fmla="*/ 773790 h 1839533"/>
                <a:gd name="connsiteX12" fmla="*/ 42461 w 2257209"/>
                <a:gd name="connsiteY12" fmla="*/ 726289 h 1839533"/>
                <a:gd name="connsiteX13" fmla="*/ 12772 w 2257209"/>
                <a:gd name="connsiteY13" fmla="*/ 660975 h 1839533"/>
                <a:gd name="connsiteX14" fmla="*/ 6835 w 2257209"/>
                <a:gd name="connsiteY14" fmla="*/ 571909 h 1839533"/>
                <a:gd name="connsiteX15" fmla="*/ 54336 w 2257209"/>
                <a:gd name="connsiteY15" fmla="*/ 506595 h 1839533"/>
                <a:gd name="connsiteX16" fmla="*/ 84024 w 2257209"/>
                <a:gd name="connsiteY16" fmla="*/ 447219 h 1839533"/>
                <a:gd name="connsiteX17" fmla="*/ 226528 w 2257209"/>
                <a:gd name="connsiteY17" fmla="*/ 286902 h 1839533"/>
                <a:gd name="connsiteX18" fmla="*/ 256216 w 2257209"/>
                <a:gd name="connsiteY18" fmla="*/ 251277 h 1839533"/>
                <a:gd name="connsiteX19" fmla="*/ 265153 w 2257209"/>
                <a:gd name="connsiteY19" fmla="*/ 212652 h 1839533"/>
                <a:gd name="connsiteX20" fmla="*/ 404658 w 2257209"/>
                <a:gd name="connsiteY20" fmla="*/ 126604 h 1839533"/>
                <a:gd name="connsiteX21" fmla="*/ 594354 w 2257209"/>
                <a:gd name="connsiteY21" fmla="*/ 51658 h 1839533"/>
                <a:gd name="connsiteX22" fmla="*/ 791323 w 2257209"/>
                <a:gd name="connsiteY22" fmla="*/ 22588 h 1839533"/>
                <a:gd name="connsiteX23" fmla="*/ 808594 w 2257209"/>
                <a:gd name="connsiteY23" fmla="*/ 10772 h 1839533"/>
                <a:gd name="connsiteX24" fmla="*/ 876750 w 2257209"/>
                <a:gd name="connsiteY24" fmla="*/ 1893 h 1839533"/>
                <a:gd name="connsiteX25" fmla="*/ 1070914 w 2257209"/>
                <a:gd name="connsiteY25" fmla="*/ 1024 h 1839533"/>
                <a:gd name="connsiteX26" fmla="*/ 1241869 w 2257209"/>
                <a:gd name="connsiteY26" fmla="*/ 13770 h 1839533"/>
                <a:gd name="connsiteX27" fmla="*/ 1446612 w 2257209"/>
                <a:gd name="connsiteY27" fmla="*/ 55275 h 1839533"/>
                <a:gd name="connsiteX28" fmla="*/ 1544689 w 2257209"/>
                <a:gd name="connsiteY28" fmla="*/ 96897 h 1839533"/>
                <a:gd name="connsiteX29" fmla="*/ 1710944 w 2257209"/>
                <a:gd name="connsiteY29" fmla="*/ 144398 h 1839533"/>
                <a:gd name="connsiteX30" fmla="*/ 1794071 w 2257209"/>
                <a:gd name="connsiteY30" fmla="*/ 185962 h 1839533"/>
                <a:gd name="connsiteX31" fmla="*/ 1865323 w 2257209"/>
                <a:gd name="connsiteY31" fmla="*/ 233463 h 1839533"/>
                <a:gd name="connsiteX32" fmla="*/ 1930637 w 2257209"/>
                <a:gd name="connsiteY32" fmla="*/ 292840 h 1839533"/>
                <a:gd name="connsiteX33" fmla="*/ 2013765 w 2257209"/>
                <a:gd name="connsiteY33" fmla="*/ 346279 h 1839533"/>
                <a:gd name="connsiteX34" fmla="*/ 2144355 w 2257209"/>
                <a:gd name="connsiteY34" fmla="*/ 408596 h 1839533"/>
                <a:gd name="connsiteX35" fmla="*/ 2191759 w 2257209"/>
                <a:gd name="connsiteY35" fmla="*/ 500677 h 1839533"/>
                <a:gd name="connsiteX36" fmla="*/ 2248235 w 2257209"/>
                <a:gd name="connsiteY36" fmla="*/ 625368 h 1839533"/>
                <a:gd name="connsiteX37" fmla="*/ 2257209 w 2257209"/>
                <a:gd name="connsiteY37" fmla="*/ 779728 h 1839533"/>
                <a:gd name="connsiteX38" fmla="*/ 2251271 w 2257209"/>
                <a:gd name="connsiteY38" fmla="*/ 928170 h 1839533"/>
                <a:gd name="connsiteX39" fmla="*/ 2251271 w 2257209"/>
                <a:gd name="connsiteY39" fmla="*/ 928170 h 1839533"/>
                <a:gd name="connsiteX40" fmla="*/ 2233458 w 2257209"/>
                <a:gd name="connsiteY40" fmla="*/ 993484 h 1839533"/>
                <a:gd name="connsiteX41" fmla="*/ 2197832 w 2257209"/>
                <a:gd name="connsiteY41" fmla="*/ 1035047 h 1839533"/>
                <a:gd name="connsiteX42" fmla="*/ 2156269 w 2257209"/>
                <a:gd name="connsiteY42" fmla="*/ 1112237 h 1839533"/>
                <a:gd name="connsiteX43" fmla="*/ 2144393 w 2257209"/>
                <a:gd name="connsiteY43" fmla="*/ 1159738 h 1839533"/>
                <a:gd name="connsiteX44" fmla="*/ 2168144 w 2257209"/>
                <a:gd name="connsiteY44" fmla="*/ 1236928 h 1839533"/>
                <a:gd name="connsiteX45" fmla="*/ 2168144 w 2257209"/>
                <a:gd name="connsiteY45" fmla="*/ 1361619 h 1839533"/>
                <a:gd name="connsiteX46" fmla="*/ 2132518 w 2257209"/>
                <a:gd name="connsiteY46" fmla="*/ 1462559 h 1839533"/>
                <a:gd name="connsiteX47" fmla="*/ 2090954 w 2257209"/>
                <a:gd name="connsiteY47" fmla="*/ 1533811 h 1839533"/>
                <a:gd name="connsiteX48" fmla="*/ 2025640 w 2257209"/>
                <a:gd name="connsiteY48" fmla="*/ 1566440 h 1839533"/>
                <a:gd name="connsiteX49" fmla="*/ 1927640 w 2257209"/>
                <a:gd name="connsiteY49" fmla="*/ 1839533 h 1839533"/>
                <a:gd name="connsiteX50" fmla="*/ 1838613 w 2257209"/>
                <a:gd name="connsiteY50" fmla="*/ 1830656 h 1839533"/>
                <a:gd name="connsiteX51" fmla="*/ 1877199 w 2257209"/>
                <a:gd name="connsiteY51" fmla="*/ 1688190 h 1839533"/>
                <a:gd name="connsiteX52" fmla="*/ 1912824 w 2257209"/>
                <a:gd name="connsiteY52" fmla="*/ 1557562 h 1839533"/>
                <a:gd name="connsiteX53" fmla="*/ 1900948 w 2257209"/>
                <a:gd name="connsiteY53" fmla="*/ 1462559 h 1839533"/>
                <a:gd name="connsiteX54" fmla="*/ 1924700 w 2257209"/>
                <a:gd name="connsiteY54" fmla="*/ 1361619 h 1839533"/>
                <a:gd name="connsiteX55" fmla="*/ 1990014 w 2257209"/>
                <a:gd name="connsiteY55" fmla="*/ 1254741 h 1839533"/>
                <a:gd name="connsiteX56" fmla="*/ 1984076 w 2257209"/>
                <a:gd name="connsiteY56" fmla="*/ 1201302 h 1839533"/>
                <a:gd name="connsiteX57" fmla="*/ 2016801 w 2257209"/>
                <a:gd name="connsiteY57" fmla="*/ 1109278 h 1839533"/>
                <a:gd name="connsiteX58" fmla="*/ 2049391 w 2257209"/>
                <a:gd name="connsiteY58" fmla="*/ 951920 h 1839533"/>
                <a:gd name="connsiteX59" fmla="*/ 2120643 w 2257209"/>
                <a:gd name="connsiteY59" fmla="*/ 910357 h 1839533"/>
                <a:gd name="connsiteX60" fmla="*/ 2120643 w 2257209"/>
                <a:gd name="connsiteY60" fmla="*/ 910357 h 1839533"/>
                <a:gd name="connsiteX61" fmla="*/ 2138456 w 2257209"/>
                <a:gd name="connsiteY61" fmla="*/ 785666 h 1839533"/>
                <a:gd name="connsiteX62" fmla="*/ 2068712 w 2257209"/>
                <a:gd name="connsiteY62" fmla="*/ 510348 h 1839533"/>
                <a:gd name="connsiteX63" fmla="*/ 1829697 w 2257209"/>
                <a:gd name="connsiteY63" fmla="*/ 381905 h 1839533"/>
                <a:gd name="connsiteX64" fmla="*/ 1390310 w 2257209"/>
                <a:gd name="connsiteY64" fmla="*/ 179966 h 1839533"/>
                <a:gd name="connsiteX65" fmla="*/ 1187076 w 2257209"/>
                <a:gd name="connsiteY65" fmla="*/ 152927 h 1839533"/>
                <a:gd name="connsiteX66" fmla="*/ 977652 w 2257209"/>
                <a:gd name="connsiteY66" fmla="*/ 147337 h 1839533"/>
                <a:gd name="connsiteX67" fmla="*/ 808419 w 2257209"/>
                <a:gd name="connsiteY67" fmla="*/ 144359 h 1839533"/>
                <a:gd name="connsiteX68" fmla="*/ 621432 w 2257209"/>
                <a:gd name="connsiteY68" fmla="*/ 188901 h 1839533"/>
                <a:gd name="connsiteX69" fmla="*/ 440246 w 2257209"/>
                <a:gd name="connsiteY69" fmla="*/ 275007 h 1839533"/>
                <a:gd name="connsiteX70" fmla="*/ 383288 w 2257209"/>
                <a:gd name="connsiteY70" fmla="*/ 320085 h 1839533"/>
                <a:gd name="connsiteX71" fmla="*/ 334581 w 2257209"/>
                <a:gd name="connsiteY71" fmla="*/ 329641 h 1839533"/>
                <a:gd name="connsiteX72" fmla="*/ 245517 w 2257209"/>
                <a:gd name="connsiteY72" fmla="*/ 406799 h 1839533"/>
                <a:gd name="connsiteX73" fmla="*/ 189696 w 2257209"/>
                <a:gd name="connsiteY73" fmla="*/ 476907 h 1839533"/>
                <a:gd name="connsiteX74" fmla="*/ 182521 w 2257209"/>
                <a:gd name="connsiteY74" fmla="*/ 542191 h 1839533"/>
                <a:gd name="connsiteX75" fmla="*/ 220560 w 2257209"/>
                <a:gd name="connsiteY75" fmla="*/ 571507 h 1839533"/>
                <a:gd name="connsiteX76" fmla="*/ 251455 w 2257209"/>
                <a:gd name="connsiteY76" fmla="*/ 615824 h 1839533"/>
                <a:gd name="connsiteX77" fmla="*/ 238404 w 2257209"/>
                <a:gd name="connsiteY77" fmla="*/ 690663 h 1839533"/>
                <a:gd name="connsiteX78" fmla="*/ 193253 w 2257209"/>
                <a:gd name="connsiteY78" fmla="*/ 729783 h 1839533"/>
                <a:gd name="connsiteX79" fmla="*/ 196747 w 2257209"/>
                <a:gd name="connsiteY79" fmla="*/ 757244 h 1839533"/>
                <a:gd name="connsiteX80" fmla="*/ 230085 w 2257209"/>
                <a:gd name="connsiteY80" fmla="*/ 757244 h 1839533"/>
                <a:gd name="connsiteX81" fmla="*/ 268092 w 2257209"/>
                <a:gd name="connsiteY81" fmla="*/ 744102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320572 w 2257209"/>
                <a:gd name="connsiteY84" fmla="*/ 695332 h 1839533"/>
                <a:gd name="connsiteX85" fmla="*/ 363095 w 2257209"/>
                <a:gd name="connsiteY85" fmla="*/ 672850 h 1839533"/>
                <a:gd name="connsiteX86" fmla="*/ 422471 w 2257209"/>
                <a:gd name="connsiteY86" fmla="*/ 690663 h 1839533"/>
                <a:gd name="connsiteX87" fmla="*/ 446222 w 2257209"/>
                <a:gd name="connsiteY87" fmla="*/ 767853 h 1839533"/>
                <a:gd name="connsiteX88" fmla="*/ 475910 w 2257209"/>
                <a:gd name="connsiteY88" fmla="*/ 874731 h 1839533"/>
                <a:gd name="connsiteX89" fmla="*/ 511536 w 2257209"/>
                <a:gd name="connsiteY89" fmla="*/ 963795 h 1839533"/>
                <a:gd name="connsiteX90" fmla="*/ 529349 w 2257209"/>
                <a:gd name="connsiteY90" fmla="*/ 1040985 h 1839533"/>
                <a:gd name="connsiteX91" fmla="*/ 541224 w 2257209"/>
                <a:gd name="connsiteY91" fmla="*/ 1094424 h 1839533"/>
                <a:gd name="connsiteX92" fmla="*/ 541224 w 2257209"/>
                <a:gd name="connsiteY92" fmla="*/ 1272554 h 1839533"/>
                <a:gd name="connsiteX93" fmla="*/ 511536 w 2257209"/>
                <a:gd name="connsiteY93" fmla="*/ 1367557 h 1839533"/>
                <a:gd name="connsiteX94" fmla="*/ 505598 w 2257209"/>
                <a:gd name="connsiteY94" fmla="*/ 1527873 h 1839533"/>
                <a:gd name="connsiteX95" fmla="*/ 481848 w 2257209"/>
                <a:gd name="connsiteY95" fmla="*/ 1628814 h 1839533"/>
                <a:gd name="connsiteX96" fmla="*/ 481847 w 2257209"/>
                <a:gd name="connsiteY96" fmla="*/ 1711941 h 1839533"/>
                <a:gd name="connsiteX0" fmla="*/ 481847 w 2257209"/>
                <a:gd name="connsiteY0" fmla="*/ 1711941 h 1839533"/>
                <a:gd name="connsiteX1" fmla="*/ 369032 w 2257209"/>
                <a:gd name="connsiteY1" fmla="*/ 1717879 h 1839533"/>
                <a:gd name="connsiteX2" fmla="*/ 303718 w 2257209"/>
                <a:gd name="connsiteY2" fmla="*/ 1717879 h 1839533"/>
                <a:gd name="connsiteX3" fmla="*/ 256217 w 2257209"/>
                <a:gd name="connsiteY3" fmla="*/ 1664440 h 1839533"/>
                <a:gd name="connsiteX4" fmla="*/ 190902 w 2257209"/>
                <a:gd name="connsiteY4" fmla="*/ 1670377 h 1839533"/>
                <a:gd name="connsiteX5" fmla="*/ 157842 w 2257209"/>
                <a:gd name="connsiteY5" fmla="*/ 1557283 h 1839533"/>
                <a:gd name="connsiteX6" fmla="*/ 78117 w 2257209"/>
                <a:gd name="connsiteY6" fmla="*/ 1565850 h 1839533"/>
                <a:gd name="connsiteX7" fmla="*/ 61017 w 2257209"/>
                <a:gd name="connsiteY7" fmla="*/ 1338269 h 1839533"/>
                <a:gd name="connsiteX8" fmla="*/ 31730 w 2257209"/>
                <a:gd name="connsiteY8" fmla="*/ 1285573 h 1839533"/>
                <a:gd name="connsiteX9" fmla="*/ 12803 w 2257209"/>
                <a:gd name="connsiteY9" fmla="*/ 1198828 h 1839533"/>
                <a:gd name="connsiteX10" fmla="*/ 21123 w 2257209"/>
                <a:gd name="connsiteY10" fmla="*/ 1011297 h 1839533"/>
                <a:gd name="connsiteX11" fmla="*/ 54336 w 2257209"/>
                <a:gd name="connsiteY11" fmla="*/ 773790 h 1839533"/>
                <a:gd name="connsiteX12" fmla="*/ 42461 w 2257209"/>
                <a:gd name="connsiteY12" fmla="*/ 726289 h 1839533"/>
                <a:gd name="connsiteX13" fmla="*/ 12772 w 2257209"/>
                <a:gd name="connsiteY13" fmla="*/ 660975 h 1839533"/>
                <a:gd name="connsiteX14" fmla="*/ 6835 w 2257209"/>
                <a:gd name="connsiteY14" fmla="*/ 571909 h 1839533"/>
                <a:gd name="connsiteX15" fmla="*/ 54336 w 2257209"/>
                <a:gd name="connsiteY15" fmla="*/ 506595 h 1839533"/>
                <a:gd name="connsiteX16" fmla="*/ 84024 w 2257209"/>
                <a:gd name="connsiteY16" fmla="*/ 447219 h 1839533"/>
                <a:gd name="connsiteX17" fmla="*/ 226528 w 2257209"/>
                <a:gd name="connsiteY17" fmla="*/ 286902 h 1839533"/>
                <a:gd name="connsiteX18" fmla="*/ 256216 w 2257209"/>
                <a:gd name="connsiteY18" fmla="*/ 251277 h 1839533"/>
                <a:gd name="connsiteX19" fmla="*/ 265153 w 2257209"/>
                <a:gd name="connsiteY19" fmla="*/ 212652 h 1839533"/>
                <a:gd name="connsiteX20" fmla="*/ 404658 w 2257209"/>
                <a:gd name="connsiteY20" fmla="*/ 126604 h 1839533"/>
                <a:gd name="connsiteX21" fmla="*/ 594354 w 2257209"/>
                <a:gd name="connsiteY21" fmla="*/ 51658 h 1839533"/>
                <a:gd name="connsiteX22" fmla="*/ 791323 w 2257209"/>
                <a:gd name="connsiteY22" fmla="*/ 22588 h 1839533"/>
                <a:gd name="connsiteX23" fmla="*/ 808594 w 2257209"/>
                <a:gd name="connsiteY23" fmla="*/ 10772 h 1839533"/>
                <a:gd name="connsiteX24" fmla="*/ 876750 w 2257209"/>
                <a:gd name="connsiteY24" fmla="*/ 1893 h 1839533"/>
                <a:gd name="connsiteX25" fmla="*/ 1070914 w 2257209"/>
                <a:gd name="connsiteY25" fmla="*/ 1024 h 1839533"/>
                <a:gd name="connsiteX26" fmla="*/ 1241869 w 2257209"/>
                <a:gd name="connsiteY26" fmla="*/ 13770 h 1839533"/>
                <a:gd name="connsiteX27" fmla="*/ 1446612 w 2257209"/>
                <a:gd name="connsiteY27" fmla="*/ 55275 h 1839533"/>
                <a:gd name="connsiteX28" fmla="*/ 1544689 w 2257209"/>
                <a:gd name="connsiteY28" fmla="*/ 96897 h 1839533"/>
                <a:gd name="connsiteX29" fmla="*/ 1710944 w 2257209"/>
                <a:gd name="connsiteY29" fmla="*/ 144398 h 1839533"/>
                <a:gd name="connsiteX30" fmla="*/ 1794071 w 2257209"/>
                <a:gd name="connsiteY30" fmla="*/ 185962 h 1839533"/>
                <a:gd name="connsiteX31" fmla="*/ 1865323 w 2257209"/>
                <a:gd name="connsiteY31" fmla="*/ 233463 h 1839533"/>
                <a:gd name="connsiteX32" fmla="*/ 1930637 w 2257209"/>
                <a:gd name="connsiteY32" fmla="*/ 292840 h 1839533"/>
                <a:gd name="connsiteX33" fmla="*/ 2013765 w 2257209"/>
                <a:gd name="connsiteY33" fmla="*/ 346279 h 1839533"/>
                <a:gd name="connsiteX34" fmla="*/ 2144355 w 2257209"/>
                <a:gd name="connsiteY34" fmla="*/ 408596 h 1839533"/>
                <a:gd name="connsiteX35" fmla="*/ 2191759 w 2257209"/>
                <a:gd name="connsiteY35" fmla="*/ 500677 h 1839533"/>
                <a:gd name="connsiteX36" fmla="*/ 2248235 w 2257209"/>
                <a:gd name="connsiteY36" fmla="*/ 625368 h 1839533"/>
                <a:gd name="connsiteX37" fmla="*/ 2257209 w 2257209"/>
                <a:gd name="connsiteY37" fmla="*/ 779728 h 1839533"/>
                <a:gd name="connsiteX38" fmla="*/ 2251271 w 2257209"/>
                <a:gd name="connsiteY38" fmla="*/ 928170 h 1839533"/>
                <a:gd name="connsiteX39" fmla="*/ 2251271 w 2257209"/>
                <a:gd name="connsiteY39" fmla="*/ 928170 h 1839533"/>
                <a:gd name="connsiteX40" fmla="*/ 2233458 w 2257209"/>
                <a:gd name="connsiteY40" fmla="*/ 993484 h 1839533"/>
                <a:gd name="connsiteX41" fmla="*/ 2197832 w 2257209"/>
                <a:gd name="connsiteY41" fmla="*/ 1035047 h 1839533"/>
                <a:gd name="connsiteX42" fmla="*/ 2156269 w 2257209"/>
                <a:gd name="connsiteY42" fmla="*/ 1112237 h 1839533"/>
                <a:gd name="connsiteX43" fmla="*/ 2144393 w 2257209"/>
                <a:gd name="connsiteY43" fmla="*/ 1159738 h 1839533"/>
                <a:gd name="connsiteX44" fmla="*/ 2168144 w 2257209"/>
                <a:gd name="connsiteY44" fmla="*/ 1236928 h 1839533"/>
                <a:gd name="connsiteX45" fmla="*/ 2168144 w 2257209"/>
                <a:gd name="connsiteY45" fmla="*/ 1361619 h 1839533"/>
                <a:gd name="connsiteX46" fmla="*/ 2132518 w 2257209"/>
                <a:gd name="connsiteY46" fmla="*/ 1462559 h 1839533"/>
                <a:gd name="connsiteX47" fmla="*/ 2090954 w 2257209"/>
                <a:gd name="connsiteY47" fmla="*/ 1533811 h 1839533"/>
                <a:gd name="connsiteX48" fmla="*/ 2025640 w 2257209"/>
                <a:gd name="connsiteY48" fmla="*/ 1566440 h 1839533"/>
                <a:gd name="connsiteX49" fmla="*/ 1927640 w 2257209"/>
                <a:gd name="connsiteY49" fmla="*/ 1839533 h 1839533"/>
                <a:gd name="connsiteX50" fmla="*/ 1838613 w 2257209"/>
                <a:gd name="connsiteY50" fmla="*/ 1830656 h 1839533"/>
                <a:gd name="connsiteX51" fmla="*/ 1877199 w 2257209"/>
                <a:gd name="connsiteY51" fmla="*/ 1688190 h 1839533"/>
                <a:gd name="connsiteX52" fmla="*/ 1912824 w 2257209"/>
                <a:gd name="connsiteY52" fmla="*/ 1557562 h 1839533"/>
                <a:gd name="connsiteX53" fmla="*/ 1900948 w 2257209"/>
                <a:gd name="connsiteY53" fmla="*/ 1462559 h 1839533"/>
                <a:gd name="connsiteX54" fmla="*/ 1924700 w 2257209"/>
                <a:gd name="connsiteY54" fmla="*/ 1361619 h 1839533"/>
                <a:gd name="connsiteX55" fmla="*/ 1990014 w 2257209"/>
                <a:gd name="connsiteY55" fmla="*/ 1254741 h 1839533"/>
                <a:gd name="connsiteX56" fmla="*/ 1984076 w 2257209"/>
                <a:gd name="connsiteY56" fmla="*/ 1201302 h 1839533"/>
                <a:gd name="connsiteX57" fmla="*/ 2016801 w 2257209"/>
                <a:gd name="connsiteY57" fmla="*/ 1109278 h 1839533"/>
                <a:gd name="connsiteX58" fmla="*/ 2049391 w 2257209"/>
                <a:gd name="connsiteY58" fmla="*/ 951920 h 1839533"/>
                <a:gd name="connsiteX59" fmla="*/ 2120643 w 2257209"/>
                <a:gd name="connsiteY59" fmla="*/ 910357 h 1839533"/>
                <a:gd name="connsiteX60" fmla="*/ 2120643 w 2257209"/>
                <a:gd name="connsiteY60" fmla="*/ 910357 h 1839533"/>
                <a:gd name="connsiteX61" fmla="*/ 2138456 w 2257209"/>
                <a:gd name="connsiteY61" fmla="*/ 785666 h 1839533"/>
                <a:gd name="connsiteX62" fmla="*/ 2068712 w 2257209"/>
                <a:gd name="connsiteY62" fmla="*/ 510348 h 1839533"/>
                <a:gd name="connsiteX63" fmla="*/ 1829697 w 2257209"/>
                <a:gd name="connsiteY63" fmla="*/ 381905 h 1839533"/>
                <a:gd name="connsiteX64" fmla="*/ 1390310 w 2257209"/>
                <a:gd name="connsiteY64" fmla="*/ 179966 h 1839533"/>
                <a:gd name="connsiteX65" fmla="*/ 1187076 w 2257209"/>
                <a:gd name="connsiteY65" fmla="*/ 152927 h 1839533"/>
                <a:gd name="connsiteX66" fmla="*/ 977652 w 2257209"/>
                <a:gd name="connsiteY66" fmla="*/ 147337 h 1839533"/>
                <a:gd name="connsiteX67" fmla="*/ 808419 w 2257209"/>
                <a:gd name="connsiteY67" fmla="*/ 144359 h 1839533"/>
                <a:gd name="connsiteX68" fmla="*/ 621432 w 2257209"/>
                <a:gd name="connsiteY68" fmla="*/ 188901 h 1839533"/>
                <a:gd name="connsiteX69" fmla="*/ 440246 w 2257209"/>
                <a:gd name="connsiteY69" fmla="*/ 275007 h 1839533"/>
                <a:gd name="connsiteX70" fmla="*/ 383288 w 2257209"/>
                <a:gd name="connsiteY70" fmla="*/ 320085 h 1839533"/>
                <a:gd name="connsiteX71" fmla="*/ 334581 w 2257209"/>
                <a:gd name="connsiteY71" fmla="*/ 329641 h 1839533"/>
                <a:gd name="connsiteX72" fmla="*/ 245517 w 2257209"/>
                <a:gd name="connsiteY72" fmla="*/ 406799 h 1839533"/>
                <a:gd name="connsiteX73" fmla="*/ 189696 w 2257209"/>
                <a:gd name="connsiteY73" fmla="*/ 476907 h 1839533"/>
                <a:gd name="connsiteX74" fmla="*/ 182521 w 2257209"/>
                <a:gd name="connsiteY74" fmla="*/ 542191 h 1839533"/>
                <a:gd name="connsiteX75" fmla="*/ 220560 w 2257209"/>
                <a:gd name="connsiteY75" fmla="*/ 571507 h 1839533"/>
                <a:gd name="connsiteX76" fmla="*/ 251455 w 2257209"/>
                <a:gd name="connsiteY76" fmla="*/ 615824 h 1839533"/>
                <a:gd name="connsiteX77" fmla="*/ 238404 w 2257209"/>
                <a:gd name="connsiteY77" fmla="*/ 690663 h 1839533"/>
                <a:gd name="connsiteX78" fmla="*/ 193253 w 2257209"/>
                <a:gd name="connsiteY78" fmla="*/ 729783 h 1839533"/>
                <a:gd name="connsiteX79" fmla="*/ 196747 w 2257209"/>
                <a:gd name="connsiteY79" fmla="*/ 757244 h 1839533"/>
                <a:gd name="connsiteX80" fmla="*/ 230085 w 2257209"/>
                <a:gd name="connsiteY80" fmla="*/ 757244 h 1839533"/>
                <a:gd name="connsiteX81" fmla="*/ 268092 w 2257209"/>
                <a:gd name="connsiteY81" fmla="*/ 744102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320572 w 2257209"/>
                <a:gd name="connsiteY84" fmla="*/ 695332 h 1839533"/>
                <a:gd name="connsiteX85" fmla="*/ 363095 w 2257209"/>
                <a:gd name="connsiteY85" fmla="*/ 672850 h 1839533"/>
                <a:gd name="connsiteX86" fmla="*/ 422471 w 2257209"/>
                <a:gd name="connsiteY86" fmla="*/ 690663 h 1839533"/>
                <a:gd name="connsiteX87" fmla="*/ 446222 w 2257209"/>
                <a:gd name="connsiteY87" fmla="*/ 767853 h 1839533"/>
                <a:gd name="connsiteX88" fmla="*/ 475910 w 2257209"/>
                <a:gd name="connsiteY88" fmla="*/ 874731 h 1839533"/>
                <a:gd name="connsiteX89" fmla="*/ 511536 w 2257209"/>
                <a:gd name="connsiteY89" fmla="*/ 963795 h 1839533"/>
                <a:gd name="connsiteX90" fmla="*/ 529349 w 2257209"/>
                <a:gd name="connsiteY90" fmla="*/ 1040985 h 1839533"/>
                <a:gd name="connsiteX91" fmla="*/ 541224 w 2257209"/>
                <a:gd name="connsiteY91" fmla="*/ 1094424 h 1839533"/>
                <a:gd name="connsiteX92" fmla="*/ 541224 w 2257209"/>
                <a:gd name="connsiteY92" fmla="*/ 1272554 h 1839533"/>
                <a:gd name="connsiteX93" fmla="*/ 511536 w 2257209"/>
                <a:gd name="connsiteY93" fmla="*/ 1367557 h 1839533"/>
                <a:gd name="connsiteX94" fmla="*/ 505598 w 2257209"/>
                <a:gd name="connsiteY94" fmla="*/ 1527873 h 1839533"/>
                <a:gd name="connsiteX95" fmla="*/ 481848 w 2257209"/>
                <a:gd name="connsiteY95" fmla="*/ 1628814 h 1839533"/>
                <a:gd name="connsiteX96" fmla="*/ 481847 w 2257209"/>
                <a:gd name="connsiteY96" fmla="*/ 1711941 h 1839533"/>
                <a:gd name="connsiteX0" fmla="*/ 481847 w 2257209"/>
                <a:gd name="connsiteY0" fmla="*/ 1711941 h 1839533"/>
                <a:gd name="connsiteX1" fmla="*/ 369032 w 2257209"/>
                <a:gd name="connsiteY1" fmla="*/ 1717879 h 1839533"/>
                <a:gd name="connsiteX2" fmla="*/ 303718 w 2257209"/>
                <a:gd name="connsiteY2" fmla="*/ 1717879 h 1839533"/>
                <a:gd name="connsiteX3" fmla="*/ 256217 w 2257209"/>
                <a:gd name="connsiteY3" fmla="*/ 1664440 h 1839533"/>
                <a:gd name="connsiteX4" fmla="*/ 190902 w 2257209"/>
                <a:gd name="connsiteY4" fmla="*/ 1670377 h 1839533"/>
                <a:gd name="connsiteX5" fmla="*/ 91167 w 2257209"/>
                <a:gd name="connsiteY5" fmla="*/ 1645390 h 1839533"/>
                <a:gd name="connsiteX6" fmla="*/ 78117 w 2257209"/>
                <a:gd name="connsiteY6" fmla="*/ 1565850 h 1839533"/>
                <a:gd name="connsiteX7" fmla="*/ 61017 w 2257209"/>
                <a:gd name="connsiteY7" fmla="*/ 1338269 h 1839533"/>
                <a:gd name="connsiteX8" fmla="*/ 31730 w 2257209"/>
                <a:gd name="connsiteY8" fmla="*/ 1285573 h 1839533"/>
                <a:gd name="connsiteX9" fmla="*/ 12803 w 2257209"/>
                <a:gd name="connsiteY9" fmla="*/ 1198828 h 1839533"/>
                <a:gd name="connsiteX10" fmla="*/ 21123 w 2257209"/>
                <a:gd name="connsiteY10" fmla="*/ 1011297 h 1839533"/>
                <a:gd name="connsiteX11" fmla="*/ 54336 w 2257209"/>
                <a:gd name="connsiteY11" fmla="*/ 773790 h 1839533"/>
                <a:gd name="connsiteX12" fmla="*/ 42461 w 2257209"/>
                <a:gd name="connsiteY12" fmla="*/ 726289 h 1839533"/>
                <a:gd name="connsiteX13" fmla="*/ 12772 w 2257209"/>
                <a:gd name="connsiteY13" fmla="*/ 660975 h 1839533"/>
                <a:gd name="connsiteX14" fmla="*/ 6835 w 2257209"/>
                <a:gd name="connsiteY14" fmla="*/ 571909 h 1839533"/>
                <a:gd name="connsiteX15" fmla="*/ 54336 w 2257209"/>
                <a:gd name="connsiteY15" fmla="*/ 506595 h 1839533"/>
                <a:gd name="connsiteX16" fmla="*/ 84024 w 2257209"/>
                <a:gd name="connsiteY16" fmla="*/ 447219 h 1839533"/>
                <a:gd name="connsiteX17" fmla="*/ 226528 w 2257209"/>
                <a:gd name="connsiteY17" fmla="*/ 286902 h 1839533"/>
                <a:gd name="connsiteX18" fmla="*/ 256216 w 2257209"/>
                <a:gd name="connsiteY18" fmla="*/ 251277 h 1839533"/>
                <a:gd name="connsiteX19" fmla="*/ 265153 w 2257209"/>
                <a:gd name="connsiteY19" fmla="*/ 212652 h 1839533"/>
                <a:gd name="connsiteX20" fmla="*/ 404658 w 2257209"/>
                <a:gd name="connsiteY20" fmla="*/ 126604 h 1839533"/>
                <a:gd name="connsiteX21" fmla="*/ 594354 w 2257209"/>
                <a:gd name="connsiteY21" fmla="*/ 51658 h 1839533"/>
                <a:gd name="connsiteX22" fmla="*/ 791323 w 2257209"/>
                <a:gd name="connsiteY22" fmla="*/ 22588 h 1839533"/>
                <a:gd name="connsiteX23" fmla="*/ 808594 w 2257209"/>
                <a:gd name="connsiteY23" fmla="*/ 10772 h 1839533"/>
                <a:gd name="connsiteX24" fmla="*/ 876750 w 2257209"/>
                <a:gd name="connsiteY24" fmla="*/ 1893 h 1839533"/>
                <a:gd name="connsiteX25" fmla="*/ 1070914 w 2257209"/>
                <a:gd name="connsiteY25" fmla="*/ 1024 h 1839533"/>
                <a:gd name="connsiteX26" fmla="*/ 1241869 w 2257209"/>
                <a:gd name="connsiteY26" fmla="*/ 13770 h 1839533"/>
                <a:gd name="connsiteX27" fmla="*/ 1446612 w 2257209"/>
                <a:gd name="connsiteY27" fmla="*/ 55275 h 1839533"/>
                <a:gd name="connsiteX28" fmla="*/ 1544689 w 2257209"/>
                <a:gd name="connsiteY28" fmla="*/ 96897 h 1839533"/>
                <a:gd name="connsiteX29" fmla="*/ 1710944 w 2257209"/>
                <a:gd name="connsiteY29" fmla="*/ 144398 h 1839533"/>
                <a:gd name="connsiteX30" fmla="*/ 1794071 w 2257209"/>
                <a:gd name="connsiteY30" fmla="*/ 185962 h 1839533"/>
                <a:gd name="connsiteX31" fmla="*/ 1865323 w 2257209"/>
                <a:gd name="connsiteY31" fmla="*/ 233463 h 1839533"/>
                <a:gd name="connsiteX32" fmla="*/ 1930637 w 2257209"/>
                <a:gd name="connsiteY32" fmla="*/ 292840 h 1839533"/>
                <a:gd name="connsiteX33" fmla="*/ 2013765 w 2257209"/>
                <a:gd name="connsiteY33" fmla="*/ 346279 h 1839533"/>
                <a:gd name="connsiteX34" fmla="*/ 2144355 w 2257209"/>
                <a:gd name="connsiteY34" fmla="*/ 408596 h 1839533"/>
                <a:gd name="connsiteX35" fmla="*/ 2191759 w 2257209"/>
                <a:gd name="connsiteY35" fmla="*/ 500677 h 1839533"/>
                <a:gd name="connsiteX36" fmla="*/ 2248235 w 2257209"/>
                <a:gd name="connsiteY36" fmla="*/ 625368 h 1839533"/>
                <a:gd name="connsiteX37" fmla="*/ 2257209 w 2257209"/>
                <a:gd name="connsiteY37" fmla="*/ 779728 h 1839533"/>
                <a:gd name="connsiteX38" fmla="*/ 2251271 w 2257209"/>
                <a:gd name="connsiteY38" fmla="*/ 928170 h 1839533"/>
                <a:gd name="connsiteX39" fmla="*/ 2251271 w 2257209"/>
                <a:gd name="connsiteY39" fmla="*/ 928170 h 1839533"/>
                <a:gd name="connsiteX40" fmla="*/ 2233458 w 2257209"/>
                <a:gd name="connsiteY40" fmla="*/ 993484 h 1839533"/>
                <a:gd name="connsiteX41" fmla="*/ 2197832 w 2257209"/>
                <a:gd name="connsiteY41" fmla="*/ 1035047 h 1839533"/>
                <a:gd name="connsiteX42" fmla="*/ 2156269 w 2257209"/>
                <a:gd name="connsiteY42" fmla="*/ 1112237 h 1839533"/>
                <a:gd name="connsiteX43" fmla="*/ 2144393 w 2257209"/>
                <a:gd name="connsiteY43" fmla="*/ 1159738 h 1839533"/>
                <a:gd name="connsiteX44" fmla="*/ 2168144 w 2257209"/>
                <a:gd name="connsiteY44" fmla="*/ 1236928 h 1839533"/>
                <a:gd name="connsiteX45" fmla="*/ 2168144 w 2257209"/>
                <a:gd name="connsiteY45" fmla="*/ 1361619 h 1839533"/>
                <a:gd name="connsiteX46" fmla="*/ 2132518 w 2257209"/>
                <a:gd name="connsiteY46" fmla="*/ 1462559 h 1839533"/>
                <a:gd name="connsiteX47" fmla="*/ 2090954 w 2257209"/>
                <a:gd name="connsiteY47" fmla="*/ 1533811 h 1839533"/>
                <a:gd name="connsiteX48" fmla="*/ 2025640 w 2257209"/>
                <a:gd name="connsiteY48" fmla="*/ 1566440 h 1839533"/>
                <a:gd name="connsiteX49" fmla="*/ 1927640 w 2257209"/>
                <a:gd name="connsiteY49" fmla="*/ 1839533 h 1839533"/>
                <a:gd name="connsiteX50" fmla="*/ 1838613 w 2257209"/>
                <a:gd name="connsiteY50" fmla="*/ 1830656 h 1839533"/>
                <a:gd name="connsiteX51" fmla="*/ 1877199 w 2257209"/>
                <a:gd name="connsiteY51" fmla="*/ 1688190 h 1839533"/>
                <a:gd name="connsiteX52" fmla="*/ 1912824 w 2257209"/>
                <a:gd name="connsiteY52" fmla="*/ 1557562 h 1839533"/>
                <a:gd name="connsiteX53" fmla="*/ 1900948 w 2257209"/>
                <a:gd name="connsiteY53" fmla="*/ 1462559 h 1839533"/>
                <a:gd name="connsiteX54" fmla="*/ 1924700 w 2257209"/>
                <a:gd name="connsiteY54" fmla="*/ 1361619 h 1839533"/>
                <a:gd name="connsiteX55" fmla="*/ 1990014 w 2257209"/>
                <a:gd name="connsiteY55" fmla="*/ 1254741 h 1839533"/>
                <a:gd name="connsiteX56" fmla="*/ 1984076 w 2257209"/>
                <a:gd name="connsiteY56" fmla="*/ 1201302 h 1839533"/>
                <a:gd name="connsiteX57" fmla="*/ 2016801 w 2257209"/>
                <a:gd name="connsiteY57" fmla="*/ 1109278 h 1839533"/>
                <a:gd name="connsiteX58" fmla="*/ 2049391 w 2257209"/>
                <a:gd name="connsiteY58" fmla="*/ 951920 h 1839533"/>
                <a:gd name="connsiteX59" fmla="*/ 2120643 w 2257209"/>
                <a:gd name="connsiteY59" fmla="*/ 910357 h 1839533"/>
                <a:gd name="connsiteX60" fmla="*/ 2120643 w 2257209"/>
                <a:gd name="connsiteY60" fmla="*/ 910357 h 1839533"/>
                <a:gd name="connsiteX61" fmla="*/ 2138456 w 2257209"/>
                <a:gd name="connsiteY61" fmla="*/ 785666 h 1839533"/>
                <a:gd name="connsiteX62" fmla="*/ 2068712 w 2257209"/>
                <a:gd name="connsiteY62" fmla="*/ 510348 h 1839533"/>
                <a:gd name="connsiteX63" fmla="*/ 1829697 w 2257209"/>
                <a:gd name="connsiteY63" fmla="*/ 381905 h 1839533"/>
                <a:gd name="connsiteX64" fmla="*/ 1390310 w 2257209"/>
                <a:gd name="connsiteY64" fmla="*/ 179966 h 1839533"/>
                <a:gd name="connsiteX65" fmla="*/ 1187076 w 2257209"/>
                <a:gd name="connsiteY65" fmla="*/ 152927 h 1839533"/>
                <a:gd name="connsiteX66" fmla="*/ 977652 w 2257209"/>
                <a:gd name="connsiteY66" fmla="*/ 147337 h 1839533"/>
                <a:gd name="connsiteX67" fmla="*/ 808419 w 2257209"/>
                <a:gd name="connsiteY67" fmla="*/ 144359 h 1839533"/>
                <a:gd name="connsiteX68" fmla="*/ 621432 w 2257209"/>
                <a:gd name="connsiteY68" fmla="*/ 188901 h 1839533"/>
                <a:gd name="connsiteX69" fmla="*/ 440246 w 2257209"/>
                <a:gd name="connsiteY69" fmla="*/ 275007 h 1839533"/>
                <a:gd name="connsiteX70" fmla="*/ 383288 w 2257209"/>
                <a:gd name="connsiteY70" fmla="*/ 320085 h 1839533"/>
                <a:gd name="connsiteX71" fmla="*/ 334581 w 2257209"/>
                <a:gd name="connsiteY71" fmla="*/ 329641 h 1839533"/>
                <a:gd name="connsiteX72" fmla="*/ 245517 w 2257209"/>
                <a:gd name="connsiteY72" fmla="*/ 406799 h 1839533"/>
                <a:gd name="connsiteX73" fmla="*/ 189696 w 2257209"/>
                <a:gd name="connsiteY73" fmla="*/ 476907 h 1839533"/>
                <a:gd name="connsiteX74" fmla="*/ 182521 w 2257209"/>
                <a:gd name="connsiteY74" fmla="*/ 542191 h 1839533"/>
                <a:gd name="connsiteX75" fmla="*/ 220560 w 2257209"/>
                <a:gd name="connsiteY75" fmla="*/ 571507 h 1839533"/>
                <a:gd name="connsiteX76" fmla="*/ 251455 w 2257209"/>
                <a:gd name="connsiteY76" fmla="*/ 615824 h 1839533"/>
                <a:gd name="connsiteX77" fmla="*/ 238404 w 2257209"/>
                <a:gd name="connsiteY77" fmla="*/ 690663 h 1839533"/>
                <a:gd name="connsiteX78" fmla="*/ 193253 w 2257209"/>
                <a:gd name="connsiteY78" fmla="*/ 729783 h 1839533"/>
                <a:gd name="connsiteX79" fmla="*/ 196747 w 2257209"/>
                <a:gd name="connsiteY79" fmla="*/ 757244 h 1839533"/>
                <a:gd name="connsiteX80" fmla="*/ 230085 w 2257209"/>
                <a:gd name="connsiteY80" fmla="*/ 757244 h 1839533"/>
                <a:gd name="connsiteX81" fmla="*/ 268092 w 2257209"/>
                <a:gd name="connsiteY81" fmla="*/ 744102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320572 w 2257209"/>
                <a:gd name="connsiteY84" fmla="*/ 695332 h 1839533"/>
                <a:gd name="connsiteX85" fmla="*/ 363095 w 2257209"/>
                <a:gd name="connsiteY85" fmla="*/ 672850 h 1839533"/>
                <a:gd name="connsiteX86" fmla="*/ 422471 w 2257209"/>
                <a:gd name="connsiteY86" fmla="*/ 690663 h 1839533"/>
                <a:gd name="connsiteX87" fmla="*/ 446222 w 2257209"/>
                <a:gd name="connsiteY87" fmla="*/ 767853 h 1839533"/>
                <a:gd name="connsiteX88" fmla="*/ 475910 w 2257209"/>
                <a:gd name="connsiteY88" fmla="*/ 874731 h 1839533"/>
                <a:gd name="connsiteX89" fmla="*/ 511536 w 2257209"/>
                <a:gd name="connsiteY89" fmla="*/ 963795 h 1839533"/>
                <a:gd name="connsiteX90" fmla="*/ 529349 w 2257209"/>
                <a:gd name="connsiteY90" fmla="*/ 1040985 h 1839533"/>
                <a:gd name="connsiteX91" fmla="*/ 541224 w 2257209"/>
                <a:gd name="connsiteY91" fmla="*/ 1094424 h 1839533"/>
                <a:gd name="connsiteX92" fmla="*/ 541224 w 2257209"/>
                <a:gd name="connsiteY92" fmla="*/ 1272554 h 1839533"/>
                <a:gd name="connsiteX93" fmla="*/ 511536 w 2257209"/>
                <a:gd name="connsiteY93" fmla="*/ 1367557 h 1839533"/>
                <a:gd name="connsiteX94" fmla="*/ 505598 w 2257209"/>
                <a:gd name="connsiteY94" fmla="*/ 1527873 h 1839533"/>
                <a:gd name="connsiteX95" fmla="*/ 481848 w 2257209"/>
                <a:gd name="connsiteY95" fmla="*/ 1628814 h 1839533"/>
                <a:gd name="connsiteX96" fmla="*/ 481847 w 2257209"/>
                <a:gd name="connsiteY96" fmla="*/ 1711941 h 1839533"/>
                <a:gd name="connsiteX0" fmla="*/ 481847 w 2257209"/>
                <a:gd name="connsiteY0" fmla="*/ 1711941 h 1839533"/>
                <a:gd name="connsiteX1" fmla="*/ 369032 w 2257209"/>
                <a:gd name="connsiteY1" fmla="*/ 1717879 h 1839533"/>
                <a:gd name="connsiteX2" fmla="*/ 303718 w 2257209"/>
                <a:gd name="connsiteY2" fmla="*/ 1717879 h 1839533"/>
                <a:gd name="connsiteX3" fmla="*/ 256217 w 2257209"/>
                <a:gd name="connsiteY3" fmla="*/ 1664440 h 1839533"/>
                <a:gd name="connsiteX4" fmla="*/ 190902 w 2257209"/>
                <a:gd name="connsiteY4" fmla="*/ 1670377 h 1839533"/>
                <a:gd name="connsiteX5" fmla="*/ 91167 w 2257209"/>
                <a:gd name="connsiteY5" fmla="*/ 1645390 h 1839533"/>
                <a:gd name="connsiteX6" fmla="*/ 78117 w 2257209"/>
                <a:gd name="connsiteY6" fmla="*/ 1565850 h 1839533"/>
                <a:gd name="connsiteX7" fmla="*/ 63398 w 2257209"/>
                <a:gd name="connsiteY7" fmla="*/ 1328744 h 1839533"/>
                <a:gd name="connsiteX8" fmla="*/ 31730 w 2257209"/>
                <a:gd name="connsiteY8" fmla="*/ 1285573 h 1839533"/>
                <a:gd name="connsiteX9" fmla="*/ 12803 w 2257209"/>
                <a:gd name="connsiteY9" fmla="*/ 1198828 h 1839533"/>
                <a:gd name="connsiteX10" fmla="*/ 21123 w 2257209"/>
                <a:gd name="connsiteY10" fmla="*/ 1011297 h 1839533"/>
                <a:gd name="connsiteX11" fmla="*/ 54336 w 2257209"/>
                <a:gd name="connsiteY11" fmla="*/ 773790 h 1839533"/>
                <a:gd name="connsiteX12" fmla="*/ 42461 w 2257209"/>
                <a:gd name="connsiteY12" fmla="*/ 726289 h 1839533"/>
                <a:gd name="connsiteX13" fmla="*/ 12772 w 2257209"/>
                <a:gd name="connsiteY13" fmla="*/ 660975 h 1839533"/>
                <a:gd name="connsiteX14" fmla="*/ 6835 w 2257209"/>
                <a:gd name="connsiteY14" fmla="*/ 571909 h 1839533"/>
                <a:gd name="connsiteX15" fmla="*/ 54336 w 2257209"/>
                <a:gd name="connsiteY15" fmla="*/ 506595 h 1839533"/>
                <a:gd name="connsiteX16" fmla="*/ 84024 w 2257209"/>
                <a:gd name="connsiteY16" fmla="*/ 447219 h 1839533"/>
                <a:gd name="connsiteX17" fmla="*/ 226528 w 2257209"/>
                <a:gd name="connsiteY17" fmla="*/ 286902 h 1839533"/>
                <a:gd name="connsiteX18" fmla="*/ 256216 w 2257209"/>
                <a:gd name="connsiteY18" fmla="*/ 251277 h 1839533"/>
                <a:gd name="connsiteX19" fmla="*/ 265153 w 2257209"/>
                <a:gd name="connsiteY19" fmla="*/ 212652 h 1839533"/>
                <a:gd name="connsiteX20" fmla="*/ 404658 w 2257209"/>
                <a:gd name="connsiteY20" fmla="*/ 126604 h 1839533"/>
                <a:gd name="connsiteX21" fmla="*/ 594354 w 2257209"/>
                <a:gd name="connsiteY21" fmla="*/ 51658 h 1839533"/>
                <a:gd name="connsiteX22" fmla="*/ 791323 w 2257209"/>
                <a:gd name="connsiteY22" fmla="*/ 22588 h 1839533"/>
                <a:gd name="connsiteX23" fmla="*/ 808594 w 2257209"/>
                <a:gd name="connsiteY23" fmla="*/ 10772 h 1839533"/>
                <a:gd name="connsiteX24" fmla="*/ 876750 w 2257209"/>
                <a:gd name="connsiteY24" fmla="*/ 1893 h 1839533"/>
                <a:gd name="connsiteX25" fmla="*/ 1070914 w 2257209"/>
                <a:gd name="connsiteY25" fmla="*/ 1024 h 1839533"/>
                <a:gd name="connsiteX26" fmla="*/ 1241869 w 2257209"/>
                <a:gd name="connsiteY26" fmla="*/ 13770 h 1839533"/>
                <a:gd name="connsiteX27" fmla="*/ 1446612 w 2257209"/>
                <a:gd name="connsiteY27" fmla="*/ 55275 h 1839533"/>
                <a:gd name="connsiteX28" fmla="*/ 1544689 w 2257209"/>
                <a:gd name="connsiteY28" fmla="*/ 96897 h 1839533"/>
                <a:gd name="connsiteX29" fmla="*/ 1710944 w 2257209"/>
                <a:gd name="connsiteY29" fmla="*/ 144398 h 1839533"/>
                <a:gd name="connsiteX30" fmla="*/ 1794071 w 2257209"/>
                <a:gd name="connsiteY30" fmla="*/ 185962 h 1839533"/>
                <a:gd name="connsiteX31" fmla="*/ 1865323 w 2257209"/>
                <a:gd name="connsiteY31" fmla="*/ 233463 h 1839533"/>
                <a:gd name="connsiteX32" fmla="*/ 1930637 w 2257209"/>
                <a:gd name="connsiteY32" fmla="*/ 292840 h 1839533"/>
                <a:gd name="connsiteX33" fmla="*/ 2013765 w 2257209"/>
                <a:gd name="connsiteY33" fmla="*/ 346279 h 1839533"/>
                <a:gd name="connsiteX34" fmla="*/ 2144355 w 2257209"/>
                <a:gd name="connsiteY34" fmla="*/ 408596 h 1839533"/>
                <a:gd name="connsiteX35" fmla="*/ 2191759 w 2257209"/>
                <a:gd name="connsiteY35" fmla="*/ 500677 h 1839533"/>
                <a:gd name="connsiteX36" fmla="*/ 2248235 w 2257209"/>
                <a:gd name="connsiteY36" fmla="*/ 625368 h 1839533"/>
                <a:gd name="connsiteX37" fmla="*/ 2257209 w 2257209"/>
                <a:gd name="connsiteY37" fmla="*/ 779728 h 1839533"/>
                <a:gd name="connsiteX38" fmla="*/ 2251271 w 2257209"/>
                <a:gd name="connsiteY38" fmla="*/ 928170 h 1839533"/>
                <a:gd name="connsiteX39" fmla="*/ 2251271 w 2257209"/>
                <a:gd name="connsiteY39" fmla="*/ 928170 h 1839533"/>
                <a:gd name="connsiteX40" fmla="*/ 2233458 w 2257209"/>
                <a:gd name="connsiteY40" fmla="*/ 993484 h 1839533"/>
                <a:gd name="connsiteX41" fmla="*/ 2197832 w 2257209"/>
                <a:gd name="connsiteY41" fmla="*/ 1035047 h 1839533"/>
                <a:gd name="connsiteX42" fmla="*/ 2156269 w 2257209"/>
                <a:gd name="connsiteY42" fmla="*/ 1112237 h 1839533"/>
                <a:gd name="connsiteX43" fmla="*/ 2144393 w 2257209"/>
                <a:gd name="connsiteY43" fmla="*/ 1159738 h 1839533"/>
                <a:gd name="connsiteX44" fmla="*/ 2168144 w 2257209"/>
                <a:gd name="connsiteY44" fmla="*/ 1236928 h 1839533"/>
                <a:gd name="connsiteX45" fmla="*/ 2168144 w 2257209"/>
                <a:gd name="connsiteY45" fmla="*/ 1361619 h 1839533"/>
                <a:gd name="connsiteX46" fmla="*/ 2132518 w 2257209"/>
                <a:gd name="connsiteY46" fmla="*/ 1462559 h 1839533"/>
                <a:gd name="connsiteX47" fmla="*/ 2090954 w 2257209"/>
                <a:gd name="connsiteY47" fmla="*/ 1533811 h 1839533"/>
                <a:gd name="connsiteX48" fmla="*/ 2025640 w 2257209"/>
                <a:gd name="connsiteY48" fmla="*/ 1566440 h 1839533"/>
                <a:gd name="connsiteX49" fmla="*/ 1927640 w 2257209"/>
                <a:gd name="connsiteY49" fmla="*/ 1839533 h 1839533"/>
                <a:gd name="connsiteX50" fmla="*/ 1838613 w 2257209"/>
                <a:gd name="connsiteY50" fmla="*/ 1830656 h 1839533"/>
                <a:gd name="connsiteX51" fmla="*/ 1877199 w 2257209"/>
                <a:gd name="connsiteY51" fmla="*/ 1688190 h 1839533"/>
                <a:gd name="connsiteX52" fmla="*/ 1912824 w 2257209"/>
                <a:gd name="connsiteY52" fmla="*/ 1557562 h 1839533"/>
                <a:gd name="connsiteX53" fmla="*/ 1900948 w 2257209"/>
                <a:gd name="connsiteY53" fmla="*/ 1462559 h 1839533"/>
                <a:gd name="connsiteX54" fmla="*/ 1924700 w 2257209"/>
                <a:gd name="connsiteY54" fmla="*/ 1361619 h 1839533"/>
                <a:gd name="connsiteX55" fmla="*/ 1990014 w 2257209"/>
                <a:gd name="connsiteY55" fmla="*/ 1254741 h 1839533"/>
                <a:gd name="connsiteX56" fmla="*/ 1984076 w 2257209"/>
                <a:gd name="connsiteY56" fmla="*/ 1201302 h 1839533"/>
                <a:gd name="connsiteX57" fmla="*/ 2016801 w 2257209"/>
                <a:gd name="connsiteY57" fmla="*/ 1109278 h 1839533"/>
                <a:gd name="connsiteX58" fmla="*/ 2049391 w 2257209"/>
                <a:gd name="connsiteY58" fmla="*/ 951920 h 1839533"/>
                <a:gd name="connsiteX59" fmla="*/ 2120643 w 2257209"/>
                <a:gd name="connsiteY59" fmla="*/ 910357 h 1839533"/>
                <a:gd name="connsiteX60" fmla="*/ 2120643 w 2257209"/>
                <a:gd name="connsiteY60" fmla="*/ 910357 h 1839533"/>
                <a:gd name="connsiteX61" fmla="*/ 2138456 w 2257209"/>
                <a:gd name="connsiteY61" fmla="*/ 785666 h 1839533"/>
                <a:gd name="connsiteX62" fmla="*/ 2068712 w 2257209"/>
                <a:gd name="connsiteY62" fmla="*/ 510348 h 1839533"/>
                <a:gd name="connsiteX63" fmla="*/ 1829697 w 2257209"/>
                <a:gd name="connsiteY63" fmla="*/ 381905 h 1839533"/>
                <a:gd name="connsiteX64" fmla="*/ 1390310 w 2257209"/>
                <a:gd name="connsiteY64" fmla="*/ 179966 h 1839533"/>
                <a:gd name="connsiteX65" fmla="*/ 1187076 w 2257209"/>
                <a:gd name="connsiteY65" fmla="*/ 152927 h 1839533"/>
                <a:gd name="connsiteX66" fmla="*/ 977652 w 2257209"/>
                <a:gd name="connsiteY66" fmla="*/ 147337 h 1839533"/>
                <a:gd name="connsiteX67" fmla="*/ 808419 w 2257209"/>
                <a:gd name="connsiteY67" fmla="*/ 144359 h 1839533"/>
                <a:gd name="connsiteX68" fmla="*/ 621432 w 2257209"/>
                <a:gd name="connsiteY68" fmla="*/ 188901 h 1839533"/>
                <a:gd name="connsiteX69" fmla="*/ 440246 w 2257209"/>
                <a:gd name="connsiteY69" fmla="*/ 275007 h 1839533"/>
                <a:gd name="connsiteX70" fmla="*/ 383288 w 2257209"/>
                <a:gd name="connsiteY70" fmla="*/ 320085 h 1839533"/>
                <a:gd name="connsiteX71" fmla="*/ 334581 w 2257209"/>
                <a:gd name="connsiteY71" fmla="*/ 329641 h 1839533"/>
                <a:gd name="connsiteX72" fmla="*/ 245517 w 2257209"/>
                <a:gd name="connsiteY72" fmla="*/ 406799 h 1839533"/>
                <a:gd name="connsiteX73" fmla="*/ 189696 w 2257209"/>
                <a:gd name="connsiteY73" fmla="*/ 476907 h 1839533"/>
                <a:gd name="connsiteX74" fmla="*/ 182521 w 2257209"/>
                <a:gd name="connsiteY74" fmla="*/ 542191 h 1839533"/>
                <a:gd name="connsiteX75" fmla="*/ 220560 w 2257209"/>
                <a:gd name="connsiteY75" fmla="*/ 571507 h 1839533"/>
                <a:gd name="connsiteX76" fmla="*/ 251455 w 2257209"/>
                <a:gd name="connsiteY76" fmla="*/ 615824 h 1839533"/>
                <a:gd name="connsiteX77" fmla="*/ 238404 w 2257209"/>
                <a:gd name="connsiteY77" fmla="*/ 690663 h 1839533"/>
                <a:gd name="connsiteX78" fmla="*/ 193253 w 2257209"/>
                <a:gd name="connsiteY78" fmla="*/ 729783 h 1839533"/>
                <a:gd name="connsiteX79" fmla="*/ 196747 w 2257209"/>
                <a:gd name="connsiteY79" fmla="*/ 757244 h 1839533"/>
                <a:gd name="connsiteX80" fmla="*/ 230085 w 2257209"/>
                <a:gd name="connsiteY80" fmla="*/ 757244 h 1839533"/>
                <a:gd name="connsiteX81" fmla="*/ 268092 w 2257209"/>
                <a:gd name="connsiteY81" fmla="*/ 744102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320572 w 2257209"/>
                <a:gd name="connsiteY84" fmla="*/ 695332 h 1839533"/>
                <a:gd name="connsiteX85" fmla="*/ 363095 w 2257209"/>
                <a:gd name="connsiteY85" fmla="*/ 672850 h 1839533"/>
                <a:gd name="connsiteX86" fmla="*/ 422471 w 2257209"/>
                <a:gd name="connsiteY86" fmla="*/ 690663 h 1839533"/>
                <a:gd name="connsiteX87" fmla="*/ 446222 w 2257209"/>
                <a:gd name="connsiteY87" fmla="*/ 767853 h 1839533"/>
                <a:gd name="connsiteX88" fmla="*/ 475910 w 2257209"/>
                <a:gd name="connsiteY88" fmla="*/ 874731 h 1839533"/>
                <a:gd name="connsiteX89" fmla="*/ 511536 w 2257209"/>
                <a:gd name="connsiteY89" fmla="*/ 963795 h 1839533"/>
                <a:gd name="connsiteX90" fmla="*/ 529349 w 2257209"/>
                <a:gd name="connsiteY90" fmla="*/ 1040985 h 1839533"/>
                <a:gd name="connsiteX91" fmla="*/ 541224 w 2257209"/>
                <a:gd name="connsiteY91" fmla="*/ 1094424 h 1839533"/>
                <a:gd name="connsiteX92" fmla="*/ 541224 w 2257209"/>
                <a:gd name="connsiteY92" fmla="*/ 1272554 h 1839533"/>
                <a:gd name="connsiteX93" fmla="*/ 511536 w 2257209"/>
                <a:gd name="connsiteY93" fmla="*/ 1367557 h 1839533"/>
                <a:gd name="connsiteX94" fmla="*/ 505598 w 2257209"/>
                <a:gd name="connsiteY94" fmla="*/ 1527873 h 1839533"/>
                <a:gd name="connsiteX95" fmla="*/ 481848 w 2257209"/>
                <a:gd name="connsiteY95" fmla="*/ 1628814 h 1839533"/>
                <a:gd name="connsiteX96" fmla="*/ 481847 w 2257209"/>
                <a:gd name="connsiteY96" fmla="*/ 1711941 h 1839533"/>
                <a:gd name="connsiteX0" fmla="*/ 481847 w 2257209"/>
                <a:gd name="connsiteY0" fmla="*/ 1711941 h 1839533"/>
                <a:gd name="connsiteX1" fmla="*/ 369032 w 2257209"/>
                <a:gd name="connsiteY1" fmla="*/ 1717879 h 1839533"/>
                <a:gd name="connsiteX2" fmla="*/ 303718 w 2257209"/>
                <a:gd name="connsiteY2" fmla="*/ 1717879 h 1839533"/>
                <a:gd name="connsiteX3" fmla="*/ 256217 w 2257209"/>
                <a:gd name="connsiteY3" fmla="*/ 1664440 h 1839533"/>
                <a:gd name="connsiteX4" fmla="*/ 190902 w 2257209"/>
                <a:gd name="connsiteY4" fmla="*/ 1670377 h 1839533"/>
                <a:gd name="connsiteX5" fmla="*/ 91167 w 2257209"/>
                <a:gd name="connsiteY5" fmla="*/ 1645390 h 1839533"/>
                <a:gd name="connsiteX6" fmla="*/ 73354 w 2257209"/>
                <a:gd name="connsiteY6" fmla="*/ 1534893 h 1839533"/>
                <a:gd name="connsiteX7" fmla="*/ 63398 w 2257209"/>
                <a:gd name="connsiteY7" fmla="*/ 1328744 h 1839533"/>
                <a:gd name="connsiteX8" fmla="*/ 31730 w 2257209"/>
                <a:gd name="connsiteY8" fmla="*/ 1285573 h 1839533"/>
                <a:gd name="connsiteX9" fmla="*/ 12803 w 2257209"/>
                <a:gd name="connsiteY9" fmla="*/ 1198828 h 1839533"/>
                <a:gd name="connsiteX10" fmla="*/ 21123 w 2257209"/>
                <a:gd name="connsiteY10" fmla="*/ 1011297 h 1839533"/>
                <a:gd name="connsiteX11" fmla="*/ 54336 w 2257209"/>
                <a:gd name="connsiteY11" fmla="*/ 773790 h 1839533"/>
                <a:gd name="connsiteX12" fmla="*/ 42461 w 2257209"/>
                <a:gd name="connsiteY12" fmla="*/ 726289 h 1839533"/>
                <a:gd name="connsiteX13" fmla="*/ 12772 w 2257209"/>
                <a:gd name="connsiteY13" fmla="*/ 660975 h 1839533"/>
                <a:gd name="connsiteX14" fmla="*/ 6835 w 2257209"/>
                <a:gd name="connsiteY14" fmla="*/ 571909 h 1839533"/>
                <a:gd name="connsiteX15" fmla="*/ 54336 w 2257209"/>
                <a:gd name="connsiteY15" fmla="*/ 506595 h 1839533"/>
                <a:gd name="connsiteX16" fmla="*/ 84024 w 2257209"/>
                <a:gd name="connsiteY16" fmla="*/ 447219 h 1839533"/>
                <a:gd name="connsiteX17" fmla="*/ 226528 w 2257209"/>
                <a:gd name="connsiteY17" fmla="*/ 286902 h 1839533"/>
                <a:gd name="connsiteX18" fmla="*/ 256216 w 2257209"/>
                <a:gd name="connsiteY18" fmla="*/ 251277 h 1839533"/>
                <a:gd name="connsiteX19" fmla="*/ 265153 w 2257209"/>
                <a:gd name="connsiteY19" fmla="*/ 212652 h 1839533"/>
                <a:gd name="connsiteX20" fmla="*/ 404658 w 2257209"/>
                <a:gd name="connsiteY20" fmla="*/ 126604 h 1839533"/>
                <a:gd name="connsiteX21" fmla="*/ 594354 w 2257209"/>
                <a:gd name="connsiteY21" fmla="*/ 51658 h 1839533"/>
                <a:gd name="connsiteX22" fmla="*/ 791323 w 2257209"/>
                <a:gd name="connsiteY22" fmla="*/ 22588 h 1839533"/>
                <a:gd name="connsiteX23" fmla="*/ 808594 w 2257209"/>
                <a:gd name="connsiteY23" fmla="*/ 10772 h 1839533"/>
                <a:gd name="connsiteX24" fmla="*/ 876750 w 2257209"/>
                <a:gd name="connsiteY24" fmla="*/ 1893 h 1839533"/>
                <a:gd name="connsiteX25" fmla="*/ 1070914 w 2257209"/>
                <a:gd name="connsiteY25" fmla="*/ 1024 h 1839533"/>
                <a:gd name="connsiteX26" fmla="*/ 1241869 w 2257209"/>
                <a:gd name="connsiteY26" fmla="*/ 13770 h 1839533"/>
                <a:gd name="connsiteX27" fmla="*/ 1446612 w 2257209"/>
                <a:gd name="connsiteY27" fmla="*/ 55275 h 1839533"/>
                <a:gd name="connsiteX28" fmla="*/ 1544689 w 2257209"/>
                <a:gd name="connsiteY28" fmla="*/ 96897 h 1839533"/>
                <a:gd name="connsiteX29" fmla="*/ 1710944 w 2257209"/>
                <a:gd name="connsiteY29" fmla="*/ 144398 h 1839533"/>
                <a:gd name="connsiteX30" fmla="*/ 1794071 w 2257209"/>
                <a:gd name="connsiteY30" fmla="*/ 185962 h 1839533"/>
                <a:gd name="connsiteX31" fmla="*/ 1865323 w 2257209"/>
                <a:gd name="connsiteY31" fmla="*/ 233463 h 1839533"/>
                <a:gd name="connsiteX32" fmla="*/ 1930637 w 2257209"/>
                <a:gd name="connsiteY32" fmla="*/ 292840 h 1839533"/>
                <a:gd name="connsiteX33" fmla="*/ 2013765 w 2257209"/>
                <a:gd name="connsiteY33" fmla="*/ 346279 h 1839533"/>
                <a:gd name="connsiteX34" fmla="*/ 2144355 w 2257209"/>
                <a:gd name="connsiteY34" fmla="*/ 408596 h 1839533"/>
                <a:gd name="connsiteX35" fmla="*/ 2191759 w 2257209"/>
                <a:gd name="connsiteY35" fmla="*/ 500677 h 1839533"/>
                <a:gd name="connsiteX36" fmla="*/ 2248235 w 2257209"/>
                <a:gd name="connsiteY36" fmla="*/ 625368 h 1839533"/>
                <a:gd name="connsiteX37" fmla="*/ 2257209 w 2257209"/>
                <a:gd name="connsiteY37" fmla="*/ 779728 h 1839533"/>
                <a:gd name="connsiteX38" fmla="*/ 2251271 w 2257209"/>
                <a:gd name="connsiteY38" fmla="*/ 928170 h 1839533"/>
                <a:gd name="connsiteX39" fmla="*/ 2251271 w 2257209"/>
                <a:gd name="connsiteY39" fmla="*/ 928170 h 1839533"/>
                <a:gd name="connsiteX40" fmla="*/ 2233458 w 2257209"/>
                <a:gd name="connsiteY40" fmla="*/ 993484 h 1839533"/>
                <a:gd name="connsiteX41" fmla="*/ 2197832 w 2257209"/>
                <a:gd name="connsiteY41" fmla="*/ 1035047 h 1839533"/>
                <a:gd name="connsiteX42" fmla="*/ 2156269 w 2257209"/>
                <a:gd name="connsiteY42" fmla="*/ 1112237 h 1839533"/>
                <a:gd name="connsiteX43" fmla="*/ 2144393 w 2257209"/>
                <a:gd name="connsiteY43" fmla="*/ 1159738 h 1839533"/>
                <a:gd name="connsiteX44" fmla="*/ 2168144 w 2257209"/>
                <a:gd name="connsiteY44" fmla="*/ 1236928 h 1839533"/>
                <a:gd name="connsiteX45" fmla="*/ 2168144 w 2257209"/>
                <a:gd name="connsiteY45" fmla="*/ 1361619 h 1839533"/>
                <a:gd name="connsiteX46" fmla="*/ 2132518 w 2257209"/>
                <a:gd name="connsiteY46" fmla="*/ 1462559 h 1839533"/>
                <a:gd name="connsiteX47" fmla="*/ 2090954 w 2257209"/>
                <a:gd name="connsiteY47" fmla="*/ 1533811 h 1839533"/>
                <a:gd name="connsiteX48" fmla="*/ 2025640 w 2257209"/>
                <a:gd name="connsiteY48" fmla="*/ 1566440 h 1839533"/>
                <a:gd name="connsiteX49" fmla="*/ 1927640 w 2257209"/>
                <a:gd name="connsiteY49" fmla="*/ 1839533 h 1839533"/>
                <a:gd name="connsiteX50" fmla="*/ 1838613 w 2257209"/>
                <a:gd name="connsiteY50" fmla="*/ 1830656 h 1839533"/>
                <a:gd name="connsiteX51" fmla="*/ 1877199 w 2257209"/>
                <a:gd name="connsiteY51" fmla="*/ 1688190 h 1839533"/>
                <a:gd name="connsiteX52" fmla="*/ 1912824 w 2257209"/>
                <a:gd name="connsiteY52" fmla="*/ 1557562 h 1839533"/>
                <a:gd name="connsiteX53" fmla="*/ 1900948 w 2257209"/>
                <a:gd name="connsiteY53" fmla="*/ 1462559 h 1839533"/>
                <a:gd name="connsiteX54" fmla="*/ 1924700 w 2257209"/>
                <a:gd name="connsiteY54" fmla="*/ 1361619 h 1839533"/>
                <a:gd name="connsiteX55" fmla="*/ 1990014 w 2257209"/>
                <a:gd name="connsiteY55" fmla="*/ 1254741 h 1839533"/>
                <a:gd name="connsiteX56" fmla="*/ 1984076 w 2257209"/>
                <a:gd name="connsiteY56" fmla="*/ 1201302 h 1839533"/>
                <a:gd name="connsiteX57" fmla="*/ 2016801 w 2257209"/>
                <a:gd name="connsiteY57" fmla="*/ 1109278 h 1839533"/>
                <a:gd name="connsiteX58" fmla="*/ 2049391 w 2257209"/>
                <a:gd name="connsiteY58" fmla="*/ 951920 h 1839533"/>
                <a:gd name="connsiteX59" fmla="*/ 2120643 w 2257209"/>
                <a:gd name="connsiteY59" fmla="*/ 910357 h 1839533"/>
                <a:gd name="connsiteX60" fmla="*/ 2120643 w 2257209"/>
                <a:gd name="connsiteY60" fmla="*/ 910357 h 1839533"/>
                <a:gd name="connsiteX61" fmla="*/ 2138456 w 2257209"/>
                <a:gd name="connsiteY61" fmla="*/ 785666 h 1839533"/>
                <a:gd name="connsiteX62" fmla="*/ 2068712 w 2257209"/>
                <a:gd name="connsiteY62" fmla="*/ 510348 h 1839533"/>
                <a:gd name="connsiteX63" fmla="*/ 1829697 w 2257209"/>
                <a:gd name="connsiteY63" fmla="*/ 381905 h 1839533"/>
                <a:gd name="connsiteX64" fmla="*/ 1390310 w 2257209"/>
                <a:gd name="connsiteY64" fmla="*/ 179966 h 1839533"/>
                <a:gd name="connsiteX65" fmla="*/ 1187076 w 2257209"/>
                <a:gd name="connsiteY65" fmla="*/ 152927 h 1839533"/>
                <a:gd name="connsiteX66" fmla="*/ 977652 w 2257209"/>
                <a:gd name="connsiteY66" fmla="*/ 147337 h 1839533"/>
                <a:gd name="connsiteX67" fmla="*/ 808419 w 2257209"/>
                <a:gd name="connsiteY67" fmla="*/ 144359 h 1839533"/>
                <a:gd name="connsiteX68" fmla="*/ 621432 w 2257209"/>
                <a:gd name="connsiteY68" fmla="*/ 188901 h 1839533"/>
                <a:gd name="connsiteX69" fmla="*/ 440246 w 2257209"/>
                <a:gd name="connsiteY69" fmla="*/ 275007 h 1839533"/>
                <a:gd name="connsiteX70" fmla="*/ 383288 w 2257209"/>
                <a:gd name="connsiteY70" fmla="*/ 320085 h 1839533"/>
                <a:gd name="connsiteX71" fmla="*/ 334581 w 2257209"/>
                <a:gd name="connsiteY71" fmla="*/ 329641 h 1839533"/>
                <a:gd name="connsiteX72" fmla="*/ 245517 w 2257209"/>
                <a:gd name="connsiteY72" fmla="*/ 406799 h 1839533"/>
                <a:gd name="connsiteX73" fmla="*/ 189696 w 2257209"/>
                <a:gd name="connsiteY73" fmla="*/ 476907 h 1839533"/>
                <a:gd name="connsiteX74" fmla="*/ 182521 w 2257209"/>
                <a:gd name="connsiteY74" fmla="*/ 542191 h 1839533"/>
                <a:gd name="connsiteX75" fmla="*/ 220560 w 2257209"/>
                <a:gd name="connsiteY75" fmla="*/ 571507 h 1839533"/>
                <a:gd name="connsiteX76" fmla="*/ 251455 w 2257209"/>
                <a:gd name="connsiteY76" fmla="*/ 615824 h 1839533"/>
                <a:gd name="connsiteX77" fmla="*/ 238404 w 2257209"/>
                <a:gd name="connsiteY77" fmla="*/ 690663 h 1839533"/>
                <a:gd name="connsiteX78" fmla="*/ 193253 w 2257209"/>
                <a:gd name="connsiteY78" fmla="*/ 729783 h 1839533"/>
                <a:gd name="connsiteX79" fmla="*/ 196747 w 2257209"/>
                <a:gd name="connsiteY79" fmla="*/ 757244 h 1839533"/>
                <a:gd name="connsiteX80" fmla="*/ 230085 w 2257209"/>
                <a:gd name="connsiteY80" fmla="*/ 757244 h 1839533"/>
                <a:gd name="connsiteX81" fmla="*/ 268092 w 2257209"/>
                <a:gd name="connsiteY81" fmla="*/ 744102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320572 w 2257209"/>
                <a:gd name="connsiteY84" fmla="*/ 695332 h 1839533"/>
                <a:gd name="connsiteX85" fmla="*/ 363095 w 2257209"/>
                <a:gd name="connsiteY85" fmla="*/ 672850 h 1839533"/>
                <a:gd name="connsiteX86" fmla="*/ 422471 w 2257209"/>
                <a:gd name="connsiteY86" fmla="*/ 690663 h 1839533"/>
                <a:gd name="connsiteX87" fmla="*/ 446222 w 2257209"/>
                <a:gd name="connsiteY87" fmla="*/ 767853 h 1839533"/>
                <a:gd name="connsiteX88" fmla="*/ 475910 w 2257209"/>
                <a:gd name="connsiteY88" fmla="*/ 874731 h 1839533"/>
                <a:gd name="connsiteX89" fmla="*/ 511536 w 2257209"/>
                <a:gd name="connsiteY89" fmla="*/ 963795 h 1839533"/>
                <a:gd name="connsiteX90" fmla="*/ 529349 w 2257209"/>
                <a:gd name="connsiteY90" fmla="*/ 1040985 h 1839533"/>
                <a:gd name="connsiteX91" fmla="*/ 541224 w 2257209"/>
                <a:gd name="connsiteY91" fmla="*/ 1094424 h 1839533"/>
                <a:gd name="connsiteX92" fmla="*/ 541224 w 2257209"/>
                <a:gd name="connsiteY92" fmla="*/ 1272554 h 1839533"/>
                <a:gd name="connsiteX93" fmla="*/ 511536 w 2257209"/>
                <a:gd name="connsiteY93" fmla="*/ 1367557 h 1839533"/>
                <a:gd name="connsiteX94" fmla="*/ 505598 w 2257209"/>
                <a:gd name="connsiteY94" fmla="*/ 1527873 h 1839533"/>
                <a:gd name="connsiteX95" fmla="*/ 481848 w 2257209"/>
                <a:gd name="connsiteY95" fmla="*/ 1628814 h 1839533"/>
                <a:gd name="connsiteX96" fmla="*/ 481847 w 2257209"/>
                <a:gd name="connsiteY96" fmla="*/ 1711941 h 1839533"/>
                <a:gd name="connsiteX0" fmla="*/ 481847 w 2257209"/>
                <a:gd name="connsiteY0" fmla="*/ 1711941 h 1839533"/>
                <a:gd name="connsiteX1" fmla="*/ 369032 w 2257209"/>
                <a:gd name="connsiteY1" fmla="*/ 1717879 h 1839533"/>
                <a:gd name="connsiteX2" fmla="*/ 303718 w 2257209"/>
                <a:gd name="connsiteY2" fmla="*/ 1717879 h 1839533"/>
                <a:gd name="connsiteX3" fmla="*/ 256217 w 2257209"/>
                <a:gd name="connsiteY3" fmla="*/ 1664440 h 1839533"/>
                <a:gd name="connsiteX4" fmla="*/ 190902 w 2257209"/>
                <a:gd name="connsiteY4" fmla="*/ 1660852 h 1839533"/>
                <a:gd name="connsiteX5" fmla="*/ 91167 w 2257209"/>
                <a:gd name="connsiteY5" fmla="*/ 1645390 h 1839533"/>
                <a:gd name="connsiteX6" fmla="*/ 73354 w 2257209"/>
                <a:gd name="connsiteY6" fmla="*/ 1534893 h 1839533"/>
                <a:gd name="connsiteX7" fmla="*/ 63398 w 2257209"/>
                <a:gd name="connsiteY7" fmla="*/ 1328744 h 1839533"/>
                <a:gd name="connsiteX8" fmla="*/ 31730 w 2257209"/>
                <a:gd name="connsiteY8" fmla="*/ 1285573 h 1839533"/>
                <a:gd name="connsiteX9" fmla="*/ 12803 w 2257209"/>
                <a:gd name="connsiteY9" fmla="*/ 1198828 h 1839533"/>
                <a:gd name="connsiteX10" fmla="*/ 21123 w 2257209"/>
                <a:gd name="connsiteY10" fmla="*/ 1011297 h 1839533"/>
                <a:gd name="connsiteX11" fmla="*/ 54336 w 2257209"/>
                <a:gd name="connsiteY11" fmla="*/ 773790 h 1839533"/>
                <a:gd name="connsiteX12" fmla="*/ 42461 w 2257209"/>
                <a:gd name="connsiteY12" fmla="*/ 726289 h 1839533"/>
                <a:gd name="connsiteX13" fmla="*/ 12772 w 2257209"/>
                <a:gd name="connsiteY13" fmla="*/ 660975 h 1839533"/>
                <a:gd name="connsiteX14" fmla="*/ 6835 w 2257209"/>
                <a:gd name="connsiteY14" fmla="*/ 571909 h 1839533"/>
                <a:gd name="connsiteX15" fmla="*/ 54336 w 2257209"/>
                <a:gd name="connsiteY15" fmla="*/ 506595 h 1839533"/>
                <a:gd name="connsiteX16" fmla="*/ 84024 w 2257209"/>
                <a:gd name="connsiteY16" fmla="*/ 447219 h 1839533"/>
                <a:gd name="connsiteX17" fmla="*/ 226528 w 2257209"/>
                <a:gd name="connsiteY17" fmla="*/ 286902 h 1839533"/>
                <a:gd name="connsiteX18" fmla="*/ 256216 w 2257209"/>
                <a:gd name="connsiteY18" fmla="*/ 251277 h 1839533"/>
                <a:gd name="connsiteX19" fmla="*/ 265153 w 2257209"/>
                <a:gd name="connsiteY19" fmla="*/ 212652 h 1839533"/>
                <a:gd name="connsiteX20" fmla="*/ 404658 w 2257209"/>
                <a:gd name="connsiteY20" fmla="*/ 126604 h 1839533"/>
                <a:gd name="connsiteX21" fmla="*/ 594354 w 2257209"/>
                <a:gd name="connsiteY21" fmla="*/ 51658 h 1839533"/>
                <a:gd name="connsiteX22" fmla="*/ 791323 w 2257209"/>
                <a:gd name="connsiteY22" fmla="*/ 22588 h 1839533"/>
                <a:gd name="connsiteX23" fmla="*/ 808594 w 2257209"/>
                <a:gd name="connsiteY23" fmla="*/ 10772 h 1839533"/>
                <a:gd name="connsiteX24" fmla="*/ 876750 w 2257209"/>
                <a:gd name="connsiteY24" fmla="*/ 1893 h 1839533"/>
                <a:gd name="connsiteX25" fmla="*/ 1070914 w 2257209"/>
                <a:gd name="connsiteY25" fmla="*/ 1024 h 1839533"/>
                <a:gd name="connsiteX26" fmla="*/ 1241869 w 2257209"/>
                <a:gd name="connsiteY26" fmla="*/ 13770 h 1839533"/>
                <a:gd name="connsiteX27" fmla="*/ 1446612 w 2257209"/>
                <a:gd name="connsiteY27" fmla="*/ 55275 h 1839533"/>
                <a:gd name="connsiteX28" fmla="*/ 1544689 w 2257209"/>
                <a:gd name="connsiteY28" fmla="*/ 96897 h 1839533"/>
                <a:gd name="connsiteX29" fmla="*/ 1710944 w 2257209"/>
                <a:gd name="connsiteY29" fmla="*/ 144398 h 1839533"/>
                <a:gd name="connsiteX30" fmla="*/ 1794071 w 2257209"/>
                <a:gd name="connsiteY30" fmla="*/ 185962 h 1839533"/>
                <a:gd name="connsiteX31" fmla="*/ 1865323 w 2257209"/>
                <a:gd name="connsiteY31" fmla="*/ 233463 h 1839533"/>
                <a:gd name="connsiteX32" fmla="*/ 1930637 w 2257209"/>
                <a:gd name="connsiteY32" fmla="*/ 292840 h 1839533"/>
                <a:gd name="connsiteX33" fmla="*/ 2013765 w 2257209"/>
                <a:gd name="connsiteY33" fmla="*/ 346279 h 1839533"/>
                <a:gd name="connsiteX34" fmla="*/ 2144355 w 2257209"/>
                <a:gd name="connsiteY34" fmla="*/ 408596 h 1839533"/>
                <a:gd name="connsiteX35" fmla="*/ 2191759 w 2257209"/>
                <a:gd name="connsiteY35" fmla="*/ 500677 h 1839533"/>
                <a:gd name="connsiteX36" fmla="*/ 2248235 w 2257209"/>
                <a:gd name="connsiteY36" fmla="*/ 625368 h 1839533"/>
                <a:gd name="connsiteX37" fmla="*/ 2257209 w 2257209"/>
                <a:gd name="connsiteY37" fmla="*/ 779728 h 1839533"/>
                <a:gd name="connsiteX38" fmla="*/ 2251271 w 2257209"/>
                <a:gd name="connsiteY38" fmla="*/ 928170 h 1839533"/>
                <a:gd name="connsiteX39" fmla="*/ 2251271 w 2257209"/>
                <a:gd name="connsiteY39" fmla="*/ 928170 h 1839533"/>
                <a:gd name="connsiteX40" fmla="*/ 2233458 w 2257209"/>
                <a:gd name="connsiteY40" fmla="*/ 993484 h 1839533"/>
                <a:gd name="connsiteX41" fmla="*/ 2197832 w 2257209"/>
                <a:gd name="connsiteY41" fmla="*/ 1035047 h 1839533"/>
                <a:gd name="connsiteX42" fmla="*/ 2156269 w 2257209"/>
                <a:gd name="connsiteY42" fmla="*/ 1112237 h 1839533"/>
                <a:gd name="connsiteX43" fmla="*/ 2144393 w 2257209"/>
                <a:gd name="connsiteY43" fmla="*/ 1159738 h 1839533"/>
                <a:gd name="connsiteX44" fmla="*/ 2168144 w 2257209"/>
                <a:gd name="connsiteY44" fmla="*/ 1236928 h 1839533"/>
                <a:gd name="connsiteX45" fmla="*/ 2168144 w 2257209"/>
                <a:gd name="connsiteY45" fmla="*/ 1361619 h 1839533"/>
                <a:gd name="connsiteX46" fmla="*/ 2132518 w 2257209"/>
                <a:gd name="connsiteY46" fmla="*/ 1462559 h 1839533"/>
                <a:gd name="connsiteX47" fmla="*/ 2090954 w 2257209"/>
                <a:gd name="connsiteY47" fmla="*/ 1533811 h 1839533"/>
                <a:gd name="connsiteX48" fmla="*/ 2025640 w 2257209"/>
                <a:gd name="connsiteY48" fmla="*/ 1566440 h 1839533"/>
                <a:gd name="connsiteX49" fmla="*/ 1927640 w 2257209"/>
                <a:gd name="connsiteY49" fmla="*/ 1839533 h 1839533"/>
                <a:gd name="connsiteX50" fmla="*/ 1838613 w 2257209"/>
                <a:gd name="connsiteY50" fmla="*/ 1830656 h 1839533"/>
                <a:gd name="connsiteX51" fmla="*/ 1877199 w 2257209"/>
                <a:gd name="connsiteY51" fmla="*/ 1688190 h 1839533"/>
                <a:gd name="connsiteX52" fmla="*/ 1912824 w 2257209"/>
                <a:gd name="connsiteY52" fmla="*/ 1557562 h 1839533"/>
                <a:gd name="connsiteX53" fmla="*/ 1900948 w 2257209"/>
                <a:gd name="connsiteY53" fmla="*/ 1462559 h 1839533"/>
                <a:gd name="connsiteX54" fmla="*/ 1924700 w 2257209"/>
                <a:gd name="connsiteY54" fmla="*/ 1361619 h 1839533"/>
                <a:gd name="connsiteX55" fmla="*/ 1990014 w 2257209"/>
                <a:gd name="connsiteY55" fmla="*/ 1254741 h 1839533"/>
                <a:gd name="connsiteX56" fmla="*/ 1984076 w 2257209"/>
                <a:gd name="connsiteY56" fmla="*/ 1201302 h 1839533"/>
                <a:gd name="connsiteX57" fmla="*/ 2016801 w 2257209"/>
                <a:gd name="connsiteY57" fmla="*/ 1109278 h 1839533"/>
                <a:gd name="connsiteX58" fmla="*/ 2049391 w 2257209"/>
                <a:gd name="connsiteY58" fmla="*/ 951920 h 1839533"/>
                <a:gd name="connsiteX59" fmla="*/ 2120643 w 2257209"/>
                <a:gd name="connsiteY59" fmla="*/ 910357 h 1839533"/>
                <a:gd name="connsiteX60" fmla="*/ 2120643 w 2257209"/>
                <a:gd name="connsiteY60" fmla="*/ 910357 h 1839533"/>
                <a:gd name="connsiteX61" fmla="*/ 2138456 w 2257209"/>
                <a:gd name="connsiteY61" fmla="*/ 785666 h 1839533"/>
                <a:gd name="connsiteX62" fmla="*/ 2068712 w 2257209"/>
                <a:gd name="connsiteY62" fmla="*/ 510348 h 1839533"/>
                <a:gd name="connsiteX63" fmla="*/ 1829697 w 2257209"/>
                <a:gd name="connsiteY63" fmla="*/ 381905 h 1839533"/>
                <a:gd name="connsiteX64" fmla="*/ 1390310 w 2257209"/>
                <a:gd name="connsiteY64" fmla="*/ 179966 h 1839533"/>
                <a:gd name="connsiteX65" fmla="*/ 1187076 w 2257209"/>
                <a:gd name="connsiteY65" fmla="*/ 152927 h 1839533"/>
                <a:gd name="connsiteX66" fmla="*/ 977652 w 2257209"/>
                <a:gd name="connsiteY66" fmla="*/ 147337 h 1839533"/>
                <a:gd name="connsiteX67" fmla="*/ 808419 w 2257209"/>
                <a:gd name="connsiteY67" fmla="*/ 144359 h 1839533"/>
                <a:gd name="connsiteX68" fmla="*/ 621432 w 2257209"/>
                <a:gd name="connsiteY68" fmla="*/ 188901 h 1839533"/>
                <a:gd name="connsiteX69" fmla="*/ 440246 w 2257209"/>
                <a:gd name="connsiteY69" fmla="*/ 275007 h 1839533"/>
                <a:gd name="connsiteX70" fmla="*/ 383288 w 2257209"/>
                <a:gd name="connsiteY70" fmla="*/ 320085 h 1839533"/>
                <a:gd name="connsiteX71" fmla="*/ 334581 w 2257209"/>
                <a:gd name="connsiteY71" fmla="*/ 329641 h 1839533"/>
                <a:gd name="connsiteX72" fmla="*/ 245517 w 2257209"/>
                <a:gd name="connsiteY72" fmla="*/ 406799 h 1839533"/>
                <a:gd name="connsiteX73" fmla="*/ 189696 w 2257209"/>
                <a:gd name="connsiteY73" fmla="*/ 476907 h 1839533"/>
                <a:gd name="connsiteX74" fmla="*/ 182521 w 2257209"/>
                <a:gd name="connsiteY74" fmla="*/ 542191 h 1839533"/>
                <a:gd name="connsiteX75" fmla="*/ 220560 w 2257209"/>
                <a:gd name="connsiteY75" fmla="*/ 571507 h 1839533"/>
                <a:gd name="connsiteX76" fmla="*/ 251455 w 2257209"/>
                <a:gd name="connsiteY76" fmla="*/ 615824 h 1839533"/>
                <a:gd name="connsiteX77" fmla="*/ 238404 w 2257209"/>
                <a:gd name="connsiteY77" fmla="*/ 690663 h 1839533"/>
                <a:gd name="connsiteX78" fmla="*/ 193253 w 2257209"/>
                <a:gd name="connsiteY78" fmla="*/ 729783 h 1839533"/>
                <a:gd name="connsiteX79" fmla="*/ 196747 w 2257209"/>
                <a:gd name="connsiteY79" fmla="*/ 757244 h 1839533"/>
                <a:gd name="connsiteX80" fmla="*/ 230085 w 2257209"/>
                <a:gd name="connsiteY80" fmla="*/ 757244 h 1839533"/>
                <a:gd name="connsiteX81" fmla="*/ 268092 w 2257209"/>
                <a:gd name="connsiteY81" fmla="*/ 744102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320572 w 2257209"/>
                <a:gd name="connsiteY84" fmla="*/ 695332 h 1839533"/>
                <a:gd name="connsiteX85" fmla="*/ 363095 w 2257209"/>
                <a:gd name="connsiteY85" fmla="*/ 672850 h 1839533"/>
                <a:gd name="connsiteX86" fmla="*/ 422471 w 2257209"/>
                <a:gd name="connsiteY86" fmla="*/ 690663 h 1839533"/>
                <a:gd name="connsiteX87" fmla="*/ 446222 w 2257209"/>
                <a:gd name="connsiteY87" fmla="*/ 767853 h 1839533"/>
                <a:gd name="connsiteX88" fmla="*/ 475910 w 2257209"/>
                <a:gd name="connsiteY88" fmla="*/ 874731 h 1839533"/>
                <a:gd name="connsiteX89" fmla="*/ 511536 w 2257209"/>
                <a:gd name="connsiteY89" fmla="*/ 963795 h 1839533"/>
                <a:gd name="connsiteX90" fmla="*/ 529349 w 2257209"/>
                <a:gd name="connsiteY90" fmla="*/ 1040985 h 1839533"/>
                <a:gd name="connsiteX91" fmla="*/ 541224 w 2257209"/>
                <a:gd name="connsiteY91" fmla="*/ 1094424 h 1839533"/>
                <a:gd name="connsiteX92" fmla="*/ 541224 w 2257209"/>
                <a:gd name="connsiteY92" fmla="*/ 1272554 h 1839533"/>
                <a:gd name="connsiteX93" fmla="*/ 511536 w 2257209"/>
                <a:gd name="connsiteY93" fmla="*/ 1367557 h 1839533"/>
                <a:gd name="connsiteX94" fmla="*/ 505598 w 2257209"/>
                <a:gd name="connsiteY94" fmla="*/ 1527873 h 1839533"/>
                <a:gd name="connsiteX95" fmla="*/ 481848 w 2257209"/>
                <a:gd name="connsiteY95" fmla="*/ 1628814 h 1839533"/>
                <a:gd name="connsiteX96" fmla="*/ 481847 w 2257209"/>
                <a:gd name="connsiteY96" fmla="*/ 1711941 h 1839533"/>
                <a:gd name="connsiteX0" fmla="*/ 481847 w 2257209"/>
                <a:gd name="connsiteY0" fmla="*/ 1711941 h 1839533"/>
                <a:gd name="connsiteX1" fmla="*/ 369032 w 2257209"/>
                <a:gd name="connsiteY1" fmla="*/ 1717879 h 1839533"/>
                <a:gd name="connsiteX2" fmla="*/ 303718 w 2257209"/>
                <a:gd name="connsiteY2" fmla="*/ 1717879 h 1839533"/>
                <a:gd name="connsiteX3" fmla="*/ 284792 w 2257209"/>
                <a:gd name="connsiteY3" fmla="*/ 1583477 h 1839533"/>
                <a:gd name="connsiteX4" fmla="*/ 190902 w 2257209"/>
                <a:gd name="connsiteY4" fmla="*/ 1660852 h 1839533"/>
                <a:gd name="connsiteX5" fmla="*/ 91167 w 2257209"/>
                <a:gd name="connsiteY5" fmla="*/ 1645390 h 1839533"/>
                <a:gd name="connsiteX6" fmla="*/ 73354 w 2257209"/>
                <a:gd name="connsiteY6" fmla="*/ 1534893 h 1839533"/>
                <a:gd name="connsiteX7" fmla="*/ 63398 w 2257209"/>
                <a:gd name="connsiteY7" fmla="*/ 1328744 h 1839533"/>
                <a:gd name="connsiteX8" fmla="*/ 31730 w 2257209"/>
                <a:gd name="connsiteY8" fmla="*/ 1285573 h 1839533"/>
                <a:gd name="connsiteX9" fmla="*/ 12803 w 2257209"/>
                <a:gd name="connsiteY9" fmla="*/ 1198828 h 1839533"/>
                <a:gd name="connsiteX10" fmla="*/ 21123 w 2257209"/>
                <a:gd name="connsiteY10" fmla="*/ 1011297 h 1839533"/>
                <a:gd name="connsiteX11" fmla="*/ 54336 w 2257209"/>
                <a:gd name="connsiteY11" fmla="*/ 773790 h 1839533"/>
                <a:gd name="connsiteX12" fmla="*/ 42461 w 2257209"/>
                <a:gd name="connsiteY12" fmla="*/ 726289 h 1839533"/>
                <a:gd name="connsiteX13" fmla="*/ 12772 w 2257209"/>
                <a:gd name="connsiteY13" fmla="*/ 660975 h 1839533"/>
                <a:gd name="connsiteX14" fmla="*/ 6835 w 2257209"/>
                <a:gd name="connsiteY14" fmla="*/ 571909 h 1839533"/>
                <a:gd name="connsiteX15" fmla="*/ 54336 w 2257209"/>
                <a:gd name="connsiteY15" fmla="*/ 506595 h 1839533"/>
                <a:gd name="connsiteX16" fmla="*/ 84024 w 2257209"/>
                <a:gd name="connsiteY16" fmla="*/ 447219 h 1839533"/>
                <a:gd name="connsiteX17" fmla="*/ 226528 w 2257209"/>
                <a:gd name="connsiteY17" fmla="*/ 286902 h 1839533"/>
                <a:gd name="connsiteX18" fmla="*/ 256216 w 2257209"/>
                <a:gd name="connsiteY18" fmla="*/ 251277 h 1839533"/>
                <a:gd name="connsiteX19" fmla="*/ 265153 w 2257209"/>
                <a:gd name="connsiteY19" fmla="*/ 212652 h 1839533"/>
                <a:gd name="connsiteX20" fmla="*/ 404658 w 2257209"/>
                <a:gd name="connsiteY20" fmla="*/ 126604 h 1839533"/>
                <a:gd name="connsiteX21" fmla="*/ 594354 w 2257209"/>
                <a:gd name="connsiteY21" fmla="*/ 51658 h 1839533"/>
                <a:gd name="connsiteX22" fmla="*/ 791323 w 2257209"/>
                <a:gd name="connsiteY22" fmla="*/ 22588 h 1839533"/>
                <a:gd name="connsiteX23" fmla="*/ 808594 w 2257209"/>
                <a:gd name="connsiteY23" fmla="*/ 10772 h 1839533"/>
                <a:gd name="connsiteX24" fmla="*/ 876750 w 2257209"/>
                <a:gd name="connsiteY24" fmla="*/ 1893 h 1839533"/>
                <a:gd name="connsiteX25" fmla="*/ 1070914 w 2257209"/>
                <a:gd name="connsiteY25" fmla="*/ 1024 h 1839533"/>
                <a:gd name="connsiteX26" fmla="*/ 1241869 w 2257209"/>
                <a:gd name="connsiteY26" fmla="*/ 13770 h 1839533"/>
                <a:gd name="connsiteX27" fmla="*/ 1446612 w 2257209"/>
                <a:gd name="connsiteY27" fmla="*/ 55275 h 1839533"/>
                <a:gd name="connsiteX28" fmla="*/ 1544689 w 2257209"/>
                <a:gd name="connsiteY28" fmla="*/ 96897 h 1839533"/>
                <a:gd name="connsiteX29" fmla="*/ 1710944 w 2257209"/>
                <a:gd name="connsiteY29" fmla="*/ 144398 h 1839533"/>
                <a:gd name="connsiteX30" fmla="*/ 1794071 w 2257209"/>
                <a:gd name="connsiteY30" fmla="*/ 185962 h 1839533"/>
                <a:gd name="connsiteX31" fmla="*/ 1865323 w 2257209"/>
                <a:gd name="connsiteY31" fmla="*/ 233463 h 1839533"/>
                <a:gd name="connsiteX32" fmla="*/ 1930637 w 2257209"/>
                <a:gd name="connsiteY32" fmla="*/ 292840 h 1839533"/>
                <a:gd name="connsiteX33" fmla="*/ 2013765 w 2257209"/>
                <a:gd name="connsiteY33" fmla="*/ 346279 h 1839533"/>
                <a:gd name="connsiteX34" fmla="*/ 2144355 w 2257209"/>
                <a:gd name="connsiteY34" fmla="*/ 408596 h 1839533"/>
                <a:gd name="connsiteX35" fmla="*/ 2191759 w 2257209"/>
                <a:gd name="connsiteY35" fmla="*/ 500677 h 1839533"/>
                <a:gd name="connsiteX36" fmla="*/ 2248235 w 2257209"/>
                <a:gd name="connsiteY36" fmla="*/ 625368 h 1839533"/>
                <a:gd name="connsiteX37" fmla="*/ 2257209 w 2257209"/>
                <a:gd name="connsiteY37" fmla="*/ 779728 h 1839533"/>
                <a:gd name="connsiteX38" fmla="*/ 2251271 w 2257209"/>
                <a:gd name="connsiteY38" fmla="*/ 928170 h 1839533"/>
                <a:gd name="connsiteX39" fmla="*/ 2251271 w 2257209"/>
                <a:gd name="connsiteY39" fmla="*/ 928170 h 1839533"/>
                <a:gd name="connsiteX40" fmla="*/ 2233458 w 2257209"/>
                <a:gd name="connsiteY40" fmla="*/ 993484 h 1839533"/>
                <a:gd name="connsiteX41" fmla="*/ 2197832 w 2257209"/>
                <a:gd name="connsiteY41" fmla="*/ 1035047 h 1839533"/>
                <a:gd name="connsiteX42" fmla="*/ 2156269 w 2257209"/>
                <a:gd name="connsiteY42" fmla="*/ 1112237 h 1839533"/>
                <a:gd name="connsiteX43" fmla="*/ 2144393 w 2257209"/>
                <a:gd name="connsiteY43" fmla="*/ 1159738 h 1839533"/>
                <a:gd name="connsiteX44" fmla="*/ 2168144 w 2257209"/>
                <a:gd name="connsiteY44" fmla="*/ 1236928 h 1839533"/>
                <a:gd name="connsiteX45" fmla="*/ 2168144 w 2257209"/>
                <a:gd name="connsiteY45" fmla="*/ 1361619 h 1839533"/>
                <a:gd name="connsiteX46" fmla="*/ 2132518 w 2257209"/>
                <a:gd name="connsiteY46" fmla="*/ 1462559 h 1839533"/>
                <a:gd name="connsiteX47" fmla="*/ 2090954 w 2257209"/>
                <a:gd name="connsiteY47" fmla="*/ 1533811 h 1839533"/>
                <a:gd name="connsiteX48" fmla="*/ 2025640 w 2257209"/>
                <a:gd name="connsiteY48" fmla="*/ 1566440 h 1839533"/>
                <a:gd name="connsiteX49" fmla="*/ 1927640 w 2257209"/>
                <a:gd name="connsiteY49" fmla="*/ 1839533 h 1839533"/>
                <a:gd name="connsiteX50" fmla="*/ 1838613 w 2257209"/>
                <a:gd name="connsiteY50" fmla="*/ 1830656 h 1839533"/>
                <a:gd name="connsiteX51" fmla="*/ 1877199 w 2257209"/>
                <a:gd name="connsiteY51" fmla="*/ 1688190 h 1839533"/>
                <a:gd name="connsiteX52" fmla="*/ 1912824 w 2257209"/>
                <a:gd name="connsiteY52" fmla="*/ 1557562 h 1839533"/>
                <a:gd name="connsiteX53" fmla="*/ 1900948 w 2257209"/>
                <a:gd name="connsiteY53" fmla="*/ 1462559 h 1839533"/>
                <a:gd name="connsiteX54" fmla="*/ 1924700 w 2257209"/>
                <a:gd name="connsiteY54" fmla="*/ 1361619 h 1839533"/>
                <a:gd name="connsiteX55" fmla="*/ 1990014 w 2257209"/>
                <a:gd name="connsiteY55" fmla="*/ 1254741 h 1839533"/>
                <a:gd name="connsiteX56" fmla="*/ 1984076 w 2257209"/>
                <a:gd name="connsiteY56" fmla="*/ 1201302 h 1839533"/>
                <a:gd name="connsiteX57" fmla="*/ 2016801 w 2257209"/>
                <a:gd name="connsiteY57" fmla="*/ 1109278 h 1839533"/>
                <a:gd name="connsiteX58" fmla="*/ 2049391 w 2257209"/>
                <a:gd name="connsiteY58" fmla="*/ 951920 h 1839533"/>
                <a:gd name="connsiteX59" fmla="*/ 2120643 w 2257209"/>
                <a:gd name="connsiteY59" fmla="*/ 910357 h 1839533"/>
                <a:gd name="connsiteX60" fmla="*/ 2120643 w 2257209"/>
                <a:gd name="connsiteY60" fmla="*/ 910357 h 1839533"/>
                <a:gd name="connsiteX61" fmla="*/ 2138456 w 2257209"/>
                <a:gd name="connsiteY61" fmla="*/ 785666 h 1839533"/>
                <a:gd name="connsiteX62" fmla="*/ 2068712 w 2257209"/>
                <a:gd name="connsiteY62" fmla="*/ 510348 h 1839533"/>
                <a:gd name="connsiteX63" fmla="*/ 1829697 w 2257209"/>
                <a:gd name="connsiteY63" fmla="*/ 381905 h 1839533"/>
                <a:gd name="connsiteX64" fmla="*/ 1390310 w 2257209"/>
                <a:gd name="connsiteY64" fmla="*/ 179966 h 1839533"/>
                <a:gd name="connsiteX65" fmla="*/ 1187076 w 2257209"/>
                <a:gd name="connsiteY65" fmla="*/ 152927 h 1839533"/>
                <a:gd name="connsiteX66" fmla="*/ 977652 w 2257209"/>
                <a:gd name="connsiteY66" fmla="*/ 147337 h 1839533"/>
                <a:gd name="connsiteX67" fmla="*/ 808419 w 2257209"/>
                <a:gd name="connsiteY67" fmla="*/ 144359 h 1839533"/>
                <a:gd name="connsiteX68" fmla="*/ 621432 w 2257209"/>
                <a:gd name="connsiteY68" fmla="*/ 188901 h 1839533"/>
                <a:gd name="connsiteX69" fmla="*/ 440246 w 2257209"/>
                <a:gd name="connsiteY69" fmla="*/ 275007 h 1839533"/>
                <a:gd name="connsiteX70" fmla="*/ 383288 w 2257209"/>
                <a:gd name="connsiteY70" fmla="*/ 320085 h 1839533"/>
                <a:gd name="connsiteX71" fmla="*/ 334581 w 2257209"/>
                <a:gd name="connsiteY71" fmla="*/ 329641 h 1839533"/>
                <a:gd name="connsiteX72" fmla="*/ 245517 w 2257209"/>
                <a:gd name="connsiteY72" fmla="*/ 406799 h 1839533"/>
                <a:gd name="connsiteX73" fmla="*/ 189696 w 2257209"/>
                <a:gd name="connsiteY73" fmla="*/ 476907 h 1839533"/>
                <a:gd name="connsiteX74" fmla="*/ 182521 w 2257209"/>
                <a:gd name="connsiteY74" fmla="*/ 542191 h 1839533"/>
                <a:gd name="connsiteX75" fmla="*/ 220560 w 2257209"/>
                <a:gd name="connsiteY75" fmla="*/ 571507 h 1839533"/>
                <a:gd name="connsiteX76" fmla="*/ 251455 w 2257209"/>
                <a:gd name="connsiteY76" fmla="*/ 615824 h 1839533"/>
                <a:gd name="connsiteX77" fmla="*/ 238404 w 2257209"/>
                <a:gd name="connsiteY77" fmla="*/ 690663 h 1839533"/>
                <a:gd name="connsiteX78" fmla="*/ 193253 w 2257209"/>
                <a:gd name="connsiteY78" fmla="*/ 729783 h 1839533"/>
                <a:gd name="connsiteX79" fmla="*/ 196747 w 2257209"/>
                <a:gd name="connsiteY79" fmla="*/ 757244 h 1839533"/>
                <a:gd name="connsiteX80" fmla="*/ 230085 w 2257209"/>
                <a:gd name="connsiteY80" fmla="*/ 757244 h 1839533"/>
                <a:gd name="connsiteX81" fmla="*/ 268092 w 2257209"/>
                <a:gd name="connsiteY81" fmla="*/ 744102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320572 w 2257209"/>
                <a:gd name="connsiteY84" fmla="*/ 695332 h 1839533"/>
                <a:gd name="connsiteX85" fmla="*/ 363095 w 2257209"/>
                <a:gd name="connsiteY85" fmla="*/ 672850 h 1839533"/>
                <a:gd name="connsiteX86" fmla="*/ 422471 w 2257209"/>
                <a:gd name="connsiteY86" fmla="*/ 690663 h 1839533"/>
                <a:gd name="connsiteX87" fmla="*/ 446222 w 2257209"/>
                <a:gd name="connsiteY87" fmla="*/ 767853 h 1839533"/>
                <a:gd name="connsiteX88" fmla="*/ 475910 w 2257209"/>
                <a:gd name="connsiteY88" fmla="*/ 874731 h 1839533"/>
                <a:gd name="connsiteX89" fmla="*/ 511536 w 2257209"/>
                <a:gd name="connsiteY89" fmla="*/ 963795 h 1839533"/>
                <a:gd name="connsiteX90" fmla="*/ 529349 w 2257209"/>
                <a:gd name="connsiteY90" fmla="*/ 1040985 h 1839533"/>
                <a:gd name="connsiteX91" fmla="*/ 541224 w 2257209"/>
                <a:gd name="connsiteY91" fmla="*/ 1094424 h 1839533"/>
                <a:gd name="connsiteX92" fmla="*/ 541224 w 2257209"/>
                <a:gd name="connsiteY92" fmla="*/ 1272554 h 1839533"/>
                <a:gd name="connsiteX93" fmla="*/ 511536 w 2257209"/>
                <a:gd name="connsiteY93" fmla="*/ 1367557 h 1839533"/>
                <a:gd name="connsiteX94" fmla="*/ 505598 w 2257209"/>
                <a:gd name="connsiteY94" fmla="*/ 1527873 h 1839533"/>
                <a:gd name="connsiteX95" fmla="*/ 481848 w 2257209"/>
                <a:gd name="connsiteY95" fmla="*/ 1628814 h 1839533"/>
                <a:gd name="connsiteX96" fmla="*/ 481847 w 2257209"/>
                <a:gd name="connsiteY96" fmla="*/ 1711941 h 1839533"/>
                <a:gd name="connsiteX0" fmla="*/ 481847 w 2257209"/>
                <a:gd name="connsiteY0" fmla="*/ 1711941 h 1839533"/>
                <a:gd name="connsiteX1" fmla="*/ 369032 w 2257209"/>
                <a:gd name="connsiteY1" fmla="*/ 1717879 h 1839533"/>
                <a:gd name="connsiteX2" fmla="*/ 303718 w 2257209"/>
                <a:gd name="connsiteY2" fmla="*/ 1717879 h 1839533"/>
                <a:gd name="connsiteX3" fmla="*/ 244311 w 2257209"/>
                <a:gd name="connsiteY3" fmla="*/ 1650152 h 1839533"/>
                <a:gd name="connsiteX4" fmla="*/ 190902 w 2257209"/>
                <a:gd name="connsiteY4" fmla="*/ 1660852 h 1839533"/>
                <a:gd name="connsiteX5" fmla="*/ 91167 w 2257209"/>
                <a:gd name="connsiteY5" fmla="*/ 1645390 h 1839533"/>
                <a:gd name="connsiteX6" fmla="*/ 73354 w 2257209"/>
                <a:gd name="connsiteY6" fmla="*/ 1534893 h 1839533"/>
                <a:gd name="connsiteX7" fmla="*/ 63398 w 2257209"/>
                <a:gd name="connsiteY7" fmla="*/ 1328744 h 1839533"/>
                <a:gd name="connsiteX8" fmla="*/ 31730 w 2257209"/>
                <a:gd name="connsiteY8" fmla="*/ 1285573 h 1839533"/>
                <a:gd name="connsiteX9" fmla="*/ 12803 w 2257209"/>
                <a:gd name="connsiteY9" fmla="*/ 1198828 h 1839533"/>
                <a:gd name="connsiteX10" fmla="*/ 21123 w 2257209"/>
                <a:gd name="connsiteY10" fmla="*/ 1011297 h 1839533"/>
                <a:gd name="connsiteX11" fmla="*/ 54336 w 2257209"/>
                <a:gd name="connsiteY11" fmla="*/ 773790 h 1839533"/>
                <a:gd name="connsiteX12" fmla="*/ 42461 w 2257209"/>
                <a:gd name="connsiteY12" fmla="*/ 726289 h 1839533"/>
                <a:gd name="connsiteX13" fmla="*/ 12772 w 2257209"/>
                <a:gd name="connsiteY13" fmla="*/ 660975 h 1839533"/>
                <a:gd name="connsiteX14" fmla="*/ 6835 w 2257209"/>
                <a:gd name="connsiteY14" fmla="*/ 571909 h 1839533"/>
                <a:gd name="connsiteX15" fmla="*/ 54336 w 2257209"/>
                <a:gd name="connsiteY15" fmla="*/ 506595 h 1839533"/>
                <a:gd name="connsiteX16" fmla="*/ 84024 w 2257209"/>
                <a:gd name="connsiteY16" fmla="*/ 447219 h 1839533"/>
                <a:gd name="connsiteX17" fmla="*/ 226528 w 2257209"/>
                <a:gd name="connsiteY17" fmla="*/ 286902 h 1839533"/>
                <a:gd name="connsiteX18" fmla="*/ 256216 w 2257209"/>
                <a:gd name="connsiteY18" fmla="*/ 251277 h 1839533"/>
                <a:gd name="connsiteX19" fmla="*/ 265153 w 2257209"/>
                <a:gd name="connsiteY19" fmla="*/ 212652 h 1839533"/>
                <a:gd name="connsiteX20" fmla="*/ 404658 w 2257209"/>
                <a:gd name="connsiteY20" fmla="*/ 126604 h 1839533"/>
                <a:gd name="connsiteX21" fmla="*/ 594354 w 2257209"/>
                <a:gd name="connsiteY21" fmla="*/ 51658 h 1839533"/>
                <a:gd name="connsiteX22" fmla="*/ 791323 w 2257209"/>
                <a:gd name="connsiteY22" fmla="*/ 22588 h 1839533"/>
                <a:gd name="connsiteX23" fmla="*/ 808594 w 2257209"/>
                <a:gd name="connsiteY23" fmla="*/ 10772 h 1839533"/>
                <a:gd name="connsiteX24" fmla="*/ 876750 w 2257209"/>
                <a:gd name="connsiteY24" fmla="*/ 1893 h 1839533"/>
                <a:gd name="connsiteX25" fmla="*/ 1070914 w 2257209"/>
                <a:gd name="connsiteY25" fmla="*/ 1024 h 1839533"/>
                <a:gd name="connsiteX26" fmla="*/ 1241869 w 2257209"/>
                <a:gd name="connsiteY26" fmla="*/ 13770 h 1839533"/>
                <a:gd name="connsiteX27" fmla="*/ 1446612 w 2257209"/>
                <a:gd name="connsiteY27" fmla="*/ 55275 h 1839533"/>
                <a:gd name="connsiteX28" fmla="*/ 1544689 w 2257209"/>
                <a:gd name="connsiteY28" fmla="*/ 96897 h 1839533"/>
                <a:gd name="connsiteX29" fmla="*/ 1710944 w 2257209"/>
                <a:gd name="connsiteY29" fmla="*/ 144398 h 1839533"/>
                <a:gd name="connsiteX30" fmla="*/ 1794071 w 2257209"/>
                <a:gd name="connsiteY30" fmla="*/ 185962 h 1839533"/>
                <a:gd name="connsiteX31" fmla="*/ 1865323 w 2257209"/>
                <a:gd name="connsiteY31" fmla="*/ 233463 h 1839533"/>
                <a:gd name="connsiteX32" fmla="*/ 1930637 w 2257209"/>
                <a:gd name="connsiteY32" fmla="*/ 292840 h 1839533"/>
                <a:gd name="connsiteX33" fmla="*/ 2013765 w 2257209"/>
                <a:gd name="connsiteY33" fmla="*/ 346279 h 1839533"/>
                <a:gd name="connsiteX34" fmla="*/ 2144355 w 2257209"/>
                <a:gd name="connsiteY34" fmla="*/ 408596 h 1839533"/>
                <a:gd name="connsiteX35" fmla="*/ 2191759 w 2257209"/>
                <a:gd name="connsiteY35" fmla="*/ 500677 h 1839533"/>
                <a:gd name="connsiteX36" fmla="*/ 2248235 w 2257209"/>
                <a:gd name="connsiteY36" fmla="*/ 625368 h 1839533"/>
                <a:gd name="connsiteX37" fmla="*/ 2257209 w 2257209"/>
                <a:gd name="connsiteY37" fmla="*/ 779728 h 1839533"/>
                <a:gd name="connsiteX38" fmla="*/ 2251271 w 2257209"/>
                <a:gd name="connsiteY38" fmla="*/ 928170 h 1839533"/>
                <a:gd name="connsiteX39" fmla="*/ 2251271 w 2257209"/>
                <a:gd name="connsiteY39" fmla="*/ 928170 h 1839533"/>
                <a:gd name="connsiteX40" fmla="*/ 2233458 w 2257209"/>
                <a:gd name="connsiteY40" fmla="*/ 993484 h 1839533"/>
                <a:gd name="connsiteX41" fmla="*/ 2197832 w 2257209"/>
                <a:gd name="connsiteY41" fmla="*/ 1035047 h 1839533"/>
                <a:gd name="connsiteX42" fmla="*/ 2156269 w 2257209"/>
                <a:gd name="connsiteY42" fmla="*/ 1112237 h 1839533"/>
                <a:gd name="connsiteX43" fmla="*/ 2144393 w 2257209"/>
                <a:gd name="connsiteY43" fmla="*/ 1159738 h 1839533"/>
                <a:gd name="connsiteX44" fmla="*/ 2168144 w 2257209"/>
                <a:gd name="connsiteY44" fmla="*/ 1236928 h 1839533"/>
                <a:gd name="connsiteX45" fmla="*/ 2168144 w 2257209"/>
                <a:gd name="connsiteY45" fmla="*/ 1361619 h 1839533"/>
                <a:gd name="connsiteX46" fmla="*/ 2132518 w 2257209"/>
                <a:gd name="connsiteY46" fmla="*/ 1462559 h 1839533"/>
                <a:gd name="connsiteX47" fmla="*/ 2090954 w 2257209"/>
                <a:gd name="connsiteY47" fmla="*/ 1533811 h 1839533"/>
                <a:gd name="connsiteX48" fmla="*/ 2025640 w 2257209"/>
                <a:gd name="connsiteY48" fmla="*/ 1566440 h 1839533"/>
                <a:gd name="connsiteX49" fmla="*/ 1927640 w 2257209"/>
                <a:gd name="connsiteY49" fmla="*/ 1839533 h 1839533"/>
                <a:gd name="connsiteX50" fmla="*/ 1838613 w 2257209"/>
                <a:gd name="connsiteY50" fmla="*/ 1830656 h 1839533"/>
                <a:gd name="connsiteX51" fmla="*/ 1877199 w 2257209"/>
                <a:gd name="connsiteY51" fmla="*/ 1688190 h 1839533"/>
                <a:gd name="connsiteX52" fmla="*/ 1912824 w 2257209"/>
                <a:gd name="connsiteY52" fmla="*/ 1557562 h 1839533"/>
                <a:gd name="connsiteX53" fmla="*/ 1900948 w 2257209"/>
                <a:gd name="connsiteY53" fmla="*/ 1462559 h 1839533"/>
                <a:gd name="connsiteX54" fmla="*/ 1924700 w 2257209"/>
                <a:gd name="connsiteY54" fmla="*/ 1361619 h 1839533"/>
                <a:gd name="connsiteX55" fmla="*/ 1990014 w 2257209"/>
                <a:gd name="connsiteY55" fmla="*/ 1254741 h 1839533"/>
                <a:gd name="connsiteX56" fmla="*/ 1984076 w 2257209"/>
                <a:gd name="connsiteY56" fmla="*/ 1201302 h 1839533"/>
                <a:gd name="connsiteX57" fmla="*/ 2016801 w 2257209"/>
                <a:gd name="connsiteY57" fmla="*/ 1109278 h 1839533"/>
                <a:gd name="connsiteX58" fmla="*/ 2049391 w 2257209"/>
                <a:gd name="connsiteY58" fmla="*/ 951920 h 1839533"/>
                <a:gd name="connsiteX59" fmla="*/ 2120643 w 2257209"/>
                <a:gd name="connsiteY59" fmla="*/ 910357 h 1839533"/>
                <a:gd name="connsiteX60" fmla="*/ 2120643 w 2257209"/>
                <a:gd name="connsiteY60" fmla="*/ 910357 h 1839533"/>
                <a:gd name="connsiteX61" fmla="*/ 2138456 w 2257209"/>
                <a:gd name="connsiteY61" fmla="*/ 785666 h 1839533"/>
                <a:gd name="connsiteX62" fmla="*/ 2068712 w 2257209"/>
                <a:gd name="connsiteY62" fmla="*/ 510348 h 1839533"/>
                <a:gd name="connsiteX63" fmla="*/ 1829697 w 2257209"/>
                <a:gd name="connsiteY63" fmla="*/ 381905 h 1839533"/>
                <a:gd name="connsiteX64" fmla="*/ 1390310 w 2257209"/>
                <a:gd name="connsiteY64" fmla="*/ 179966 h 1839533"/>
                <a:gd name="connsiteX65" fmla="*/ 1187076 w 2257209"/>
                <a:gd name="connsiteY65" fmla="*/ 152927 h 1839533"/>
                <a:gd name="connsiteX66" fmla="*/ 977652 w 2257209"/>
                <a:gd name="connsiteY66" fmla="*/ 147337 h 1839533"/>
                <a:gd name="connsiteX67" fmla="*/ 808419 w 2257209"/>
                <a:gd name="connsiteY67" fmla="*/ 144359 h 1839533"/>
                <a:gd name="connsiteX68" fmla="*/ 621432 w 2257209"/>
                <a:gd name="connsiteY68" fmla="*/ 188901 h 1839533"/>
                <a:gd name="connsiteX69" fmla="*/ 440246 w 2257209"/>
                <a:gd name="connsiteY69" fmla="*/ 275007 h 1839533"/>
                <a:gd name="connsiteX70" fmla="*/ 383288 w 2257209"/>
                <a:gd name="connsiteY70" fmla="*/ 320085 h 1839533"/>
                <a:gd name="connsiteX71" fmla="*/ 334581 w 2257209"/>
                <a:gd name="connsiteY71" fmla="*/ 329641 h 1839533"/>
                <a:gd name="connsiteX72" fmla="*/ 245517 w 2257209"/>
                <a:gd name="connsiteY72" fmla="*/ 406799 h 1839533"/>
                <a:gd name="connsiteX73" fmla="*/ 189696 w 2257209"/>
                <a:gd name="connsiteY73" fmla="*/ 476907 h 1839533"/>
                <a:gd name="connsiteX74" fmla="*/ 182521 w 2257209"/>
                <a:gd name="connsiteY74" fmla="*/ 542191 h 1839533"/>
                <a:gd name="connsiteX75" fmla="*/ 220560 w 2257209"/>
                <a:gd name="connsiteY75" fmla="*/ 571507 h 1839533"/>
                <a:gd name="connsiteX76" fmla="*/ 251455 w 2257209"/>
                <a:gd name="connsiteY76" fmla="*/ 615824 h 1839533"/>
                <a:gd name="connsiteX77" fmla="*/ 238404 w 2257209"/>
                <a:gd name="connsiteY77" fmla="*/ 690663 h 1839533"/>
                <a:gd name="connsiteX78" fmla="*/ 193253 w 2257209"/>
                <a:gd name="connsiteY78" fmla="*/ 729783 h 1839533"/>
                <a:gd name="connsiteX79" fmla="*/ 196747 w 2257209"/>
                <a:gd name="connsiteY79" fmla="*/ 757244 h 1839533"/>
                <a:gd name="connsiteX80" fmla="*/ 230085 w 2257209"/>
                <a:gd name="connsiteY80" fmla="*/ 757244 h 1839533"/>
                <a:gd name="connsiteX81" fmla="*/ 268092 w 2257209"/>
                <a:gd name="connsiteY81" fmla="*/ 744102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320572 w 2257209"/>
                <a:gd name="connsiteY84" fmla="*/ 695332 h 1839533"/>
                <a:gd name="connsiteX85" fmla="*/ 363095 w 2257209"/>
                <a:gd name="connsiteY85" fmla="*/ 672850 h 1839533"/>
                <a:gd name="connsiteX86" fmla="*/ 422471 w 2257209"/>
                <a:gd name="connsiteY86" fmla="*/ 690663 h 1839533"/>
                <a:gd name="connsiteX87" fmla="*/ 446222 w 2257209"/>
                <a:gd name="connsiteY87" fmla="*/ 767853 h 1839533"/>
                <a:gd name="connsiteX88" fmla="*/ 475910 w 2257209"/>
                <a:gd name="connsiteY88" fmla="*/ 874731 h 1839533"/>
                <a:gd name="connsiteX89" fmla="*/ 511536 w 2257209"/>
                <a:gd name="connsiteY89" fmla="*/ 963795 h 1839533"/>
                <a:gd name="connsiteX90" fmla="*/ 529349 w 2257209"/>
                <a:gd name="connsiteY90" fmla="*/ 1040985 h 1839533"/>
                <a:gd name="connsiteX91" fmla="*/ 541224 w 2257209"/>
                <a:gd name="connsiteY91" fmla="*/ 1094424 h 1839533"/>
                <a:gd name="connsiteX92" fmla="*/ 541224 w 2257209"/>
                <a:gd name="connsiteY92" fmla="*/ 1272554 h 1839533"/>
                <a:gd name="connsiteX93" fmla="*/ 511536 w 2257209"/>
                <a:gd name="connsiteY93" fmla="*/ 1367557 h 1839533"/>
                <a:gd name="connsiteX94" fmla="*/ 505598 w 2257209"/>
                <a:gd name="connsiteY94" fmla="*/ 1527873 h 1839533"/>
                <a:gd name="connsiteX95" fmla="*/ 481848 w 2257209"/>
                <a:gd name="connsiteY95" fmla="*/ 1628814 h 1839533"/>
                <a:gd name="connsiteX96" fmla="*/ 481847 w 2257209"/>
                <a:gd name="connsiteY96" fmla="*/ 1711941 h 1839533"/>
                <a:gd name="connsiteX0" fmla="*/ 481847 w 2257209"/>
                <a:gd name="connsiteY0" fmla="*/ 1711941 h 1839533"/>
                <a:gd name="connsiteX1" fmla="*/ 369032 w 2257209"/>
                <a:gd name="connsiteY1" fmla="*/ 1717879 h 1839533"/>
                <a:gd name="connsiteX2" fmla="*/ 303718 w 2257209"/>
                <a:gd name="connsiteY2" fmla="*/ 1717879 h 1839533"/>
                <a:gd name="connsiteX3" fmla="*/ 327717 w 2257209"/>
                <a:gd name="connsiteY3" fmla="*/ 1640688 h 1839533"/>
                <a:gd name="connsiteX4" fmla="*/ 244311 w 2257209"/>
                <a:gd name="connsiteY4" fmla="*/ 1650152 h 1839533"/>
                <a:gd name="connsiteX5" fmla="*/ 190902 w 2257209"/>
                <a:gd name="connsiteY5" fmla="*/ 1660852 h 1839533"/>
                <a:gd name="connsiteX6" fmla="*/ 91167 w 2257209"/>
                <a:gd name="connsiteY6" fmla="*/ 1645390 h 1839533"/>
                <a:gd name="connsiteX7" fmla="*/ 73354 w 2257209"/>
                <a:gd name="connsiteY7" fmla="*/ 1534893 h 1839533"/>
                <a:gd name="connsiteX8" fmla="*/ 63398 w 2257209"/>
                <a:gd name="connsiteY8" fmla="*/ 1328744 h 1839533"/>
                <a:gd name="connsiteX9" fmla="*/ 31730 w 2257209"/>
                <a:gd name="connsiteY9" fmla="*/ 1285573 h 1839533"/>
                <a:gd name="connsiteX10" fmla="*/ 12803 w 2257209"/>
                <a:gd name="connsiteY10" fmla="*/ 1198828 h 1839533"/>
                <a:gd name="connsiteX11" fmla="*/ 21123 w 2257209"/>
                <a:gd name="connsiteY11" fmla="*/ 1011297 h 1839533"/>
                <a:gd name="connsiteX12" fmla="*/ 54336 w 2257209"/>
                <a:gd name="connsiteY12" fmla="*/ 773790 h 1839533"/>
                <a:gd name="connsiteX13" fmla="*/ 42461 w 2257209"/>
                <a:gd name="connsiteY13" fmla="*/ 726289 h 1839533"/>
                <a:gd name="connsiteX14" fmla="*/ 12772 w 2257209"/>
                <a:gd name="connsiteY14" fmla="*/ 660975 h 1839533"/>
                <a:gd name="connsiteX15" fmla="*/ 6835 w 2257209"/>
                <a:gd name="connsiteY15" fmla="*/ 571909 h 1839533"/>
                <a:gd name="connsiteX16" fmla="*/ 54336 w 2257209"/>
                <a:gd name="connsiteY16" fmla="*/ 506595 h 1839533"/>
                <a:gd name="connsiteX17" fmla="*/ 84024 w 2257209"/>
                <a:gd name="connsiteY17" fmla="*/ 447219 h 1839533"/>
                <a:gd name="connsiteX18" fmla="*/ 226528 w 2257209"/>
                <a:gd name="connsiteY18" fmla="*/ 286902 h 1839533"/>
                <a:gd name="connsiteX19" fmla="*/ 256216 w 2257209"/>
                <a:gd name="connsiteY19" fmla="*/ 251277 h 1839533"/>
                <a:gd name="connsiteX20" fmla="*/ 265153 w 2257209"/>
                <a:gd name="connsiteY20" fmla="*/ 212652 h 1839533"/>
                <a:gd name="connsiteX21" fmla="*/ 404658 w 2257209"/>
                <a:gd name="connsiteY21" fmla="*/ 126604 h 1839533"/>
                <a:gd name="connsiteX22" fmla="*/ 594354 w 2257209"/>
                <a:gd name="connsiteY22" fmla="*/ 51658 h 1839533"/>
                <a:gd name="connsiteX23" fmla="*/ 791323 w 2257209"/>
                <a:gd name="connsiteY23" fmla="*/ 22588 h 1839533"/>
                <a:gd name="connsiteX24" fmla="*/ 808594 w 2257209"/>
                <a:gd name="connsiteY24" fmla="*/ 10772 h 1839533"/>
                <a:gd name="connsiteX25" fmla="*/ 876750 w 2257209"/>
                <a:gd name="connsiteY25" fmla="*/ 1893 h 1839533"/>
                <a:gd name="connsiteX26" fmla="*/ 1070914 w 2257209"/>
                <a:gd name="connsiteY26" fmla="*/ 1024 h 1839533"/>
                <a:gd name="connsiteX27" fmla="*/ 1241869 w 2257209"/>
                <a:gd name="connsiteY27" fmla="*/ 13770 h 1839533"/>
                <a:gd name="connsiteX28" fmla="*/ 1446612 w 2257209"/>
                <a:gd name="connsiteY28" fmla="*/ 55275 h 1839533"/>
                <a:gd name="connsiteX29" fmla="*/ 1544689 w 2257209"/>
                <a:gd name="connsiteY29" fmla="*/ 96897 h 1839533"/>
                <a:gd name="connsiteX30" fmla="*/ 1710944 w 2257209"/>
                <a:gd name="connsiteY30" fmla="*/ 144398 h 1839533"/>
                <a:gd name="connsiteX31" fmla="*/ 1794071 w 2257209"/>
                <a:gd name="connsiteY31" fmla="*/ 185962 h 1839533"/>
                <a:gd name="connsiteX32" fmla="*/ 1865323 w 2257209"/>
                <a:gd name="connsiteY32" fmla="*/ 233463 h 1839533"/>
                <a:gd name="connsiteX33" fmla="*/ 1930637 w 2257209"/>
                <a:gd name="connsiteY33" fmla="*/ 292840 h 1839533"/>
                <a:gd name="connsiteX34" fmla="*/ 2013765 w 2257209"/>
                <a:gd name="connsiteY34" fmla="*/ 346279 h 1839533"/>
                <a:gd name="connsiteX35" fmla="*/ 2144355 w 2257209"/>
                <a:gd name="connsiteY35" fmla="*/ 408596 h 1839533"/>
                <a:gd name="connsiteX36" fmla="*/ 2191759 w 2257209"/>
                <a:gd name="connsiteY36" fmla="*/ 500677 h 1839533"/>
                <a:gd name="connsiteX37" fmla="*/ 2248235 w 2257209"/>
                <a:gd name="connsiteY37" fmla="*/ 625368 h 1839533"/>
                <a:gd name="connsiteX38" fmla="*/ 2257209 w 2257209"/>
                <a:gd name="connsiteY38" fmla="*/ 779728 h 1839533"/>
                <a:gd name="connsiteX39" fmla="*/ 2251271 w 2257209"/>
                <a:gd name="connsiteY39" fmla="*/ 928170 h 1839533"/>
                <a:gd name="connsiteX40" fmla="*/ 2251271 w 2257209"/>
                <a:gd name="connsiteY40" fmla="*/ 928170 h 1839533"/>
                <a:gd name="connsiteX41" fmla="*/ 2233458 w 2257209"/>
                <a:gd name="connsiteY41" fmla="*/ 993484 h 1839533"/>
                <a:gd name="connsiteX42" fmla="*/ 2197832 w 2257209"/>
                <a:gd name="connsiteY42" fmla="*/ 1035047 h 1839533"/>
                <a:gd name="connsiteX43" fmla="*/ 2156269 w 2257209"/>
                <a:gd name="connsiteY43" fmla="*/ 1112237 h 1839533"/>
                <a:gd name="connsiteX44" fmla="*/ 2144393 w 2257209"/>
                <a:gd name="connsiteY44" fmla="*/ 1159738 h 1839533"/>
                <a:gd name="connsiteX45" fmla="*/ 2168144 w 2257209"/>
                <a:gd name="connsiteY45" fmla="*/ 1236928 h 1839533"/>
                <a:gd name="connsiteX46" fmla="*/ 2168144 w 2257209"/>
                <a:gd name="connsiteY46" fmla="*/ 1361619 h 1839533"/>
                <a:gd name="connsiteX47" fmla="*/ 2132518 w 2257209"/>
                <a:gd name="connsiteY47" fmla="*/ 1462559 h 1839533"/>
                <a:gd name="connsiteX48" fmla="*/ 2090954 w 2257209"/>
                <a:gd name="connsiteY48" fmla="*/ 1533811 h 1839533"/>
                <a:gd name="connsiteX49" fmla="*/ 2025640 w 2257209"/>
                <a:gd name="connsiteY49" fmla="*/ 1566440 h 1839533"/>
                <a:gd name="connsiteX50" fmla="*/ 1927640 w 2257209"/>
                <a:gd name="connsiteY50" fmla="*/ 1839533 h 1839533"/>
                <a:gd name="connsiteX51" fmla="*/ 1838613 w 2257209"/>
                <a:gd name="connsiteY51" fmla="*/ 1830656 h 1839533"/>
                <a:gd name="connsiteX52" fmla="*/ 1877199 w 2257209"/>
                <a:gd name="connsiteY52" fmla="*/ 1688190 h 1839533"/>
                <a:gd name="connsiteX53" fmla="*/ 1912824 w 2257209"/>
                <a:gd name="connsiteY53" fmla="*/ 1557562 h 1839533"/>
                <a:gd name="connsiteX54" fmla="*/ 1900948 w 2257209"/>
                <a:gd name="connsiteY54" fmla="*/ 1462559 h 1839533"/>
                <a:gd name="connsiteX55" fmla="*/ 1924700 w 2257209"/>
                <a:gd name="connsiteY55" fmla="*/ 1361619 h 1839533"/>
                <a:gd name="connsiteX56" fmla="*/ 1990014 w 2257209"/>
                <a:gd name="connsiteY56" fmla="*/ 1254741 h 1839533"/>
                <a:gd name="connsiteX57" fmla="*/ 1984076 w 2257209"/>
                <a:gd name="connsiteY57" fmla="*/ 1201302 h 1839533"/>
                <a:gd name="connsiteX58" fmla="*/ 2016801 w 2257209"/>
                <a:gd name="connsiteY58" fmla="*/ 1109278 h 1839533"/>
                <a:gd name="connsiteX59" fmla="*/ 2049391 w 2257209"/>
                <a:gd name="connsiteY59" fmla="*/ 951920 h 1839533"/>
                <a:gd name="connsiteX60" fmla="*/ 2120643 w 2257209"/>
                <a:gd name="connsiteY60" fmla="*/ 910357 h 1839533"/>
                <a:gd name="connsiteX61" fmla="*/ 2120643 w 2257209"/>
                <a:gd name="connsiteY61" fmla="*/ 910357 h 1839533"/>
                <a:gd name="connsiteX62" fmla="*/ 2138456 w 2257209"/>
                <a:gd name="connsiteY62" fmla="*/ 785666 h 1839533"/>
                <a:gd name="connsiteX63" fmla="*/ 2068712 w 2257209"/>
                <a:gd name="connsiteY63" fmla="*/ 510348 h 1839533"/>
                <a:gd name="connsiteX64" fmla="*/ 1829697 w 2257209"/>
                <a:gd name="connsiteY64" fmla="*/ 381905 h 1839533"/>
                <a:gd name="connsiteX65" fmla="*/ 1390310 w 2257209"/>
                <a:gd name="connsiteY65" fmla="*/ 179966 h 1839533"/>
                <a:gd name="connsiteX66" fmla="*/ 1187076 w 2257209"/>
                <a:gd name="connsiteY66" fmla="*/ 152927 h 1839533"/>
                <a:gd name="connsiteX67" fmla="*/ 977652 w 2257209"/>
                <a:gd name="connsiteY67" fmla="*/ 147337 h 1839533"/>
                <a:gd name="connsiteX68" fmla="*/ 808419 w 2257209"/>
                <a:gd name="connsiteY68" fmla="*/ 144359 h 1839533"/>
                <a:gd name="connsiteX69" fmla="*/ 621432 w 2257209"/>
                <a:gd name="connsiteY69" fmla="*/ 188901 h 1839533"/>
                <a:gd name="connsiteX70" fmla="*/ 440246 w 2257209"/>
                <a:gd name="connsiteY70" fmla="*/ 275007 h 1839533"/>
                <a:gd name="connsiteX71" fmla="*/ 383288 w 2257209"/>
                <a:gd name="connsiteY71" fmla="*/ 320085 h 1839533"/>
                <a:gd name="connsiteX72" fmla="*/ 334581 w 2257209"/>
                <a:gd name="connsiteY72" fmla="*/ 329641 h 1839533"/>
                <a:gd name="connsiteX73" fmla="*/ 245517 w 2257209"/>
                <a:gd name="connsiteY73" fmla="*/ 406799 h 1839533"/>
                <a:gd name="connsiteX74" fmla="*/ 189696 w 2257209"/>
                <a:gd name="connsiteY74" fmla="*/ 476907 h 1839533"/>
                <a:gd name="connsiteX75" fmla="*/ 182521 w 2257209"/>
                <a:gd name="connsiteY75" fmla="*/ 542191 h 1839533"/>
                <a:gd name="connsiteX76" fmla="*/ 220560 w 2257209"/>
                <a:gd name="connsiteY76" fmla="*/ 571507 h 1839533"/>
                <a:gd name="connsiteX77" fmla="*/ 251455 w 2257209"/>
                <a:gd name="connsiteY77" fmla="*/ 615824 h 1839533"/>
                <a:gd name="connsiteX78" fmla="*/ 238404 w 2257209"/>
                <a:gd name="connsiteY78" fmla="*/ 690663 h 1839533"/>
                <a:gd name="connsiteX79" fmla="*/ 193253 w 2257209"/>
                <a:gd name="connsiteY79" fmla="*/ 729783 h 1839533"/>
                <a:gd name="connsiteX80" fmla="*/ 196747 w 2257209"/>
                <a:gd name="connsiteY80" fmla="*/ 757244 h 1839533"/>
                <a:gd name="connsiteX81" fmla="*/ 230085 w 2257209"/>
                <a:gd name="connsiteY81" fmla="*/ 757244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268092 w 2257209"/>
                <a:gd name="connsiteY84" fmla="*/ 744102 h 1839533"/>
                <a:gd name="connsiteX85" fmla="*/ 320572 w 2257209"/>
                <a:gd name="connsiteY85" fmla="*/ 695332 h 1839533"/>
                <a:gd name="connsiteX86" fmla="*/ 363095 w 2257209"/>
                <a:gd name="connsiteY86" fmla="*/ 672850 h 1839533"/>
                <a:gd name="connsiteX87" fmla="*/ 422471 w 2257209"/>
                <a:gd name="connsiteY87" fmla="*/ 690663 h 1839533"/>
                <a:gd name="connsiteX88" fmla="*/ 446222 w 2257209"/>
                <a:gd name="connsiteY88" fmla="*/ 767853 h 1839533"/>
                <a:gd name="connsiteX89" fmla="*/ 475910 w 2257209"/>
                <a:gd name="connsiteY89" fmla="*/ 874731 h 1839533"/>
                <a:gd name="connsiteX90" fmla="*/ 511536 w 2257209"/>
                <a:gd name="connsiteY90" fmla="*/ 963795 h 1839533"/>
                <a:gd name="connsiteX91" fmla="*/ 529349 w 2257209"/>
                <a:gd name="connsiteY91" fmla="*/ 1040985 h 1839533"/>
                <a:gd name="connsiteX92" fmla="*/ 541224 w 2257209"/>
                <a:gd name="connsiteY92" fmla="*/ 1094424 h 1839533"/>
                <a:gd name="connsiteX93" fmla="*/ 541224 w 2257209"/>
                <a:gd name="connsiteY93" fmla="*/ 1272554 h 1839533"/>
                <a:gd name="connsiteX94" fmla="*/ 511536 w 2257209"/>
                <a:gd name="connsiteY94" fmla="*/ 1367557 h 1839533"/>
                <a:gd name="connsiteX95" fmla="*/ 505598 w 2257209"/>
                <a:gd name="connsiteY95" fmla="*/ 1527873 h 1839533"/>
                <a:gd name="connsiteX96" fmla="*/ 481848 w 2257209"/>
                <a:gd name="connsiteY96" fmla="*/ 1628814 h 1839533"/>
                <a:gd name="connsiteX97" fmla="*/ 481847 w 2257209"/>
                <a:gd name="connsiteY97" fmla="*/ 1711941 h 1839533"/>
                <a:gd name="connsiteX0" fmla="*/ 481847 w 2257209"/>
                <a:gd name="connsiteY0" fmla="*/ 1711941 h 1839533"/>
                <a:gd name="connsiteX1" fmla="*/ 369032 w 2257209"/>
                <a:gd name="connsiteY1" fmla="*/ 1717879 h 1839533"/>
                <a:gd name="connsiteX2" fmla="*/ 303718 w 2257209"/>
                <a:gd name="connsiteY2" fmla="*/ 1717879 h 1839533"/>
                <a:gd name="connsiteX3" fmla="*/ 291998 w 2257209"/>
                <a:gd name="connsiteY3" fmla="*/ 1674026 h 1839533"/>
                <a:gd name="connsiteX4" fmla="*/ 244311 w 2257209"/>
                <a:gd name="connsiteY4" fmla="*/ 1650152 h 1839533"/>
                <a:gd name="connsiteX5" fmla="*/ 190902 w 2257209"/>
                <a:gd name="connsiteY5" fmla="*/ 1660852 h 1839533"/>
                <a:gd name="connsiteX6" fmla="*/ 91167 w 2257209"/>
                <a:gd name="connsiteY6" fmla="*/ 1645390 h 1839533"/>
                <a:gd name="connsiteX7" fmla="*/ 73354 w 2257209"/>
                <a:gd name="connsiteY7" fmla="*/ 1534893 h 1839533"/>
                <a:gd name="connsiteX8" fmla="*/ 63398 w 2257209"/>
                <a:gd name="connsiteY8" fmla="*/ 1328744 h 1839533"/>
                <a:gd name="connsiteX9" fmla="*/ 31730 w 2257209"/>
                <a:gd name="connsiteY9" fmla="*/ 1285573 h 1839533"/>
                <a:gd name="connsiteX10" fmla="*/ 12803 w 2257209"/>
                <a:gd name="connsiteY10" fmla="*/ 1198828 h 1839533"/>
                <a:gd name="connsiteX11" fmla="*/ 21123 w 2257209"/>
                <a:gd name="connsiteY11" fmla="*/ 1011297 h 1839533"/>
                <a:gd name="connsiteX12" fmla="*/ 54336 w 2257209"/>
                <a:gd name="connsiteY12" fmla="*/ 773790 h 1839533"/>
                <a:gd name="connsiteX13" fmla="*/ 42461 w 2257209"/>
                <a:gd name="connsiteY13" fmla="*/ 726289 h 1839533"/>
                <a:gd name="connsiteX14" fmla="*/ 12772 w 2257209"/>
                <a:gd name="connsiteY14" fmla="*/ 660975 h 1839533"/>
                <a:gd name="connsiteX15" fmla="*/ 6835 w 2257209"/>
                <a:gd name="connsiteY15" fmla="*/ 571909 h 1839533"/>
                <a:gd name="connsiteX16" fmla="*/ 54336 w 2257209"/>
                <a:gd name="connsiteY16" fmla="*/ 506595 h 1839533"/>
                <a:gd name="connsiteX17" fmla="*/ 84024 w 2257209"/>
                <a:gd name="connsiteY17" fmla="*/ 447219 h 1839533"/>
                <a:gd name="connsiteX18" fmla="*/ 226528 w 2257209"/>
                <a:gd name="connsiteY18" fmla="*/ 286902 h 1839533"/>
                <a:gd name="connsiteX19" fmla="*/ 256216 w 2257209"/>
                <a:gd name="connsiteY19" fmla="*/ 251277 h 1839533"/>
                <a:gd name="connsiteX20" fmla="*/ 265153 w 2257209"/>
                <a:gd name="connsiteY20" fmla="*/ 212652 h 1839533"/>
                <a:gd name="connsiteX21" fmla="*/ 404658 w 2257209"/>
                <a:gd name="connsiteY21" fmla="*/ 126604 h 1839533"/>
                <a:gd name="connsiteX22" fmla="*/ 594354 w 2257209"/>
                <a:gd name="connsiteY22" fmla="*/ 51658 h 1839533"/>
                <a:gd name="connsiteX23" fmla="*/ 791323 w 2257209"/>
                <a:gd name="connsiteY23" fmla="*/ 22588 h 1839533"/>
                <a:gd name="connsiteX24" fmla="*/ 808594 w 2257209"/>
                <a:gd name="connsiteY24" fmla="*/ 10772 h 1839533"/>
                <a:gd name="connsiteX25" fmla="*/ 876750 w 2257209"/>
                <a:gd name="connsiteY25" fmla="*/ 1893 h 1839533"/>
                <a:gd name="connsiteX26" fmla="*/ 1070914 w 2257209"/>
                <a:gd name="connsiteY26" fmla="*/ 1024 h 1839533"/>
                <a:gd name="connsiteX27" fmla="*/ 1241869 w 2257209"/>
                <a:gd name="connsiteY27" fmla="*/ 13770 h 1839533"/>
                <a:gd name="connsiteX28" fmla="*/ 1446612 w 2257209"/>
                <a:gd name="connsiteY28" fmla="*/ 55275 h 1839533"/>
                <a:gd name="connsiteX29" fmla="*/ 1544689 w 2257209"/>
                <a:gd name="connsiteY29" fmla="*/ 96897 h 1839533"/>
                <a:gd name="connsiteX30" fmla="*/ 1710944 w 2257209"/>
                <a:gd name="connsiteY30" fmla="*/ 144398 h 1839533"/>
                <a:gd name="connsiteX31" fmla="*/ 1794071 w 2257209"/>
                <a:gd name="connsiteY31" fmla="*/ 185962 h 1839533"/>
                <a:gd name="connsiteX32" fmla="*/ 1865323 w 2257209"/>
                <a:gd name="connsiteY32" fmla="*/ 233463 h 1839533"/>
                <a:gd name="connsiteX33" fmla="*/ 1930637 w 2257209"/>
                <a:gd name="connsiteY33" fmla="*/ 292840 h 1839533"/>
                <a:gd name="connsiteX34" fmla="*/ 2013765 w 2257209"/>
                <a:gd name="connsiteY34" fmla="*/ 346279 h 1839533"/>
                <a:gd name="connsiteX35" fmla="*/ 2144355 w 2257209"/>
                <a:gd name="connsiteY35" fmla="*/ 408596 h 1839533"/>
                <a:gd name="connsiteX36" fmla="*/ 2191759 w 2257209"/>
                <a:gd name="connsiteY36" fmla="*/ 500677 h 1839533"/>
                <a:gd name="connsiteX37" fmla="*/ 2248235 w 2257209"/>
                <a:gd name="connsiteY37" fmla="*/ 625368 h 1839533"/>
                <a:gd name="connsiteX38" fmla="*/ 2257209 w 2257209"/>
                <a:gd name="connsiteY38" fmla="*/ 779728 h 1839533"/>
                <a:gd name="connsiteX39" fmla="*/ 2251271 w 2257209"/>
                <a:gd name="connsiteY39" fmla="*/ 928170 h 1839533"/>
                <a:gd name="connsiteX40" fmla="*/ 2251271 w 2257209"/>
                <a:gd name="connsiteY40" fmla="*/ 928170 h 1839533"/>
                <a:gd name="connsiteX41" fmla="*/ 2233458 w 2257209"/>
                <a:gd name="connsiteY41" fmla="*/ 993484 h 1839533"/>
                <a:gd name="connsiteX42" fmla="*/ 2197832 w 2257209"/>
                <a:gd name="connsiteY42" fmla="*/ 1035047 h 1839533"/>
                <a:gd name="connsiteX43" fmla="*/ 2156269 w 2257209"/>
                <a:gd name="connsiteY43" fmla="*/ 1112237 h 1839533"/>
                <a:gd name="connsiteX44" fmla="*/ 2144393 w 2257209"/>
                <a:gd name="connsiteY44" fmla="*/ 1159738 h 1839533"/>
                <a:gd name="connsiteX45" fmla="*/ 2168144 w 2257209"/>
                <a:gd name="connsiteY45" fmla="*/ 1236928 h 1839533"/>
                <a:gd name="connsiteX46" fmla="*/ 2168144 w 2257209"/>
                <a:gd name="connsiteY46" fmla="*/ 1361619 h 1839533"/>
                <a:gd name="connsiteX47" fmla="*/ 2132518 w 2257209"/>
                <a:gd name="connsiteY47" fmla="*/ 1462559 h 1839533"/>
                <a:gd name="connsiteX48" fmla="*/ 2090954 w 2257209"/>
                <a:gd name="connsiteY48" fmla="*/ 1533811 h 1839533"/>
                <a:gd name="connsiteX49" fmla="*/ 2025640 w 2257209"/>
                <a:gd name="connsiteY49" fmla="*/ 1566440 h 1839533"/>
                <a:gd name="connsiteX50" fmla="*/ 1927640 w 2257209"/>
                <a:gd name="connsiteY50" fmla="*/ 1839533 h 1839533"/>
                <a:gd name="connsiteX51" fmla="*/ 1838613 w 2257209"/>
                <a:gd name="connsiteY51" fmla="*/ 1830656 h 1839533"/>
                <a:gd name="connsiteX52" fmla="*/ 1877199 w 2257209"/>
                <a:gd name="connsiteY52" fmla="*/ 1688190 h 1839533"/>
                <a:gd name="connsiteX53" fmla="*/ 1912824 w 2257209"/>
                <a:gd name="connsiteY53" fmla="*/ 1557562 h 1839533"/>
                <a:gd name="connsiteX54" fmla="*/ 1900948 w 2257209"/>
                <a:gd name="connsiteY54" fmla="*/ 1462559 h 1839533"/>
                <a:gd name="connsiteX55" fmla="*/ 1924700 w 2257209"/>
                <a:gd name="connsiteY55" fmla="*/ 1361619 h 1839533"/>
                <a:gd name="connsiteX56" fmla="*/ 1990014 w 2257209"/>
                <a:gd name="connsiteY56" fmla="*/ 1254741 h 1839533"/>
                <a:gd name="connsiteX57" fmla="*/ 1984076 w 2257209"/>
                <a:gd name="connsiteY57" fmla="*/ 1201302 h 1839533"/>
                <a:gd name="connsiteX58" fmla="*/ 2016801 w 2257209"/>
                <a:gd name="connsiteY58" fmla="*/ 1109278 h 1839533"/>
                <a:gd name="connsiteX59" fmla="*/ 2049391 w 2257209"/>
                <a:gd name="connsiteY59" fmla="*/ 951920 h 1839533"/>
                <a:gd name="connsiteX60" fmla="*/ 2120643 w 2257209"/>
                <a:gd name="connsiteY60" fmla="*/ 910357 h 1839533"/>
                <a:gd name="connsiteX61" fmla="*/ 2120643 w 2257209"/>
                <a:gd name="connsiteY61" fmla="*/ 910357 h 1839533"/>
                <a:gd name="connsiteX62" fmla="*/ 2138456 w 2257209"/>
                <a:gd name="connsiteY62" fmla="*/ 785666 h 1839533"/>
                <a:gd name="connsiteX63" fmla="*/ 2068712 w 2257209"/>
                <a:gd name="connsiteY63" fmla="*/ 510348 h 1839533"/>
                <a:gd name="connsiteX64" fmla="*/ 1829697 w 2257209"/>
                <a:gd name="connsiteY64" fmla="*/ 381905 h 1839533"/>
                <a:gd name="connsiteX65" fmla="*/ 1390310 w 2257209"/>
                <a:gd name="connsiteY65" fmla="*/ 179966 h 1839533"/>
                <a:gd name="connsiteX66" fmla="*/ 1187076 w 2257209"/>
                <a:gd name="connsiteY66" fmla="*/ 152927 h 1839533"/>
                <a:gd name="connsiteX67" fmla="*/ 977652 w 2257209"/>
                <a:gd name="connsiteY67" fmla="*/ 147337 h 1839533"/>
                <a:gd name="connsiteX68" fmla="*/ 808419 w 2257209"/>
                <a:gd name="connsiteY68" fmla="*/ 144359 h 1839533"/>
                <a:gd name="connsiteX69" fmla="*/ 621432 w 2257209"/>
                <a:gd name="connsiteY69" fmla="*/ 188901 h 1839533"/>
                <a:gd name="connsiteX70" fmla="*/ 440246 w 2257209"/>
                <a:gd name="connsiteY70" fmla="*/ 275007 h 1839533"/>
                <a:gd name="connsiteX71" fmla="*/ 383288 w 2257209"/>
                <a:gd name="connsiteY71" fmla="*/ 320085 h 1839533"/>
                <a:gd name="connsiteX72" fmla="*/ 334581 w 2257209"/>
                <a:gd name="connsiteY72" fmla="*/ 329641 h 1839533"/>
                <a:gd name="connsiteX73" fmla="*/ 245517 w 2257209"/>
                <a:gd name="connsiteY73" fmla="*/ 406799 h 1839533"/>
                <a:gd name="connsiteX74" fmla="*/ 189696 w 2257209"/>
                <a:gd name="connsiteY74" fmla="*/ 476907 h 1839533"/>
                <a:gd name="connsiteX75" fmla="*/ 182521 w 2257209"/>
                <a:gd name="connsiteY75" fmla="*/ 542191 h 1839533"/>
                <a:gd name="connsiteX76" fmla="*/ 220560 w 2257209"/>
                <a:gd name="connsiteY76" fmla="*/ 571507 h 1839533"/>
                <a:gd name="connsiteX77" fmla="*/ 251455 w 2257209"/>
                <a:gd name="connsiteY77" fmla="*/ 615824 h 1839533"/>
                <a:gd name="connsiteX78" fmla="*/ 238404 w 2257209"/>
                <a:gd name="connsiteY78" fmla="*/ 690663 h 1839533"/>
                <a:gd name="connsiteX79" fmla="*/ 193253 w 2257209"/>
                <a:gd name="connsiteY79" fmla="*/ 729783 h 1839533"/>
                <a:gd name="connsiteX80" fmla="*/ 196747 w 2257209"/>
                <a:gd name="connsiteY80" fmla="*/ 757244 h 1839533"/>
                <a:gd name="connsiteX81" fmla="*/ 230085 w 2257209"/>
                <a:gd name="connsiteY81" fmla="*/ 757244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268092 w 2257209"/>
                <a:gd name="connsiteY84" fmla="*/ 744102 h 1839533"/>
                <a:gd name="connsiteX85" fmla="*/ 320572 w 2257209"/>
                <a:gd name="connsiteY85" fmla="*/ 695332 h 1839533"/>
                <a:gd name="connsiteX86" fmla="*/ 363095 w 2257209"/>
                <a:gd name="connsiteY86" fmla="*/ 672850 h 1839533"/>
                <a:gd name="connsiteX87" fmla="*/ 422471 w 2257209"/>
                <a:gd name="connsiteY87" fmla="*/ 690663 h 1839533"/>
                <a:gd name="connsiteX88" fmla="*/ 446222 w 2257209"/>
                <a:gd name="connsiteY88" fmla="*/ 767853 h 1839533"/>
                <a:gd name="connsiteX89" fmla="*/ 475910 w 2257209"/>
                <a:gd name="connsiteY89" fmla="*/ 874731 h 1839533"/>
                <a:gd name="connsiteX90" fmla="*/ 511536 w 2257209"/>
                <a:gd name="connsiteY90" fmla="*/ 963795 h 1839533"/>
                <a:gd name="connsiteX91" fmla="*/ 529349 w 2257209"/>
                <a:gd name="connsiteY91" fmla="*/ 1040985 h 1839533"/>
                <a:gd name="connsiteX92" fmla="*/ 541224 w 2257209"/>
                <a:gd name="connsiteY92" fmla="*/ 1094424 h 1839533"/>
                <a:gd name="connsiteX93" fmla="*/ 541224 w 2257209"/>
                <a:gd name="connsiteY93" fmla="*/ 1272554 h 1839533"/>
                <a:gd name="connsiteX94" fmla="*/ 511536 w 2257209"/>
                <a:gd name="connsiteY94" fmla="*/ 1367557 h 1839533"/>
                <a:gd name="connsiteX95" fmla="*/ 505598 w 2257209"/>
                <a:gd name="connsiteY95" fmla="*/ 1527873 h 1839533"/>
                <a:gd name="connsiteX96" fmla="*/ 481848 w 2257209"/>
                <a:gd name="connsiteY96" fmla="*/ 1628814 h 1839533"/>
                <a:gd name="connsiteX97" fmla="*/ 481847 w 2257209"/>
                <a:gd name="connsiteY97" fmla="*/ 1711941 h 1839533"/>
                <a:gd name="connsiteX0" fmla="*/ 481847 w 2257209"/>
                <a:gd name="connsiteY0" fmla="*/ 1711941 h 1839533"/>
                <a:gd name="connsiteX1" fmla="*/ 369032 w 2257209"/>
                <a:gd name="connsiteY1" fmla="*/ 1717879 h 1839533"/>
                <a:gd name="connsiteX2" fmla="*/ 303718 w 2257209"/>
                <a:gd name="connsiteY2" fmla="*/ 1717879 h 1839533"/>
                <a:gd name="connsiteX3" fmla="*/ 291998 w 2257209"/>
                <a:gd name="connsiteY3" fmla="*/ 1674026 h 1839533"/>
                <a:gd name="connsiteX4" fmla="*/ 249073 w 2257209"/>
                <a:gd name="connsiteY4" fmla="*/ 1662059 h 1839533"/>
                <a:gd name="connsiteX5" fmla="*/ 190902 w 2257209"/>
                <a:gd name="connsiteY5" fmla="*/ 1660852 h 1839533"/>
                <a:gd name="connsiteX6" fmla="*/ 91167 w 2257209"/>
                <a:gd name="connsiteY6" fmla="*/ 1645390 h 1839533"/>
                <a:gd name="connsiteX7" fmla="*/ 73354 w 2257209"/>
                <a:gd name="connsiteY7" fmla="*/ 1534893 h 1839533"/>
                <a:gd name="connsiteX8" fmla="*/ 63398 w 2257209"/>
                <a:gd name="connsiteY8" fmla="*/ 1328744 h 1839533"/>
                <a:gd name="connsiteX9" fmla="*/ 31730 w 2257209"/>
                <a:gd name="connsiteY9" fmla="*/ 1285573 h 1839533"/>
                <a:gd name="connsiteX10" fmla="*/ 12803 w 2257209"/>
                <a:gd name="connsiteY10" fmla="*/ 1198828 h 1839533"/>
                <a:gd name="connsiteX11" fmla="*/ 21123 w 2257209"/>
                <a:gd name="connsiteY11" fmla="*/ 1011297 h 1839533"/>
                <a:gd name="connsiteX12" fmla="*/ 54336 w 2257209"/>
                <a:gd name="connsiteY12" fmla="*/ 773790 h 1839533"/>
                <a:gd name="connsiteX13" fmla="*/ 42461 w 2257209"/>
                <a:gd name="connsiteY13" fmla="*/ 726289 h 1839533"/>
                <a:gd name="connsiteX14" fmla="*/ 12772 w 2257209"/>
                <a:gd name="connsiteY14" fmla="*/ 660975 h 1839533"/>
                <a:gd name="connsiteX15" fmla="*/ 6835 w 2257209"/>
                <a:gd name="connsiteY15" fmla="*/ 571909 h 1839533"/>
                <a:gd name="connsiteX16" fmla="*/ 54336 w 2257209"/>
                <a:gd name="connsiteY16" fmla="*/ 506595 h 1839533"/>
                <a:gd name="connsiteX17" fmla="*/ 84024 w 2257209"/>
                <a:gd name="connsiteY17" fmla="*/ 447219 h 1839533"/>
                <a:gd name="connsiteX18" fmla="*/ 226528 w 2257209"/>
                <a:gd name="connsiteY18" fmla="*/ 286902 h 1839533"/>
                <a:gd name="connsiteX19" fmla="*/ 256216 w 2257209"/>
                <a:gd name="connsiteY19" fmla="*/ 251277 h 1839533"/>
                <a:gd name="connsiteX20" fmla="*/ 265153 w 2257209"/>
                <a:gd name="connsiteY20" fmla="*/ 212652 h 1839533"/>
                <a:gd name="connsiteX21" fmla="*/ 404658 w 2257209"/>
                <a:gd name="connsiteY21" fmla="*/ 126604 h 1839533"/>
                <a:gd name="connsiteX22" fmla="*/ 594354 w 2257209"/>
                <a:gd name="connsiteY22" fmla="*/ 51658 h 1839533"/>
                <a:gd name="connsiteX23" fmla="*/ 791323 w 2257209"/>
                <a:gd name="connsiteY23" fmla="*/ 22588 h 1839533"/>
                <a:gd name="connsiteX24" fmla="*/ 808594 w 2257209"/>
                <a:gd name="connsiteY24" fmla="*/ 10772 h 1839533"/>
                <a:gd name="connsiteX25" fmla="*/ 876750 w 2257209"/>
                <a:gd name="connsiteY25" fmla="*/ 1893 h 1839533"/>
                <a:gd name="connsiteX26" fmla="*/ 1070914 w 2257209"/>
                <a:gd name="connsiteY26" fmla="*/ 1024 h 1839533"/>
                <a:gd name="connsiteX27" fmla="*/ 1241869 w 2257209"/>
                <a:gd name="connsiteY27" fmla="*/ 13770 h 1839533"/>
                <a:gd name="connsiteX28" fmla="*/ 1446612 w 2257209"/>
                <a:gd name="connsiteY28" fmla="*/ 55275 h 1839533"/>
                <a:gd name="connsiteX29" fmla="*/ 1544689 w 2257209"/>
                <a:gd name="connsiteY29" fmla="*/ 96897 h 1839533"/>
                <a:gd name="connsiteX30" fmla="*/ 1710944 w 2257209"/>
                <a:gd name="connsiteY30" fmla="*/ 144398 h 1839533"/>
                <a:gd name="connsiteX31" fmla="*/ 1794071 w 2257209"/>
                <a:gd name="connsiteY31" fmla="*/ 185962 h 1839533"/>
                <a:gd name="connsiteX32" fmla="*/ 1865323 w 2257209"/>
                <a:gd name="connsiteY32" fmla="*/ 233463 h 1839533"/>
                <a:gd name="connsiteX33" fmla="*/ 1930637 w 2257209"/>
                <a:gd name="connsiteY33" fmla="*/ 292840 h 1839533"/>
                <a:gd name="connsiteX34" fmla="*/ 2013765 w 2257209"/>
                <a:gd name="connsiteY34" fmla="*/ 346279 h 1839533"/>
                <a:gd name="connsiteX35" fmla="*/ 2144355 w 2257209"/>
                <a:gd name="connsiteY35" fmla="*/ 408596 h 1839533"/>
                <a:gd name="connsiteX36" fmla="*/ 2191759 w 2257209"/>
                <a:gd name="connsiteY36" fmla="*/ 500677 h 1839533"/>
                <a:gd name="connsiteX37" fmla="*/ 2248235 w 2257209"/>
                <a:gd name="connsiteY37" fmla="*/ 625368 h 1839533"/>
                <a:gd name="connsiteX38" fmla="*/ 2257209 w 2257209"/>
                <a:gd name="connsiteY38" fmla="*/ 779728 h 1839533"/>
                <a:gd name="connsiteX39" fmla="*/ 2251271 w 2257209"/>
                <a:gd name="connsiteY39" fmla="*/ 928170 h 1839533"/>
                <a:gd name="connsiteX40" fmla="*/ 2251271 w 2257209"/>
                <a:gd name="connsiteY40" fmla="*/ 928170 h 1839533"/>
                <a:gd name="connsiteX41" fmla="*/ 2233458 w 2257209"/>
                <a:gd name="connsiteY41" fmla="*/ 993484 h 1839533"/>
                <a:gd name="connsiteX42" fmla="*/ 2197832 w 2257209"/>
                <a:gd name="connsiteY42" fmla="*/ 1035047 h 1839533"/>
                <a:gd name="connsiteX43" fmla="*/ 2156269 w 2257209"/>
                <a:gd name="connsiteY43" fmla="*/ 1112237 h 1839533"/>
                <a:gd name="connsiteX44" fmla="*/ 2144393 w 2257209"/>
                <a:gd name="connsiteY44" fmla="*/ 1159738 h 1839533"/>
                <a:gd name="connsiteX45" fmla="*/ 2168144 w 2257209"/>
                <a:gd name="connsiteY45" fmla="*/ 1236928 h 1839533"/>
                <a:gd name="connsiteX46" fmla="*/ 2168144 w 2257209"/>
                <a:gd name="connsiteY46" fmla="*/ 1361619 h 1839533"/>
                <a:gd name="connsiteX47" fmla="*/ 2132518 w 2257209"/>
                <a:gd name="connsiteY47" fmla="*/ 1462559 h 1839533"/>
                <a:gd name="connsiteX48" fmla="*/ 2090954 w 2257209"/>
                <a:gd name="connsiteY48" fmla="*/ 1533811 h 1839533"/>
                <a:gd name="connsiteX49" fmla="*/ 2025640 w 2257209"/>
                <a:gd name="connsiteY49" fmla="*/ 1566440 h 1839533"/>
                <a:gd name="connsiteX50" fmla="*/ 1927640 w 2257209"/>
                <a:gd name="connsiteY50" fmla="*/ 1839533 h 1839533"/>
                <a:gd name="connsiteX51" fmla="*/ 1838613 w 2257209"/>
                <a:gd name="connsiteY51" fmla="*/ 1830656 h 1839533"/>
                <a:gd name="connsiteX52" fmla="*/ 1877199 w 2257209"/>
                <a:gd name="connsiteY52" fmla="*/ 1688190 h 1839533"/>
                <a:gd name="connsiteX53" fmla="*/ 1912824 w 2257209"/>
                <a:gd name="connsiteY53" fmla="*/ 1557562 h 1839533"/>
                <a:gd name="connsiteX54" fmla="*/ 1900948 w 2257209"/>
                <a:gd name="connsiteY54" fmla="*/ 1462559 h 1839533"/>
                <a:gd name="connsiteX55" fmla="*/ 1924700 w 2257209"/>
                <a:gd name="connsiteY55" fmla="*/ 1361619 h 1839533"/>
                <a:gd name="connsiteX56" fmla="*/ 1990014 w 2257209"/>
                <a:gd name="connsiteY56" fmla="*/ 1254741 h 1839533"/>
                <a:gd name="connsiteX57" fmla="*/ 1984076 w 2257209"/>
                <a:gd name="connsiteY57" fmla="*/ 1201302 h 1839533"/>
                <a:gd name="connsiteX58" fmla="*/ 2016801 w 2257209"/>
                <a:gd name="connsiteY58" fmla="*/ 1109278 h 1839533"/>
                <a:gd name="connsiteX59" fmla="*/ 2049391 w 2257209"/>
                <a:gd name="connsiteY59" fmla="*/ 951920 h 1839533"/>
                <a:gd name="connsiteX60" fmla="*/ 2120643 w 2257209"/>
                <a:gd name="connsiteY60" fmla="*/ 910357 h 1839533"/>
                <a:gd name="connsiteX61" fmla="*/ 2120643 w 2257209"/>
                <a:gd name="connsiteY61" fmla="*/ 910357 h 1839533"/>
                <a:gd name="connsiteX62" fmla="*/ 2138456 w 2257209"/>
                <a:gd name="connsiteY62" fmla="*/ 785666 h 1839533"/>
                <a:gd name="connsiteX63" fmla="*/ 2068712 w 2257209"/>
                <a:gd name="connsiteY63" fmla="*/ 510348 h 1839533"/>
                <a:gd name="connsiteX64" fmla="*/ 1829697 w 2257209"/>
                <a:gd name="connsiteY64" fmla="*/ 381905 h 1839533"/>
                <a:gd name="connsiteX65" fmla="*/ 1390310 w 2257209"/>
                <a:gd name="connsiteY65" fmla="*/ 179966 h 1839533"/>
                <a:gd name="connsiteX66" fmla="*/ 1187076 w 2257209"/>
                <a:gd name="connsiteY66" fmla="*/ 152927 h 1839533"/>
                <a:gd name="connsiteX67" fmla="*/ 977652 w 2257209"/>
                <a:gd name="connsiteY67" fmla="*/ 147337 h 1839533"/>
                <a:gd name="connsiteX68" fmla="*/ 808419 w 2257209"/>
                <a:gd name="connsiteY68" fmla="*/ 144359 h 1839533"/>
                <a:gd name="connsiteX69" fmla="*/ 621432 w 2257209"/>
                <a:gd name="connsiteY69" fmla="*/ 188901 h 1839533"/>
                <a:gd name="connsiteX70" fmla="*/ 440246 w 2257209"/>
                <a:gd name="connsiteY70" fmla="*/ 275007 h 1839533"/>
                <a:gd name="connsiteX71" fmla="*/ 383288 w 2257209"/>
                <a:gd name="connsiteY71" fmla="*/ 320085 h 1839533"/>
                <a:gd name="connsiteX72" fmla="*/ 334581 w 2257209"/>
                <a:gd name="connsiteY72" fmla="*/ 329641 h 1839533"/>
                <a:gd name="connsiteX73" fmla="*/ 245517 w 2257209"/>
                <a:gd name="connsiteY73" fmla="*/ 406799 h 1839533"/>
                <a:gd name="connsiteX74" fmla="*/ 189696 w 2257209"/>
                <a:gd name="connsiteY74" fmla="*/ 476907 h 1839533"/>
                <a:gd name="connsiteX75" fmla="*/ 182521 w 2257209"/>
                <a:gd name="connsiteY75" fmla="*/ 542191 h 1839533"/>
                <a:gd name="connsiteX76" fmla="*/ 220560 w 2257209"/>
                <a:gd name="connsiteY76" fmla="*/ 571507 h 1839533"/>
                <a:gd name="connsiteX77" fmla="*/ 251455 w 2257209"/>
                <a:gd name="connsiteY77" fmla="*/ 615824 h 1839533"/>
                <a:gd name="connsiteX78" fmla="*/ 238404 w 2257209"/>
                <a:gd name="connsiteY78" fmla="*/ 690663 h 1839533"/>
                <a:gd name="connsiteX79" fmla="*/ 193253 w 2257209"/>
                <a:gd name="connsiteY79" fmla="*/ 729783 h 1839533"/>
                <a:gd name="connsiteX80" fmla="*/ 196747 w 2257209"/>
                <a:gd name="connsiteY80" fmla="*/ 757244 h 1839533"/>
                <a:gd name="connsiteX81" fmla="*/ 230085 w 2257209"/>
                <a:gd name="connsiteY81" fmla="*/ 757244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268092 w 2257209"/>
                <a:gd name="connsiteY84" fmla="*/ 744102 h 1839533"/>
                <a:gd name="connsiteX85" fmla="*/ 320572 w 2257209"/>
                <a:gd name="connsiteY85" fmla="*/ 695332 h 1839533"/>
                <a:gd name="connsiteX86" fmla="*/ 363095 w 2257209"/>
                <a:gd name="connsiteY86" fmla="*/ 672850 h 1839533"/>
                <a:gd name="connsiteX87" fmla="*/ 422471 w 2257209"/>
                <a:gd name="connsiteY87" fmla="*/ 690663 h 1839533"/>
                <a:gd name="connsiteX88" fmla="*/ 446222 w 2257209"/>
                <a:gd name="connsiteY88" fmla="*/ 767853 h 1839533"/>
                <a:gd name="connsiteX89" fmla="*/ 475910 w 2257209"/>
                <a:gd name="connsiteY89" fmla="*/ 874731 h 1839533"/>
                <a:gd name="connsiteX90" fmla="*/ 511536 w 2257209"/>
                <a:gd name="connsiteY90" fmla="*/ 963795 h 1839533"/>
                <a:gd name="connsiteX91" fmla="*/ 529349 w 2257209"/>
                <a:gd name="connsiteY91" fmla="*/ 1040985 h 1839533"/>
                <a:gd name="connsiteX92" fmla="*/ 541224 w 2257209"/>
                <a:gd name="connsiteY92" fmla="*/ 1094424 h 1839533"/>
                <a:gd name="connsiteX93" fmla="*/ 541224 w 2257209"/>
                <a:gd name="connsiteY93" fmla="*/ 1272554 h 1839533"/>
                <a:gd name="connsiteX94" fmla="*/ 511536 w 2257209"/>
                <a:gd name="connsiteY94" fmla="*/ 1367557 h 1839533"/>
                <a:gd name="connsiteX95" fmla="*/ 505598 w 2257209"/>
                <a:gd name="connsiteY95" fmla="*/ 1527873 h 1839533"/>
                <a:gd name="connsiteX96" fmla="*/ 481848 w 2257209"/>
                <a:gd name="connsiteY96" fmla="*/ 1628814 h 1839533"/>
                <a:gd name="connsiteX97" fmla="*/ 481847 w 2257209"/>
                <a:gd name="connsiteY97" fmla="*/ 1711941 h 1839533"/>
                <a:gd name="connsiteX0" fmla="*/ 481847 w 2257209"/>
                <a:gd name="connsiteY0" fmla="*/ 1711941 h 1839533"/>
                <a:gd name="connsiteX1" fmla="*/ 369032 w 2257209"/>
                <a:gd name="connsiteY1" fmla="*/ 1717879 h 1839533"/>
                <a:gd name="connsiteX2" fmla="*/ 325149 w 2257209"/>
                <a:gd name="connsiteY2" fmla="*/ 1691685 h 1839533"/>
                <a:gd name="connsiteX3" fmla="*/ 291998 w 2257209"/>
                <a:gd name="connsiteY3" fmla="*/ 1674026 h 1839533"/>
                <a:gd name="connsiteX4" fmla="*/ 249073 w 2257209"/>
                <a:gd name="connsiteY4" fmla="*/ 1662059 h 1839533"/>
                <a:gd name="connsiteX5" fmla="*/ 190902 w 2257209"/>
                <a:gd name="connsiteY5" fmla="*/ 1660852 h 1839533"/>
                <a:gd name="connsiteX6" fmla="*/ 91167 w 2257209"/>
                <a:gd name="connsiteY6" fmla="*/ 1645390 h 1839533"/>
                <a:gd name="connsiteX7" fmla="*/ 73354 w 2257209"/>
                <a:gd name="connsiteY7" fmla="*/ 1534893 h 1839533"/>
                <a:gd name="connsiteX8" fmla="*/ 63398 w 2257209"/>
                <a:gd name="connsiteY8" fmla="*/ 1328744 h 1839533"/>
                <a:gd name="connsiteX9" fmla="*/ 31730 w 2257209"/>
                <a:gd name="connsiteY9" fmla="*/ 1285573 h 1839533"/>
                <a:gd name="connsiteX10" fmla="*/ 12803 w 2257209"/>
                <a:gd name="connsiteY10" fmla="*/ 1198828 h 1839533"/>
                <a:gd name="connsiteX11" fmla="*/ 21123 w 2257209"/>
                <a:gd name="connsiteY11" fmla="*/ 1011297 h 1839533"/>
                <a:gd name="connsiteX12" fmla="*/ 54336 w 2257209"/>
                <a:gd name="connsiteY12" fmla="*/ 773790 h 1839533"/>
                <a:gd name="connsiteX13" fmla="*/ 42461 w 2257209"/>
                <a:gd name="connsiteY13" fmla="*/ 726289 h 1839533"/>
                <a:gd name="connsiteX14" fmla="*/ 12772 w 2257209"/>
                <a:gd name="connsiteY14" fmla="*/ 660975 h 1839533"/>
                <a:gd name="connsiteX15" fmla="*/ 6835 w 2257209"/>
                <a:gd name="connsiteY15" fmla="*/ 571909 h 1839533"/>
                <a:gd name="connsiteX16" fmla="*/ 54336 w 2257209"/>
                <a:gd name="connsiteY16" fmla="*/ 506595 h 1839533"/>
                <a:gd name="connsiteX17" fmla="*/ 84024 w 2257209"/>
                <a:gd name="connsiteY17" fmla="*/ 447219 h 1839533"/>
                <a:gd name="connsiteX18" fmla="*/ 226528 w 2257209"/>
                <a:gd name="connsiteY18" fmla="*/ 286902 h 1839533"/>
                <a:gd name="connsiteX19" fmla="*/ 256216 w 2257209"/>
                <a:gd name="connsiteY19" fmla="*/ 251277 h 1839533"/>
                <a:gd name="connsiteX20" fmla="*/ 265153 w 2257209"/>
                <a:gd name="connsiteY20" fmla="*/ 212652 h 1839533"/>
                <a:gd name="connsiteX21" fmla="*/ 404658 w 2257209"/>
                <a:gd name="connsiteY21" fmla="*/ 126604 h 1839533"/>
                <a:gd name="connsiteX22" fmla="*/ 594354 w 2257209"/>
                <a:gd name="connsiteY22" fmla="*/ 51658 h 1839533"/>
                <a:gd name="connsiteX23" fmla="*/ 791323 w 2257209"/>
                <a:gd name="connsiteY23" fmla="*/ 22588 h 1839533"/>
                <a:gd name="connsiteX24" fmla="*/ 808594 w 2257209"/>
                <a:gd name="connsiteY24" fmla="*/ 10772 h 1839533"/>
                <a:gd name="connsiteX25" fmla="*/ 876750 w 2257209"/>
                <a:gd name="connsiteY25" fmla="*/ 1893 h 1839533"/>
                <a:gd name="connsiteX26" fmla="*/ 1070914 w 2257209"/>
                <a:gd name="connsiteY26" fmla="*/ 1024 h 1839533"/>
                <a:gd name="connsiteX27" fmla="*/ 1241869 w 2257209"/>
                <a:gd name="connsiteY27" fmla="*/ 13770 h 1839533"/>
                <a:gd name="connsiteX28" fmla="*/ 1446612 w 2257209"/>
                <a:gd name="connsiteY28" fmla="*/ 55275 h 1839533"/>
                <a:gd name="connsiteX29" fmla="*/ 1544689 w 2257209"/>
                <a:gd name="connsiteY29" fmla="*/ 96897 h 1839533"/>
                <a:gd name="connsiteX30" fmla="*/ 1710944 w 2257209"/>
                <a:gd name="connsiteY30" fmla="*/ 144398 h 1839533"/>
                <a:gd name="connsiteX31" fmla="*/ 1794071 w 2257209"/>
                <a:gd name="connsiteY31" fmla="*/ 185962 h 1839533"/>
                <a:gd name="connsiteX32" fmla="*/ 1865323 w 2257209"/>
                <a:gd name="connsiteY32" fmla="*/ 233463 h 1839533"/>
                <a:gd name="connsiteX33" fmla="*/ 1930637 w 2257209"/>
                <a:gd name="connsiteY33" fmla="*/ 292840 h 1839533"/>
                <a:gd name="connsiteX34" fmla="*/ 2013765 w 2257209"/>
                <a:gd name="connsiteY34" fmla="*/ 346279 h 1839533"/>
                <a:gd name="connsiteX35" fmla="*/ 2144355 w 2257209"/>
                <a:gd name="connsiteY35" fmla="*/ 408596 h 1839533"/>
                <a:gd name="connsiteX36" fmla="*/ 2191759 w 2257209"/>
                <a:gd name="connsiteY36" fmla="*/ 500677 h 1839533"/>
                <a:gd name="connsiteX37" fmla="*/ 2248235 w 2257209"/>
                <a:gd name="connsiteY37" fmla="*/ 625368 h 1839533"/>
                <a:gd name="connsiteX38" fmla="*/ 2257209 w 2257209"/>
                <a:gd name="connsiteY38" fmla="*/ 779728 h 1839533"/>
                <a:gd name="connsiteX39" fmla="*/ 2251271 w 2257209"/>
                <a:gd name="connsiteY39" fmla="*/ 928170 h 1839533"/>
                <a:gd name="connsiteX40" fmla="*/ 2251271 w 2257209"/>
                <a:gd name="connsiteY40" fmla="*/ 928170 h 1839533"/>
                <a:gd name="connsiteX41" fmla="*/ 2233458 w 2257209"/>
                <a:gd name="connsiteY41" fmla="*/ 993484 h 1839533"/>
                <a:gd name="connsiteX42" fmla="*/ 2197832 w 2257209"/>
                <a:gd name="connsiteY42" fmla="*/ 1035047 h 1839533"/>
                <a:gd name="connsiteX43" fmla="*/ 2156269 w 2257209"/>
                <a:gd name="connsiteY43" fmla="*/ 1112237 h 1839533"/>
                <a:gd name="connsiteX44" fmla="*/ 2144393 w 2257209"/>
                <a:gd name="connsiteY44" fmla="*/ 1159738 h 1839533"/>
                <a:gd name="connsiteX45" fmla="*/ 2168144 w 2257209"/>
                <a:gd name="connsiteY45" fmla="*/ 1236928 h 1839533"/>
                <a:gd name="connsiteX46" fmla="*/ 2168144 w 2257209"/>
                <a:gd name="connsiteY46" fmla="*/ 1361619 h 1839533"/>
                <a:gd name="connsiteX47" fmla="*/ 2132518 w 2257209"/>
                <a:gd name="connsiteY47" fmla="*/ 1462559 h 1839533"/>
                <a:gd name="connsiteX48" fmla="*/ 2090954 w 2257209"/>
                <a:gd name="connsiteY48" fmla="*/ 1533811 h 1839533"/>
                <a:gd name="connsiteX49" fmla="*/ 2025640 w 2257209"/>
                <a:gd name="connsiteY49" fmla="*/ 1566440 h 1839533"/>
                <a:gd name="connsiteX50" fmla="*/ 1927640 w 2257209"/>
                <a:gd name="connsiteY50" fmla="*/ 1839533 h 1839533"/>
                <a:gd name="connsiteX51" fmla="*/ 1838613 w 2257209"/>
                <a:gd name="connsiteY51" fmla="*/ 1830656 h 1839533"/>
                <a:gd name="connsiteX52" fmla="*/ 1877199 w 2257209"/>
                <a:gd name="connsiteY52" fmla="*/ 1688190 h 1839533"/>
                <a:gd name="connsiteX53" fmla="*/ 1912824 w 2257209"/>
                <a:gd name="connsiteY53" fmla="*/ 1557562 h 1839533"/>
                <a:gd name="connsiteX54" fmla="*/ 1900948 w 2257209"/>
                <a:gd name="connsiteY54" fmla="*/ 1462559 h 1839533"/>
                <a:gd name="connsiteX55" fmla="*/ 1924700 w 2257209"/>
                <a:gd name="connsiteY55" fmla="*/ 1361619 h 1839533"/>
                <a:gd name="connsiteX56" fmla="*/ 1990014 w 2257209"/>
                <a:gd name="connsiteY56" fmla="*/ 1254741 h 1839533"/>
                <a:gd name="connsiteX57" fmla="*/ 1984076 w 2257209"/>
                <a:gd name="connsiteY57" fmla="*/ 1201302 h 1839533"/>
                <a:gd name="connsiteX58" fmla="*/ 2016801 w 2257209"/>
                <a:gd name="connsiteY58" fmla="*/ 1109278 h 1839533"/>
                <a:gd name="connsiteX59" fmla="*/ 2049391 w 2257209"/>
                <a:gd name="connsiteY59" fmla="*/ 951920 h 1839533"/>
                <a:gd name="connsiteX60" fmla="*/ 2120643 w 2257209"/>
                <a:gd name="connsiteY60" fmla="*/ 910357 h 1839533"/>
                <a:gd name="connsiteX61" fmla="*/ 2120643 w 2257209"/>
                <a:gd name="connsiteY61" fmla="*/ 910357 h 1839533"/>
                <a:gd name="connsiteX62" fmla="*/ 2138456 w 2257209"/>
                <a:gd name="connsiteY62" fmla="*/ 785666 h 1839533"/>
                <a:gd name="connsiteX63" fmla="*/ 2068712 w 2257209"/>
                <a:gd name="connsiteY63" fmla="*/ 510348 h 1839533"/>
                <a:gd name="connsiteX64" fmla="*/ 1829697 w 2257209"/>
                <a:gd name="connsiteY64" fmla="*/ 381905 h 1839533"/>
                <a:gd name="connsiteX65" fmla="*/ 1390310 w 2257209"/>
                <a:gd name="connsiteY65" fmla="*/ 179966 h 1839533"/>
                <a:gd name="connsiteX66" fmla="*/ 1187076 w 2257209"/>
                <a:gd name="connsiteY66" fmla="*/ 152927 h 1839533"/>
                <a:gd name="connsiteX67" fmla="*/ 977652 w 2257209"/>
                <a:gd name="connsiteY67" fmla="*/ 147337 h 1839533"/>
                <a:gd name="connsiteX68" fmla="*/ 808419 w 2257209"/>
                <a:gd name="connsiteY68" fmla="*/ 144359 h 1839533"/>
                <a:gd name="connsiteX69" fmla="*/ 621432 w 2257209"/>
                <a:gd name="connsiteY69" fmla="*/ 188901 h 1839533"/>
                <a:gd name="connsiteX70" fmla="*/ 440246 w 2257209"/>
                <a:gd name="connsiteY70" fmla="*/ 275007 h 1839533"/>
                <a:gd name="connsiteX71" fmla="*/ 383288 w 2257209"/>
                <a:gd name="connsiteY71" fmla="*/ 320085 h 1839533"/>
                <a:gd name="connsiteX72" fmla="*/ 334581 w 2257209"/>
                <a:gd name="connsiteY72" fmla="*/ 329641 h 1839533"/>
                <a:gd name="connsiteX73" fmla="*/ 245517 w 2257209"/>
                <a:gd name="connsiteY73" fmla="*/ 406799 h 1839533"/>
                <a:gd name="connsiteX74" fmla="*/ 189696 w 2257209"/>
                <a:gd name="connsiteY74" fmla="*/ 476907 h 1839533"/>
                <a:gd name="connsiteX75" fmla="*/ 182521 w 2257209"/>
                <a:gd name="connsiteY75" fmla="*/ 542191 h 1839533"/>
                <a:gd name="connsiteX76" fmla="*/ 220560 w 2257209"/>
                <a:gd name="connsiteY76" fmla="*/ 571507 h 1839533"/>
                <a:gd name="connsiteX77" fmla="*/ 251455 w 2257209"/>
                <a:gd name="connsiteY77" fmla="*/ 615824 h 1839533"/>
                <a:gd name="connsiteX78" fmla="*/ 238404 w 2257209"/>
                <a:gd name="connsiteY78" fmla="*/ 690663 h 1839533"/>
                <a:gd name="connsiteX79" fmla="*/ 193253 w 2257209"/>
                <a:gd name="connsiteY79" fmla="*/ 729783 h 1839533"/>
                <a:gd name="connsiteX80" fmla="*/ 196747 w 2257209"/>
                <a:gd name="connsiteY80" fmla="*/ 757244 h 1839533"/>
                <a:gd name="connsiteX81" fmla="*/ 230085 w 2257209"/>
                <a:gd name="connsiteY81" fmla="*/ 757244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268092 w 2257209"/>
                <a:gd name="connsiteY84" fmla="*/ 744102 h 1839533"/>
                <a:gd name="connsiteX85" fmla="*/ 320572 w 2257209"/>
                <a:gd name="connsiteY85" fmla="*/ 695332 h 1839533"/>
                <a:gd name="connsiteX86" fmla="*/ 363095 w 2257209"/>
                <a:gd name="connsiteY86" fmla="*/ 672850 h 1839533"/>
                <a:gd name="connsiteX87" fmla="*/ 422471 w 2257209"/>
                <a:gd name="connsiteY87" fmla="*/ 690663 h 1839533"/>
                <a:gd name="connsiteX88" fmla="*/ 446222 w 2257209"/>
                <a:gd name="connsiteY88" fmla="*/ 767853 h 1839533"/>
                <a:gd name="connsiteX89" fmla="*/ 475910 w 2257209"/>
                <a:gd name="connsiteY89" fmla="*/ 874731 h 1839533"/>
                <a:gd name="connsiteX90" fmla="*/ 511536 w 2257209"/>
                <a:gd name="connsiteY90" fmla="*/ 963795 h 1839533"/>
                <a:gd name="connsiteX91" fmla="*/ 529349 w 2257209"/>
                <a:gd name="connsiteY91" fmla="*/ 1040985 h 1839533"/>
                <a:gd name="connsiteX92" fmla="*/ 541224 w 2257209"/>
                <a:gd name="connsiteY92" fmla="*/ 1094424 h 1839533"/>
                <a:gd name="connsiteX93" fmla="*/ 541224 w 2257209"/>
                <a:gd name="connsiteY93" fmla="*/ 1272554 h 1839533"/>
                <a:gd name="connsiteX94" fmla="*/ 511536 w 2257209"/>
                <a:gd name="connsiteY94" fmla="*/ 1367557 h 1839533"/>
                <a:gd name="connsiteX95" fmla="*/ 505598 w 2257209"/>
                <a:gd name="connsiteY95" fmla="*/ 1527873 h 1839533"/>
                <a:gd name="connsiteX96" fmla="*/ 481848 w 2257209"/>
                <a:gd name="connsiteY96" fmla="*/ 1628814 h 1839533"/>
                <a:gd name="connsiteX97" fmla="*/ 481847 w 2257209"/>
                <a:gd name="connsiteY97" fmla="*/ 1711941 h 1839533"/>
                <a:gd name="connsiteX0" fmla="*/ 481847 w 2257209"/>
                <a:gd name="connsiteY0" fmla="*/ 1711941 h 1839533"/>
                <a:gd name="connsiteX1" fmla="*/ 369032 w 2257209"/>
                <a:gd name="connsiteY1" fmla="*/ 1717879 h 1839533"/>
                <a:gd name="connsiteX2" fmla="*/ 310861 w 2257209"/>
                <a:gd name="connsiteY2" fmla="*/ 1710735 h 1839533"/>
                <a:gd name="connsiteX3" fmla="*/ 291998 w 2257209"/>
                <a:gd name="connsiteY3" fmla="*/ 1674026 h 1839533"/>
                <a:gd name="connsiteX4" fmla="*/ 249073 w 2257209"/>
                <a:gd name="connsiteY4" fmla="*/ 1662059 h 1839533"/>
                <a:gd name="connsiteX5" fmla="*/ 190902 w 2257209"/>
                <a:gd name="connsiteY5" fmla="*/ 1660852 h 1839533"/>
                <a:gd name="connsiteX6" fmla="*/ 91167 w 2257209"/>
                <a:gd name="connsiteY6" fmla="*/ 1645390 h 1839533"/>
                <a:gd name="connsiteX7" fmla="*/ 73354 w 2257209"/>
                <a:gd name="connsiteY7" fmla="*/ 1534893 h 1839533"/>
                <a:gd name="connsiteX8" fmla="*/ 63398 w 2257209"/>
                <a:gd name="connsiteY8" fmla="*/ 1328744 h 1839533"/>
                <a:gd name="connsiteX9" fmla="*/ 31730 w 2257209"/>
                <a:gd name="connsiteY9" fmla="*/ 1285573 h 1839533"/>
                <a:gd name="connsiteX10" fmla="*/ 12803 w 2257209"/>
                <a:gd name="connsiteY10" fmla="*/ 1198828 h 1839533"/>
                <a:gd name="connsiteX11" fmla="*/ 21123 w 2257209"/>
                <a:gd name="connsiteY11" fmla="*/ 1011297 h 1839533"/>
                <a:gd name="connsiteX12" fmla="*/ 54336 w 2257209"/>
                <a:gd name="connsiteY12" fmla="*/ 773790 h 1839533"/>
                <a:gd name="connsiteX13" fmla="*/ 42461 w 2257209"/>
                <a:gd name="connsiteY13" fmla="*/ 726289 h 1839533"/>
                <a:gd name="connsiteX14" fmla="*/ 12772 w 2257209"/>
                <a:gd name="connsiteY14" fmla="*/ 660975 h 1839533"/>
                <a:gd name="connsiteX15" fmla="*/ 6835 w 2257209"/>
                <a:gd name="connsiteY15" fmla="*/ 571909 h 1839533"/>
                <a:gd name="connsiteX16" fmla="*/ 54336 w 2257209"/>
                <a:gd name="connsiteY16" fmla="*/ 506595 h 1839533"/>
                <a:gd name="connsiteX17" fmla="*/ 84024 w 2257209"/>
                <a:gd name="connsiteY17" fmla="*/ 447219 h 1839533"/>
                <a:gd name="connsiteX18" fmla="*/ 226528 w 2257209"/>
                <a:gd name="connsiteY18" fmla="*/ 286902 h 1839533"/>
                <a:gd name="connsiteX19" fmla="*/ 256216 w 2257209"/>
                <a:gd name="connsiteY19" fmla="*/ 251277 h 1839533"/>
                <a:gd name="connsiteX20" fmla="*/ 265153 w 2257209"/>
                <a:gd name="connsiteY20" fmla="*/ 212652 h 1839533"/>
                <a:gd name="connsiteX21" fmla="*/ 404658 w 2257209"/>
                <a:gd name="connsiteY21" fmla="*/ 126604 h 1839533"/>
                <a:gd name="connsiteX22" fmla="*/ 594354 w 2257209"/>
                <a:gd name="connsiteY22" fmla="*/ 51658 h 1839533"/>
                <a:gd name="connsiteX23" fmla="*/ 791323 w 2257209"/>
                <a:gd name="connsiteY23" fmla="*/ 22588 h 1839533"/>
                <a:gd name="connsiteX24" fmla="*/ 808594 w 2257209"/>
                <a:gd name="connsiteY24" fmla="*/ 10772 h 1839533"/>
                <a:gd name="connsiteX25" fmla="*/ 876750 w 2257209"/>
                <a:gd name="connsiteY25" fmla="*/ 1893 h 1839533"/>
                <a:gd name="connsiteX26" fmla="*/ 1070914 w 2257209"/>
                <a:gd name="connsiteY26" fmla="*/ 1024 h 1839533"/>
                <a:gd name="connsiteX27" fmla="*/ 1241869 w 2257209"/>
                <a:gd name="connsiteY27" fmla="*/ 13770 h 1839533"/>
                <a:gd name="connsiteX28" fmla="*/ 1446612 w 2257209"/>
                <a:gd name="connsiteY28" fmla="*/ 55275 h 1839533"/>
                <a:gd name="connsiteX29" fmla="*/ 1544689 w 2257209"/>
                <a:gd name="connsiteY29" fmla="*/ 96897 h 1839533"/>
                <a:gd name="connsiteX30" fmla="*/ 1710944 w 2257209"/>
                <a:gd name="connsiteY30" fmla="*/ 144398 h 1839533"/>
                <a:gd name="connsiteX31" fmla="*/ 1794071 w 2257209"/>
                <a:gd name="connsiteY31" fmla="*/ 185962 h 1839533"/>
                <a:gd name="connsiteX32" fmla="*/ 1865323 w 2257209"/>
                <a:gd name="connsiteY32" fmla="*/ 233463 h 1839533"/>
                <a:gd name="connsiteX33" fmla="*/ 1930637 w 2257209"/>
                <a:gd name="connsiteY33" fmla="*/ 292840 h 1839533"/>
                <a:gd name="connsiteX34" fmla="*/ 2013765 w 2257209"/>
                <a:gd name="connsiteY34" fmla="*/ 346279 h 1839533"/>
                <a:gd name="connsiteX35" fmla="*/ 2144355 w 2257209"/>
                <a:gd name="connsiteY35" fmla="*/ 408596 h 1839533"/>
                <a:gd name="connsiteX36" fmla="*/ 2191759 w 2257209"/>
                <a:gd name="connsiteY36" fmla="*/ 500677 h 1839533"/>
                <a:gd name="connsiteX37" fmla="*/ 2248235 w 2257209"/>
                <a:gd name="connsiteY37" fmla="*/ 625368 h 1839533"/>
                <a:gd name="connsiteX38" fmla="*/ 2257209 w 2257209"/>
                <a:gd name="connsiteY38" fmla="*/ 779728 h 1839533"/>
                <a:gd name="connsiteX39" fmla="*/ 2251271 w 2257209"/>
                <a:gd name="connsiteY39" fmla="*/ 928170 h 1839533"/>
                <a:gd name="connsiteX40" fmla="*/ 2251271 w 2257209"/>
                <a:gd name="connsiteY40" fmla="*/ 928170 h 1839533"/>
                <a:gd name="connsiteX41" fmla="*/ 2233458 w 2257209"/>
                <a:gd name="connsiteY41" fmla="*/ 993484 h 1839533"/>
                <a:gd name="connsiteX42" fmla="*/ 2197832 w 2257209"/>
                <a:gd name="connsiteY42" fmla="*/ 1035047 h 1839533"/>
                <a:gd name="connsiteX43" fmla="*/ 2156269 w 2257209"/>
                <a:gd name="connsiteY43" fmla="*/ 1112237 h 1839533"/>
                <a:gd name="connsiteX44" fmla="*/ 2144393 w 2257209"/>
                <a:gd name="connsiteY44" fmla="*/ 1159738 h 1839533"/>
                <a:gd name="connsiteX45" fmla="*/ 2168144 w 2257209"/>
                <a:gd name="connsiteY45" fmla="*/ 1236928 h 1839533"/>
                <a:gd name="connsiteX46" fmla="*/ 2168144 w 2257209"/>
                <a:gd name="connsiteY46" fmla="*/ 1361619 h 1839533"/>
                <a:gd name="connsiteX47" fmla="*/ 2132518 w 2257209"/>
                <a:gd name="connsiteY47" fmla="*/ 1462559 h 1839533"/>
                <a:gd name="connsiteX48" fmla="*/ 2090954 w 2257209"/>
                <a:gd name="connsiteY48" fmla="*/ 1533811 h 1839533"/>
                <a:gd name="connsiteX49" fmla="*/ 2025640 w 2257209"/>
                <a:gd name="connsiteY49" fmla="*/ 1566440 h 1839533"/>
                <a:gd name="connsiteX50" fmla="*/ 1927640 w 2257209"/>
                <a:gd name="connsiteY50" fmla="*/ 1839533 h 1839533"/>
                <a:gd name="connsiteX51" fmla="*/ 1838613 w 2257209"/>
                <a:gd name="connsiteY51" fmla="*/ 1830656 h 1839533"/>
                <a:gd name="connsiteX52" fmla="*/ 1877199 w 2257209"/>
                <a:gd name="connsiteY52" fmla="*/ 1688190 h 1839533"/>
                <a:gd name="connsiteX53" fmla="*/ 1912824 w 2257209"/>
                <a:gd name="connsiteY53" fmla="*/ 1557562 h 1839533"/>
                <a:gd name="connsiteX54" fmla="*/ 1900948 w 2257209"/>
                <a:gd name="connsiteY54" fmla="*/ 1462559 h 1839533"/>
                <a:gd name="connsiteX55" fmla="*/ 1924700 w 2257209"/>
                <a:gd name="connsiteY55" fmla="*/ 1361619 h 1839533"/>
                <a:gd name="connsiteX56" fmla="*/ 1990014 w 2257209"/>
                <a:gd name="connsiteY56" fmla="*/ 1254741 h 1839533"/>
                <a:gd name="connsiteX57" fmla="*/ 1984076 w 2257209"/>
                <a:gd name="connsiteY57" fmla="*/ 1201302 h 1839533"/>
                <a:gd name="connsiteX58" fmla="*/ 2016801 w 2257209"/>
                <a:gd name="connsiteY58" fmla="*/ 1109278 h 1839533"/>
                <a:gd name="connsiteX59" fmla="*/ 2049391 w 2257209"/>
                <a:gd name="connsiteY59" fmla="*/ 951920 h 1839533"/>
                <a:gd name="connsiteX60" fmla="*/ 2120643 w 2257209"/>
                <a:gd name="connsiteY60" fmla="*/ 910357 h 1839533"/>
                <a:gd name="connsiteX61" fmla="*/ 2120643 w 2257209"/>
                <a:gd name="connsiteY61" fmla="*/ 910357 h 1839533"/>
                <a:gd name="connsiteX62" fmla="*/ 2138456 w 2257209"/>
                <a:gd name="connsiteY62" fmla="*/ 785666 h 1839533"/>
                <a:gd name="connsiteX63" fmla="*/ 2068712 w 2257209"/>
                <a:gd name="connsiteY63" fmla="*/ 510348 h 1839533"/>
                <a:gd name="connsiteX64" fmla="*/ 1829697 w 2257209"/>
                <a:gd name="connsiteY64" fmla="*/ 381905 h 1839533"/>
                <a:gd name="connsiteX65" fmla="*/ 1390310 w 2257209"/>
                <a:gd name="connsiteY65" fmla="*/ 179966 h 1839533"/>
                <a:gd name="connsiteX66" fmla="*/ 1187076 w 2257209"/>
                <a:gd name="connsiteY66" fmla="*/ 152927 h 1839533"/>
                <a:gd name="connsiteX67" fmla="*/ 977652 w 2257209"/>
                <a:gd name="connsiteY67" fmla="*/ 147337 h 1839533"/>
                <a:gd name="connsiteX68" fmla="*/ 808419 w 2257209"/>
                <a:gd name="connsiteY68" fmla="*/ 144359 h 1839533"/>
                <a:gd name="connsiteX69" fmla="*/ 621432 w 2257209"/>
                <a:gd name="connsiteY69" fmla="*/ 188901 h 1839533"/>
                <a:gd name="connsiteX70" fmla="*/ 440246 w 2257209"/>
                <a:gd name="connsiteY70" fmla="*/ 275007 h 1839533"/>
                <a:gd name="connsiteX71" fmla="*/ 383288 w 2257209"/>
                <a:gd name="connsiteY71" fmla="*/ 320085 h 1839533"/>
                <a:gd name="connsiteX72" fmla="*/ 334581 w 2257209"/>
                <a:gd name="connsiteY72" fmla="*/ 329641 h 1839533"/>
                <a:gd name="connsiteX73" fmla="*/ 245517 w 2257209"/>
                <a:gd name="connsiteY73" fmla="*/ 406799 h 1839533"/>
                <a:gd name="connsiteX74" fmla="*/ 189696 w 2257209"/>
                <a:gd name="connsiteY74" fmla="*/ 476907 h 1839533"/>
                <a:gd name="connsiteX75" fmla="*/ 182521 w 2257209"/>
                <a:gd name="connsiteY75" fmla="*/ 542191 h 1839533"/>
                <a:gd name="connsiteX76" fmla="*/ 220560 w 2257209"/>
                <a:gd name="connsiteY76" fmla="*/ 571507 h 1839533"/>
                <a:gd name="connsiteX77" fmla="*/ 251455 w 2257209"/>
                <a:gd name="connsiteY77" fmla="*/ 615824 h 1839533"/>
                <a:gd name="connsiteX78" fmla="*/ 238404 w 2257209"/>
                <a:gd name="connsiteY78" fmla="*/ 690663 h 1839533"/>
                <a:gd name="connsiteX79" fmla="*/ 193253 w 2257209"/>
                <a:gd name="connsiteY79" fmla="*/ 729783 h 1839533"/>
                <a:gd name="connsiteX80" fmla="*/ 196747 w 2257209"/>
                <a:gd name="connsiteY80" fmla="*/ 757244 h 1839533"/>
                <a:gd name="connsiteX81" fmla="*/ 230085 w 2257209"/>
                <a:gd name="connsiteY81" fmla="*/ 757244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268092 w 2257209"/>
                <a:gd name="connsiteY84" fmla="*/ 744102 h 1839533"/>
                <a:gd name="connsiteX85" fmla="*/ 320572 w 2257209"/>
                <a:gd name="connsiteY85" fmla="*/ 695332 h 1839533"/>
                <a:gd name="connsiteX86" fmla="*/ 363095 w 2257209"/>
                <a:gd name="connsiteY86" fmla="*/ 672850 h 1839533"/>
                <a:gd name="connsiteX87" fmla="*/ 422471 w 2257209"/>
                <a:gd name="connsiteY87" fmla="*/ 690663 h 1839533"/>
                <a:gd name="connsiteX88" fmla="*/ 446222 w 2257209"/>
                <a:gd name="connsiteY88" fmla="*/ 767853 h 1839533"/>
                <a:gd name="connsiteX89" fmla="*/ 475910 w 2257209"/>
                <a:gd name="connsiteY89" fmla="*/ 874731 h 1839533"/>
                <a:gd name="connsiteX90" fmla="*/ 511536 w 2257209"/>
                <a:gd name="connsiteY90" fmla="*/ 963795 h 1839533"/>
                <a:gd name="connsiteX91" fmla="*/ 529349 w 2257209"/>
                <a:gd name="connsiteY91" fmla="*/ 1040985 h 1839533"/>
                <a:gd name="connsiteX92" fmla="*/ 541224 w 2257209"/>
                <a:gd name="connsiteY92" fmla="*/ 1094424 h 1839533"/>
                <a:gd name="connsiteX93" fmla="*/ 541224 w 2257209"/>
                <a:gd name="connsiteY93" fmla="*/ 1272554 h 1839533"/>
                <a:gd name="connsiteX94" fmla="*/ 511536 w 2257209"/>
                <a:gd name="connsiteY94" fmla="*/ 1367557 h 1839533"/>
                <a:gd name="connsiteX95" fmla="*/ 505598 w 2257209"/>
                <a:gd name="connsiteY95" fmla="*/ 1527873 h 1839533"/>
                <a:gd name="connsiteX96" fmla="*/ 481848 w 2257209"/>
                <a:gd name="connsiteY96" fmla="*/ 1628814 h 1839533"/>
                <a:gd name="connsiteX97" fmla="*/ 481847 w 2257209"/>
                <a:gd name="connsiteY97" fmla="*/ 1711941 h 1839533"/>
                <a:gd name="connsiteX0" fmla="*/ 481847 w 2257209"/>
                <a:gd name="connsiteY0" fmla="*/ 1711941 h 1839533"/>
                <a:gd name="connsiteX1" fmla="*/ 369032 w 2257209"/>
                <a:gd name="connsiteY1" fmla="*/ 1717879 h 1839533"/>
                <a:gd name="connsiteX2" fmla="*/ 310861 w 2257209"/>
                <a:gd name="connsiteY2" fmla="*/ 1710735 h 1839533"/>
                <a:gd name="connsiteX3" fmla="*/ 291998 w 2257209"/>
                <a:gd name="connsiteY3" fmla="*/ 1674026 h 1839533"/>
                <a:gd name="connsiteX4" fmla="*/ 249073 w 2257209"/>
                <a:gd name="connsiteY4" fmla="*/ 1662059 h 1839533"/>
                <a:gd name="connsiteX5" fmla="*/ 190902 w 2257209"/>
                <a:gd name="connsiteY5" fmla="*/ 1660852 h 1839533"/>
                <a:gd name="connsiteX6" fmla="*/ 91167 w 2257209"/>
                <a:gd name="connsiteY6" fmla="*/ 1645390 h 1839533"/>
                <a:gd name="connsiteX7" fmla="*/ 73354 w 2257209"/>
                <a:gd name="connsiteY7" fmla="*/ 1534893 h 1839533"/>
                <a:gd name="connsiteX8" fmla="*/ 63398 w 2257209"/>
                <a:gd name="connsiteY8" fmla="*/ 1328744 h 1839533"/>
                <a:gd name="connsiteX9" fmla="*/ 31730 w 2257209"/>
                <a:gd name="connsiteY9" fmla="*/ 1285573 h 1839533"/>
                <a:gd name="connsiteX10" fmla="*/ 12803 w 2257209"/>
                <a:gd name="connsiteY10" fmla="*/ 1198828 h 1839533"/>
                <a:gd name="connsiteX11" fmla="*/ 21123 w 2257209"/>
                <a:gd name="connsiteY11" fmla="*/ 1011297 h 1839533"/>
                <a:gd name="connsiteX12" fmla="*/ 54336 w 2257209"/>
                <a:gd name="connsiteY12" fmla="*/ 773790 h 1839533"/>
                <a:gd name="connsiteX13" fmla="*/ 42461 w 2257209"/>
                <a:gd name="connsiteY13" fmla="*/ 726289 h 1839533"/>
                <a:gd name="connsiteX14" fmla="*/ 12772 w 2257209"/>
                <a:gd name="connsiteY14" fmla="*/ 660975 h 1839533"/>
                <a:gd name="connsiteX15" fmla="*/ 6835 w 2257209"/>
                <a:gd name="connsiteY15" fmla="*/ 571909 h 1839533"/>
                <a:gd name="connsiteX16" fmla="*/ 54336 w 2257209"/>
                <a:gd name="connsiteY16" fmla="*/ 506595 h 1839533"/>
                <a:gd name="connsiteX17" fmla="*/ 84024 w 2257209"/>
                <a:gd name="connsiteY17" fmla="*/ 447219 h 1839533"/>
                <a:gd name="connsiteX18" fmla="*/ 226528 w 2257209"/>
                <a:gd name="connsiteY18" fmla="*/ 286902 h 1839533"/>
                <a:gd name="connsiteX19" fmla="*/ 256216 w 2257209"/>
                <a:gd name="connsiteY19" fmla="*/ 251277 h 1839533"/>
                <a:gd name="connsiteX20" fmla="*/ 265153 w 2257209"/>
                <a:gd name="connsiteY20" fmla="*/ 212652 h 1839533"/>
                <a:gd name="connsiteX21" fmla="*/ 404658 w 2257209"/>
                <a:gd name="connsiteY21" fmla="*/ 126604 h 1839533"/>
                <a:gd name="connsiteX22" fmla="*/ 594354 w 2257209"/>
                <a:gd name="connsiteY22" fmla="*/ 51658 h 1839533"/>
                <a:gd name="connsiteX23" fmla="*/ 791323 w 2257209"/>
                <a:gd name="connsiteY23" fmla="*/ 22588 h 1839533"/>
                <a:gd name="connsiteX24" fmla="*/ 808594 w 2257209"/>
                <a:gd name="connsiteY24" fmla="*/ 10772 h 1839533"/>
                <a:gd name="connsiteX25" fmla="*/ 876750 w 2257209"/>
                <a:gd name="connsiteY25" fmla="*/ 1893 h 1839533"/>
                <a:gd name="connsiteX26" fmla="*/ 1070914 w 2257209"/>
                <a:gd name="connsiteY26" fmla="*/ 1024 h 1839533"/>
                <a:gd name="connsiteX27" fmla="*/ 1241869 w 2257209"/>
                <a:gd name="connsiteY27" fmla="*/ 13770 h 1839533"/>
                <a:gd name="connsiteX28" fmla="*/ 1446612 w 2257209"/>
                <a:gd name="connsiteY28" fmla="*/ 55275 h 1839533"/>
                <a:gd name="connsiteX29" fmla="*/ 1544689 w 2257209"/>
                <a:gd name="connsiteY29" fmla="*/ 96897 h 1839533"/>
                <a:gd name="connsiteX30" fmla="*/ 1710944 w 2257209"/>
                <a:gd name="connsiteY30" fmla="*/ 144398 h 1839533"/>
                <a:gd name="connsiteX31" fmla="*/ 1794071 w 2257209"/>
                <a:gd name="connsiteY31" fmla="*/ 185962 h 1839533"/>
                <a:gd name="connsiteX32" fmla="*/ 1865323 w 2257209"/>
                <a:gd name="connsiteY32" fmla="*/ 233463 h 1839533"/>
                <a:gd name="connsiteX33" fmla="*/ 1930637 w 2257209"/>
                <a:gd name="connsiteY33" fmla="*/ 292840 h 1839533"/>
                <a:gd name="connsiteX34" fmla="*/ 2013765 w 2257209"/>
                <a:gd name="connsiteY34" fmla="*/ 346279 h 1839533"/>
                <a:gd name="connsiteX35" fmla="*/ 2144355 w 2257209"/>
                <a:gd name="connsiteY35" fmla="*/ 408596 h 1839533"/>
                <a:gd name="connsiteX36" fmla="*/ 2191759 w 2257209"/>
                <a:gd name="connsiteY36" fmla="*/ 500677 h 1839533"/>
                <a:gd name="connsiteX37" fmla="*/ 2248235 w 2257209"/>
                <a:gd name="connsiteY37" fmla="*/ 625368 h 1839533"/>
                <a:gd name="connsiteX38" fmla="*/ 2257209 w 2257209"/>
                <a:gd name="connsiteY38" fmla="*/ 779728 h 1839533"/>
                <a:gd name="connsiteX39" fmla="*/ 2251271 w 2257209"/>
                <a:gd name="connsiteY39" fmla="*/ 928170 h 1839533"/>
                <a:gd name="connsiteX40" fmla="*/ 2251271 w 2257209"/>
                <a:gd name="connsiteY40" fmla="*/ 928170 h 1839533"/>
                <a:gd name="connsiteX41" fmla="*/ 2233458 w 2257209"/>
                <a:gd name="connsiteY41" fmla="*/ 993484 h 1839533"/>
                <a:gd name="connsiteX42" fmla="*/ 2197832 w 2257209"/>
                <a:gd name="connsiteY42" fmla="*/ 1035047 h 1839533"/>
                <a:gd name="connsiteX43" fmla="*/ 2156269 w 2257209"/>
                <a:gd name="connsiteY43" fmla="*/ 1112237 h 1839533"/>
                <a:gd name="connsiteX44" fmla="*/ 2144393 w 2257209"/>
                <a:gd name="connsiteY44" fmla="*/ 1159738 h 1839533"/>
                <a:gd name="connsiteX45" fmla="*/ 2168144 w 2257209"/>
                <a:gd name="connsiteY45" fmla="*/ 1236928 h 1839533"/>
                <a:gd name="connsiteX46" fmla="*/ 2168144 w 2257209"/>
                <a:gd name="connsiteY46" fmla="*/ 1361619 h 1839533"/>
                <a:gd name="connsiteX47" fmla="*/ 2132518 w 2257209"/>
                <a:gd name="connsiteY47" fmla="*/ 1462559 h 1839533"/>
                <a:gd name="connsiteX48" fmla="*/ 2090954 w 2257209"/>
                <a:gd name="connsiteY48" fmla="*/ 1533811 h 1839533"/>
                <a:gd name="connsiteX49" fmla="*/ 2025640 w 2257209"/>
                <a:gd name="connsiteY49" fmla="*/ 1566440 h 1839533"/>
                <a:gd name="connsiteX50" fmla="*/ 1927640 w 2257209"/>
                <a:gd name="connsiteY50" fmla="*/ 1839533 h 1839533"/>
                <a:gd name="connsiteX51" fmla="*/ 1838613 w 2257209"/>
                <a:gd name="connsiteY51" fmla="*/ 1830656 h 1839533"/>
                <a:gd name="connsiteX52" fmla="*/ 1877199 w 2257209"/>
                <a:gd name="connsiteY52" fmla="*/ 1688190 h 1839533"/>
                <a:gd name="connsiteX53" fmla="*/ 1912824 w 2257209"/>
                <a:gd name="connsiteY53" fmla="*/ 1557562 h 1839533"/>
                <a:gd name="connsiteX54" fmla="*/ 1900948 w 2257209"/>
                <a:gd name="connsiteY54" fmla="*/ 1462559 h 1839533"/>
                <a:gd name="connsiteX55" fmla="*/ 1924700 w 2257209"/>
                <a:gd name="connsiteY55" fmla="*/ 1361619 h 1839533"/>
                <a:gd name="connsiteX56" fmla="*/ 1990014 w 2257209"/>
                <a:gd name="connsiteY56" fmla="*/ 1254741 h 1839533"/>
                <a:gd name="connsiteX57" fmla="*/ 1984076 w 2257209"/>
                <a:gd name="connsiteY57" fmla="*/ 1201302 h 1839533"/>
                <a:gd name="connsiteX58" fmla="*/ 2016801 w 2257209"/>
                <a:gd name="connsiteY58" fmla="*/ 1109278 h 1839533"/>
                <a:gd name="connsiteX59" fmla="*/ 2049391 w 2257209"/>
                <a:gd name="connsiteY59" fmla="*/ 951920 h 1839533"/>
                <a:gd name="connsiteX60" fmla="*/ 2120643 w 2257209"/>
                <a:gd name="connsiteY60" fmla="*/ 910357 h 1839533"/>
                <a:gd name="connsiteX61" fmla="*/ 2120643 w 2257209"/>
                <a:gd name="connsiteY61" fmla="*/ 910357 h 1839533"/>
                <a:gd name="connsiteX62" fmla="*/ 2138456 w 2257209"/>
                <a:gd name="connsiteY62" fmla="*/ 785666 h 1839533"/>
                <a:gd name="connsiteX63" fmla="*/ 2068712 w 2257209"/>
                <a:gd name="connsiteY63" fmla="*/ 510348 h 1839533"/>
                <a:gd name="connsiteX64" fmla="*/ 1829697 w 2257209"/>
                <a:gd name="connsiteY64" fmla="*/ 381905 h 1839533"/>
                <a:gd name="connsiteX65" fmla="*/ 1390310 w 2257209"/>
                <a:gd name="connsiteY65" fmla="*/ 179966 h 1839533"/>
                <a:gd name="connsiteX66" fmla="*/ 1187076 w 2257209"/>
                <a:gd name="connsiteY66" fmla="*/ 152927 h 1839533"/>
                <a:gd name="connsiteX67" fmla="*/ 977652 w 2257209"/>
                <a:gd name="connsiteY67" fmla="*/ 147337 h 1839533"/>
                <a:gd name="connsiteX68" fmla="*/ 808419 w 2257209"/>
                <a:gd name="connsiteY68" fmla="*/ 144359 h 1839533"/>
                <a:gd name="connsiteX69" fmla="*/ 621432 w 2257209"/>
                <a:gd name="connsiteY69" fmla="*/ 188901 h 1839533"/>
                <a:gd name="connsiteX70" fmla="*/ 440246 w 2257209"/>
                <a:gd name="connsiteY70" fmla="*/ 275007 h 1839533"/>
                <a:gd name="connsiteX71" fmla="*/ 383288 w 2257209"/>
                <a:gd name="connsiteY71" fmla="*/ 320085 h 1839533"/>
                <a:gd name="connsiteX72" fmla="*/ 334581 w 2257209"/>
                <a:gd name="connsiteY72" fmla="*/ 329641 h 1839533"/>
                <a:gd name="connsiteX73" fmla="*/ 245517 w 2257209"/>
                <a:gd name="connsiteY73" fmla="*/ 406799 h 1839533"/>
                <a:gd name="connsiteX74" fmla="*/ 189696 w 2257209"/>
                <a:gd name="connsiteY74" fmla="*/ 476907 h 1839533"/>
                <a:gd name="connsiteX75" fmla="*/ 182521 w 2257209"/>
                <a:gd name="connsiteY75" fmla="*/ 542191 h 1839533"/>
                <a:gd name="connsiteX76" fmla="*/ 220560 w 2257209"/>
                <a:gd name="connsiteY76" fmla="*/ 571507 h 1839533"/>
                <a:gd name="connsiteX77" fmla="*/ 251455 w 2257209"/>
                <a:gd name="connsiteY77" fmla="*/ 615824 h 1839533"/>
                <a:gd name="connsiteX78" fmla="*/ 238404 w 2257209"/>
                <a:gd name="connsiteY78" fmla="*/ 690663 h 1839533"/>
                <a:gd name="connsiteX79" fmla="*/ 193253 w 2257209"/>
                <a:gd name="connsiteY79" fmla="*/ 729783 h 1839533"/>
                <a:gd name="connsiteX80" fmla="*/ 196747 w 2257209"/>
                <a:gd name="connsiteY80" fmla="*/ 757244 h 1839533"/>
                <a:gd name="connsiteX81" fmla="*/ 230085 w 2257209"/>
                <a:gd name="connsiteY81" fmla="*/ 757244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268092 w 2257209"/>
                <a:gd name="connsiteY84" fmla="*/ 744102 h 1839533"/>
                <a:gd name="connsiteX85" fmla="*/ 320572 w 2257209"/>
                <a:gd name="connsiteY85" fmla="*/ 695332 h 1839533"/>
                <a:gd name="connsiteX86" fmla="*/ 363095 w 2257209"/>
                <a:gd name="connsiteY86" fmla="*/ 672850 h 1839533"/>
                <a:gd name="connsiteX87" fmla="*/ 422471 w 2257209"/>
                <a:gd name="connsiteY87" fmla="*/ 690663 h 1839533"/>
                <a:gd name="connsiteX88" fmla="*/ 446222 w 2257209"/>
                <a:gd name="connsiteY88" fmla="*/ 767853 h 1839533"/>
                <a:gd name="connsiteX89" fmla="*/ 475910 w 2257209"/>
                <a:gd name="connsiteY89" fmla="*/ 874731 h 1839533"/>
                <a:gd name="connsiteX90" fmla="*/ 511536 w 2257209"/>
                <a:gd name="connsiteY90" fmla="*/ 963795 h 1839533"/>
                <a:gd name="connsiteX91" fmla="*/ 529349 w 2257209"/>
                <a:gd name="connsiteY91" fmla="*/ 1040985 h 1839533"/>
                <a:gd name="connsiteX92" fmla="*/ 541224 w 2257209"/>
                <a:gd name="connsiteY92" fmla="*/ 1094424 h 1839533"/>
                <a:gd name="connsiteX93" fmla="*/ 541224 w 2257209"/>
                <a:gd name="connsiteY93" fmla="*/ 1272554 h 1839533"/>
                <a:gd name="connsiteX94" fmla="*/ 511536 w 2257209"/>
                <a:gd name="connsiteY94" fmla="*/ 1367557 h 1839533"/>
                <a:gd name="connsiteX95" fmla="*/ 505598 w 2257209"/>
                <a:gd name="connsiteY95" fmla="*/ 1527873 h 1839533"/>
                <a:gd name="connsiteX96" fmla="*/ 481848 w 2257209"/>
                <a:gd name="connsiteY96" fmla="*/ 1628814 h 1839533"/>
                <a:gd name="connsiteX97" fmla="*/ 481847 w 2257209"/>
                <a:gd name="connsiteY97" fmla="*/ 1711941 h 1839533"/>
                <a:gd name="connsiteX0" fmla="*/ 481847 w 2257209"/>
                <a:gd name="connsiteY0" fmla="*/ 1711941 h 1839533"/>
                <a:gd name="connsiteX1" fmla="*/ 369032 w 2257209"/>
                <a:gd name="connsiteY1" fmla="*/ 1717879 h 1839533"/>
                <a:gd name="connsiteX2" fmla="*/ 310861 w 2257209"/>
                <a:gd name="connsiteY2" fmla="*/ 1710735 h 1839533"/>
                <a:gd name="connsiteX3" fmla="*/ 291998 w 2257209"/>
                <a:gd name="connsiteY3" fmla="*/ 1674026 h 1839533"/>
                <a:gd name="connsiteX4" fmla="*/ 249073 w 2257209"/>
                <a:gd name="connsiteY4" fmla="*/ 1662059 h 1839533"/>
                <a:gd name="connsiteX5" fmla="*/ 190902 w 2257209"/>
                <a:gd name="connsiteY5" fmla="*/ 1660852 h 1839533"/>
                <a:gd name="connsiteX6" fmla="*/ 91167 w 2257209"/>
                <a:gd name="connsiteY6" fmla="*/ 1645390 h 1839533"/>
                <a:gd name="connsiteX7" fmla="*/ 73354 w 2257209"/>
                <a:gd name="connsiteY7" fmla="*/ 1534893 h 1839533"/>
                <a:gd name="connsiteX8" fmla="*/ 63398 w 2257209"/>
                <a:gd name="connsiteY8" fmla="*/ 1328744 h 1839533"/>
                <a:gd name="connsiteX9" fmla="*/ 31730 w 2257209"/>
                <a:gd name="connsiteY9" fmla="*/ 1285573 h 1839533"/>
                <a:gd name="connsiteX10" fmla="*/ 12803 w 2257209"/>
                <a:gd name="connsiteY10" fmla="*/ 1198828 h 1839533"/>
                <a:gd name="connsiteX11" fmla="*/ 21123 w 2257209"/>
                <a:gd name="connsiteY11" fmla="*/ 1011297 h 1839533"/>
                <a:gd name="connsiteX12" fmla="*/ 54336 w 2257209"/>
                <a:gd name="connsiteY12" fmla="*/ 773790 h 1839533"/>
                <a:gd name="connsiteX13" fmla="*/ 42461 w 2257209"/>
                <a:gd name="connsiteY13" fmla="*/ 726289 h 1839533"/>
                <a:gd name="connsiteX14" fmla="*/ 12772 w 2257209"/>
                <a:gd name="connsiteY14" fmla="*/ 660975 h 1839533"/>
                <a:gd name="connsiteX15" fmla="*/ 6835 w 2257209"/>
                <a:gd name="connsiteY15" fmla="*/ 571909 h 1839533"/>
                <a:gd name="connsiteX16" fmla="*/ 54336 w 2257209"/>
                <a:gd name="connsiteY16" fmla="*/ 506595 h 1839533"/>
                <a:gd name="connsiteX17" fmla="*/ 84024 w 2257209"/>
                <a:gd name="connsiteY17" fmla="*/ 447219 h 1839533"/>
                <a:gd name="connsiteX18" fmla="*/ 226528 w 2257209"/>
                <a:gd name="connsiteY18" fmla="*/ 286902 h 1839533"/>
                <a:gd name="connsiteX19" fmla="*/ 256216 w 2257209"/>
                <a:gd name="connsiteY19" fmla="*/ 251277 h 1839533"/>
                <a:gd name="connsiteX20" fmla="*/ 265153 w 2257209"/>
                <a:gd name="connsiteY20" fmla="*/ 212652 h 1839533"/>
                <a:gd name="connsiteX21" fmla="*/ 404658 w 2257209"/>
                <a:gd name="connsiteY21" fmla="*/ 126604 h 1839533"/>
                <a:gd name="connsiteX22" fmla="*/ 594354 w 2257209"/>
                <a:gd name="connsiteY22" fmla="*/ 51658 h 1839533"/>
                <a:gd name="connsiteX23" fmla="*/ 791323 w 2257209"/>
                <a:gd name="connsiteY23" fmla="*/ 22588 h 1839533"/>
                <a:gd name="connsiteX24" fmla="*/ 808594 w 2257209"/>
                <a:gd name="connsiteY24" fmla="*/ 10772 h 1839533"/>
                <a:gd name="connsiteX25" fmla="*/ 876750 w 2257209"/>
                <a:gd name="connsiteY25" fmla="*/ 1893 h 1839533"/>
                <a:gd name="connsiteX26" fmla="*/ 1070914 w 2257209"/>
                <a:gd name="connsiteY26" fmla="*/ 1024 h 1839533"/>
                <a:gd name="connsiteX27" fmla="*/ 1241869 w 2257209"/>
                <a:gd name="connsiteY27" fmla="*/ 13770 h 1839533"/>
                <a:gd name="connsiteX28" fmla="*/ 1446612 w 2257209"/>
                <a:gd name="connsiteY28" fmla="*/ 55275 h 1839533"/>
                <a:gd name="connsiteX29" fmla="*/ 1544689 w 2257209"/>
                <a:gd name="connsiteY29" fmla="*/ 96897 h 1839533"/>
                <a:gd name="connsiteX30" fmla="*/ 1710944 w 2257209"/>
                <a:gd name="connsiteY30" fmla="*/ 144398 h 1839533"/>
                <a:gd name="connsiteX31" fmla="*/ 1794071 w 2257209"/>
                <a:gd name="connsiteY31" fmla="*/ 185962 h 1839533"/>
                <a:gd name="connsiteX32" fmla="*/ 1865323 w 2257209"/>
                <a:gd name="connsiteY32" fmla="*/ 233463 h 1839533"/>
                <a:gd name="connsiteX33" fmla="*/ 1930637 w 2257209"/>
                <a:gd name="connsiteY33" fmla="*/ 292840 h 1839533"/>
                <a:gd name="connsiteX34" fmla="*/ 2013765 w 2257209"/>
                <a:gd name="connsiteY34" fmla="*/ 346279 h 1839533"/>
                <a:gd name="connsiteX35" fmla="*/ 2144355 w 2257209"/>
                <a:gd name="connsiteY35" fmla="*/ 408596 h 1839533"/>
                <a:gd name="connsiteX36" fmla="*/ 2191759 w 2257209"/>
                <a:gd name="connsiteY36" fmla="*/ 500677 h 1839533"/>
                <a:gd name="connsiteX37" fmla="*/ 2248235 w 2257209"/>
                <a:gd name="connsiteY37" fmla="*/ 625368 h 1839533"/>
                <a:gd name="connsiteX38" fmla="*/ 2257209 w 2257209"/>
                <a:gd name="connsiteY38" fmla="*/ 779728 h 1839533"/>
                <a:gd name="connsiteX39" fmla="*/ 2251271 w 2257209"/>
                <a:gd name="connsiteY39" fmla="*/ 928170 h 1839533"/>
                <a:gd name="connsiteX40" fmla="*/ 2251271 w 2257209"/>
                <a:gd name="connsiteY40" fmla="*/ 928170 h 1839533"/>
                <a:gd name="connsiteX41" fmla="*/ 2233458 w 2257209"/>
                <a:gd name="connsiteY41" fmla="*/ 993484 h 1839533"/>
                <a:gd name="connsiteX42" fmla="*/ 2197832 w 2257209"/>
                <a:gd name="connsiteY42" fmla="*/ 1035047 h 1839533"/>
                <a:gd name="connsiteX43" fmla="*/ 2156269 w 2257209"/>
                <a:gd name="connsiteY43" fmla="*/ 1112237 h 1839533"/>
                <a:gd name="connsiteX44" fmla="*/ 2144393 w 2257209"/>
                <a:gd name="connsiteY44" fmla="*/ 1159738 h 1839533"/>
                <a:gd name="connsiteX45" fmla="*/ 2168144 w 2257209"/>
                <a:gd name="connsiteY45" fmla="*/ 1236928 h 1839533"/>
                <a:gd name="connsiteX46" fmla="*/ 2168144 w 2257209"/>
                <a:gd name="connsiteY46" fmla="*/ 1361619 h 1839533"/>
                <a:gd name="connsiteX47" fmla="*/ 2132518 w 2257209"/>
                <a:gd name="connsiteY47" fmla="*/ 1462559 h 1839533"/>
                <a:gd name="connsiteX48" fmla="*/ 2090954 w 2257209"/>
                <a:gd name="connsiteY48" fmla="*/ 1533811 h 1839533"/>
                <a:gd name="connsiteX49" fmla="*/ 2025640 w 2257209"/>
                <a:gd name="connsiteY49" fmla="*/ 1566440 h 1839533"/>
                <a:gd name="connsiteX50" fmla="*/ 1927640 w 2257209"/>
                <a:gd name="connsiteY50" fmla="*/ 1839533 h 1839533"/>
                <a:gd name="connsiteX51" fmla="*/ 1838613 w 2257209"/>
                <a:gd name="connsiteY51" fmla="*/ 1830656 h 1839533"/>
                <a:gd name="connsiteX52" fmla="*/ 1877199 w 2257209"/>
                <a:gd name="connsiteY52" fmla="*/ 1688190 h 1839533"/>
                <a:gd name="connsiteX53" fmla="*/ 1912824 w 2257209"/>
                <a:gd name="connsiteY53" fmla="*/ 1557562 h 1839533"/>
                <a:gd name="connsiteX54" fmla="*/ 1900948 w 2257209"/>
                <a:gd name="connsiteY54" fmla="*/ 1462559 h 1839533"/>
                <a:gd name="connsiteX55" fmla="*/ 1924700 w 2257209"/>
                <a:gd name="connsiteY55" fmla="*/ 1361619 h 1839533"/>
                <a:gd name="connsiteX56" fmla="*/ 1990014 w 2257209"/>
                <a:gd name="connsiteY56" fmla="*/ 1254741 h 1839533"/>
                <a:gd name="connsiteX57" fmla="*/ 1984076 w 2257209"/>
                <a:gd name="connsiteY57" fmla="*/ 1201302 h 1839533"/>
                <a:gd name="connsiteX58" fmla="*/ 2016801 w 2257209"/>
                <a:gd name="connsiteY58" fmla="*/ 1109278 h 1839533"/>
                <a:gd name="connsiteX59" fmla="*/ 2049391 w 2257209"/>
                <a:gd name="connsiteY59" fmla="*/ 951920 h 1839533"/>
                <a:gd name="connsiteX60" fmla="*/ 2120643 w 2257209"/>
                <a:gd name="connsiteY60" fmla="*/ 910357 h 1839533"/>
                <a:gd name="connsiteX61" fmla="*/ 2120643 w 2257209"/>
                <a:gd name="connsiteY61" fmla="*/ 910357 h 1839533"/>
                <a:gd name="connsiteX62" fmla="*/ 2138456 w 2257209"/>
                <a:gd name="connsiteY62" fmla="*/ 785666 h 1839533"/>
                <a:gd name="connsiteX63" fmla="*/ 2068712 w 2257209"/>
                <a:gd name="connsiteY63" fmla="*/ 510348 h 1839533"/>
                <a:gd name="connsiteX64" fmla="*/ 1829697 w 2257209"/>
                <a:gd name="connsiteY64" fmla="*/ 381905 h 1839533"/>
                <a:gd name="connsiteX65" fmla="*/ 1390310 w 2257209"/>
                <a:gd name="connsiteY65" fmla="*/ 179966 h 1839533"/>
                <a:gd name="connsiteX66" fmla="*/ 1187076 w 2257209"/>
                <a:gd name="connsiteY66" fmla="*/ 152927 h 1839533"/>
                <a:gd name="connsiteX67" fmla="*/ 977652 w 2257209"/>
                <a:gd name="connsiteY67" fmla="*/ 147337 h 1839533"/>
                <a:gd name="connsiteX68" fmla="*/ 808419 w 2257209"/>
                <a:gd name="connsiteY68" fmla="*/ 144359 h 1839533"/>
                <a:gd name="connsiteX69" fmla="*/ 621432 w 2257209"/>
                <a:gd name="connsiteY69" fmla="*/ 188901 h 1839533"/>
                <a:gd name="connsiteX70" fmla="*/ 440246 w 2257209"/>
                <a:gd name="connsiteY70" fmla="*/ 275007 h 1839533"/>
                <a:gd name="connsiteX71" fmla="*/ 383288 w 2257209"/>
                <a:gd name="connsiteY71" fmla="*/ 320085 h 1839533"/>
                <a:gd name="connsiteX72" fmla="*/ 334581 w 2257209"/>
                <a:gd name="connsiteY72" fmla="*/ 329641 h 1839533"/>
                <a:gd name="connsiteX73" fmla="*/ 245517 w 2257209"/>
                <a:gd name="connsiteY73" fmla="*/ 406799 h 1839533"/>
                <a:gd name="connsiteX74" fmla="*/ 189696 w 2257209"/>
                <a:gd name="connsiteY74" fmla="*/ 476907 h 1839533"/>
                <a:gd name="connsiteX75" fmla="*/ 182521 w 2257209"/>
                <a:gd name="connsiteY75" fmla="*/ 542191 h 1839533"/>
                <a:gd name="connsiteX76" fmla="*/ 220560 w 2257209"/>
                <a:gd name="connsiteY76" fmla="*/ 571507 h 1839533"/>
                <a:gd name="connsiteX77" fmla="*/ 251455 w 2257209"/>
                <a:gd name="connsiteY77" fmla="*/ 615824 h 1839533"/>
                <a:gd name="connsiteX78" fmla="*/ 238404 w 2257209"/>
                <a:gd name="connsiteY78" fmla="*/ 690663 h 1839533"/>
                <a:gd name="connsiteX79" fmla="*/ 193253 w 2257209"/>
                <a:gd name="connsiteY79" fmla="*/ 729783 h 1839533"/>
                <a:gd name="connsiteX80" fmla="*/ 196747 w 2257209"/>
                <a:gd name="connsiteY80" fmla="*/ 757244 h 1839533"/>
                <a:gd name="connsiteX81" fmla="*/ 230085 w 2257209"/>
                <a:gd name="connsiteY81" fmla="*/ 757244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268092 w 2257209"/>
                <a:gd name="connsiteY84" fmla="*/ 744102 h 1839533"/>
                <a:gd name="connsiteX85" fmla="*/ 320572 w 2257209"/>
                <a:gd name="connsiteY85" fmla="*/ 695332 h 1839533"/>
                <a:gd name="connsiteX86" fmla="*/ 363095 w 2257209"/>
                <a:gd name="connsiteY86" fmla="*/ 672850 h 1839533"/>
                <a:gd name="connsiteX87" fmla="*/ 422471 w 2257209"/>
                <a:gd name="connsiteY87" fmla="*/ 690663 h 1839533"/>
                <a:gd name="connsiteX88" fmla="*/ 446222 w 2257209"/>
                <a:gd name="connsiteY88" fmla="*/ 767853 h 1839533"/>
                <a:gd name="connsiteX89" fmla="*/ 475910 w 2257209"/>
                <a:gd name="connsiteY89" fmla="*/ 874731 h 1839533"/>
                <a:gd name="connsiteX90" fmla="*/ 511536 w 2257209"/>
                <a:gd name="connsiteY90" fmla="*/ 963795 h 1839533"/>
                <a:gd name="connsiteX91" fmla="*/ 529349 w 2257209"/>
                <a:gd name="connsiteY91" fmla="*/ 1040985 h 1839533"/>
                <a:gd name="connsiteX92" fmla="*/ 541224 w 2257209"/>
                <a:gd name="connsiteY92" fmla="*/ 1094424 h 1839533"/>
                <a:gd name="connsiteX93" fmla="*/ 541224 w 2257209"/>
                <a:gd name="connsiteY93" fmla="*/ 1272554 h 1839533"/>
                <a:gd name="connsiteX94" fmla="*/ 511536 w 2257209"/>
                <a:gd name="connsiteY94" fmla="*/ 1367557 h 1839533"/>
                <a:gd name="connsiteX95" fmla="*/ 505598 w 2257209"/>
                <a:gd name="connsiteY95" fmla="*/ 1527873 h 1839533"/>
                <a:gd name="connsiteX96" fmla="*/ 488992 w 2257209"/>
                <a:gd name="connsiteY96" fmla="*/ 1628814 h 1839533"/>
                <a:gd name="connsiteX97" fmla="*/ 481847 w 2257209"/>
                <a:gd name="connsiteY97" fmla="*/ 1711941 h 1839533"/>
                <a:gd name="connsiteX0" fmla="*/ 481847 w 2257209"/>
                <a:gd name="connsiteY0" fmla="*/ 1711941 h 1839533"/>
                <a:gd name="connsiteX1" fmla="*/ 369032 w 2257209"/>
                <a:gd name="connsiteY1" fmla="*/ 1717879 h 1839533"/>
                <a:gd name="connsiteX2" fmla="*/ 310861 w 2257209"/>
                <a:gd name="connsiteY2" fmla="*/ 1710735 h 1839533"/>
                <a:gd name="connsiteX3" fmla="*/ 291998 w 2257209"/>
                <a:gd name="connsiteY3" fmla="*/ 1674026 h 1839533"/>
                <a:gd name="connsiteX4" fmla="*/ 249073 w 2257209"/>
                <a:gd name="connsiteY4" fmla="*/ 1662059 h 1839533"/>
                <a:gd name="connsiteX5" fmla="*/ 190902 w 2257209"/>
                <a:gd name="connsiteY5" fmla="*/ 1660852 h 1839533"/>
                <a:gd name="connsiteX6" fmla="*/ 91167 w 2257209"/>
                <a:gd name="connsiteY6" fmla="*/ 1645390 h 1839533"/>
                <a:gd name="connsiteX7" fmla="*/ 73354 w 2257209"/>
                <a:gd name="connsiteY7" fmla="*/ 1534893 h 1839533"/>
                <a:gd name="connsiteX8" fmla="*/ 63398 w 2257209"/>
                <a:gd name="connsiteY8" fmla="*/ 1328744 h 1839533"/>
                <a:gd name="connsiteX9" fmla="*/ 31730 w 2257209"/>
                <a:gd name="connsiteY9" fmla="*/ 1285573 h 1839533"/>
                <a:gd name="connsiteX10" fmla="*/ 12803 w 2257209"/>
                <a:gd name="connsiteY10" fmla="*/ 1198828 h 1839533"/>
                <a:gd name="connsiteX11" fmla="*/ 21123 w 2257209"/>
                <a:gd name="connsiteY11" fmla="*/ 1011297 h 1839533"/>
                <a:gd name="connsiteX12" fmla="*/ 54336 w 2257209"/>
                <a:gd name="connsiteY12" fmla="*/ 773790 h 1839533"/>
                <a:gd name="connsiteX13" fmla="*/ 42461 w 2257209"/>
                <a:gd name="connsiteY13" fmla="*/ 726289 h 1839533"/>
                <a:gd name="connsiteX14" fmla="*/ 12772 w 2257209"/>
                <a:gd name="connsiteY14" fmla="*/ 660975 h 1839533"/>
                <a:gd name="connsiteX15" fmla="*/ 6835 w 2257209"/>
                <a:gd name="connsiteY15" fmla="*/ 571909 h 1839533"/>
                <a:gd name="connsiteX16" fmla="*/ 54336 w 2257209"/>
                <a:gd name="connsiteY16" fmla="*/ 506595 h 1839533"/>
                <a:gd name="connsiteX17" fmla="*/ 84024 w 2257209"/>
                <a:gd name="connsiteY17" fmla="*/ 447219 h 1839533"/>
                <a:gd name="connsiteX18" fmla="*/ 226528 w 2257209"/>
                <a:gd name="connsiteY18" fmla="*/ 286902 h 1839533"/>
                <a:gd name="connsiteX19" fmla="*/ 256216 w 2257209"/>
                <a:gd name="connsiteY19" fmla="*/ 251277 h 1839533"/>
                <a:gd name="connsiteX20" fmla="*/ 265153 w 2257209"/>
                <a:gd name="connsiteY20" fmla="*/ 212652 h 1839533"/>
                <a:gd name="connsiteX21" fmla="*/ 404658 w 2257209"/>
                <a:gd name="connsiteY21" fmla="*/ 126604 h 1839533"/>
                <a:gd name="connsiteX22" fmla="*/ 594354 w 2257209"/>
                <a:gd name="connsiteY22" fmla="*/ 51658 h 1839533"/>
                <a:gd name="connsiteX23" fmla="*/ 791323 w 2257209"/>
                <a:gd name="connsiteY23" fmla="*/ 22588 h 1839533"/>
                <a:gd name="connsiteX24" fmla="*/ 808594 w 2257209"/>
                <a:gd name="connsiteY24" fmla="*/ 10772 h 1839533"/>
                <a:gd name="connsiteX25" fmla="*/ 876750 w 2257209"/>
                <a:gd name="connsiteY25" fmla="*/ 1893 h 1839533"/>
                <a:gd name="connsiteX26" fmla="*/ 1070914 w 2257209"/>
                <a:gd name="connsiteY26" fmla="*/ 1024 h 1839533"/>
                <a:gd name="connsiteX27" fmla="*/ 1241869 w 2257209"/>
                <a:gd name="connsiteY27" fmla="*/ 13770 h 1839533"/>
                <a:gd name="connsiteX28" fmla="*/ 1446612 w 2257209"/>
                <a:gd name="connsiteY28" fmla="*/ 55275 h 1839533"/>
                <a:gd name="connsiteX29" fmla="*/ 1544689 w 2257209"/>
                <a:gd name="connsiteY29" fmla="*/ 96897 h 1839533"/>
                <a:gd name="connsiteX30" fmla="*/ 1710944 w 2257209"/>
                <a:gd name="connsiteY30" fmla="*/ 144398 h 1839533"/>
                <a:gd name="connsiteX31" fmla="*/ 1794071 w 2257209"/>
                <a:gd name="connsiteY31" fmla="*/ 185962 h 1839533"/>
                <a:gd name="connsiteX32" fmla="*/ 1865323 w 2257209"/>
                <a:gd name="connsiteY32" fmla="*/ 233463 h 1839533"/>
                <a:gd name="connsiteX33" fmla="*/ 1930637 w 2257209"/>
                <a:gd name="connsiteY33" fmla="*/ 292840 h 1839533"/>
                <a:gd name="connsiteX34" fmla="*/ 2013765 w 2257209"/>
                <a:gd name="connsiteY34" fmla="*/ 346279 h 1839533"/>
                <a:gd name="connsiteX35" fmla="*/ 2144355 w 2257209"/>
                <a:gd name="connsiteY35" fmla="*/ 408596 h 1839533"/>
                <a:gd name="connsiteX36" fmla="*/ 2191759 w 2257209"/>
                <a:gd name="connsiteY36" fmla="*/ 500677 h 1839533"/>
                <a:gd name="connsiteX37" fmla="*/ 2248235 w 2257209"/>
                <a:gd name="connsiteY37" fmla="*/ 625368 h 1839533"/>
                <a:gd name="connsiteX38" fmla="*/ 2257209 w 2257209"/>
                <a:gd name="connsiteY38" fmla="*/ 779728 h 1839533"/>
                <a:gd name="connsiteX39" fmla="*/ 2251271 w 2257209"/>
                <a:gd name="connsiteY39" fmla="*/ 928170 h 1839533"/>
                <a:gd name="connsiteX40" fmla="*/ 2251271 w 2257209"/>
                <a:gd name="connsiteY40" fmla="*/ 928170 h 1839533"/>
                <a:gd name="connsiteX41" fmla="*/ 2233458 w 2257209"/>
                <a:gd name="connsiteY41" fmla="*/ 993484 h 1839533"/>
                <a:gd name="connsiteX42" fmla="*/ 2197832 w 2257209"/>
                <a:gd name="connsiteY42" fmla="*/ 1035047 h 1839533"/>
                <a:gd name="connsiteX43" fmla="*/ 2156269 w 2257209"/>
                <a:gd name="connsiteY43" fmla="*/ 1112237 h 1839533"/>
                <a:gd name="connsiteX44" fmla="*/ 2144393 w 2257209"/>
                <a:gd name="connsiteY44" fmla="*/ 1159738 h 1839533"/>
                <a:gd name="connsiteX45" fmla="*/ 2168144 w 2257209"/>
                <a:gd name="connsiteY45" fmla="*/ 1236928 h 1839533"/>
                <a:gd name="connsiteX46" fmla="*/ 2168144 w 2257209"/>
                <a:gd name="connsiteY46" fmla="*/ 1361619 h 1839533"/>
                <a:gd name="connsiteX47" fmla="*/ 2132518 w 2257209"/>
                <a:gd name="connsiteY47" fmla="*/ 1462559 h 1839533"/>
                <a:gd name="connsiteX48" fmla="*/ 2090954 w 2257209"/>
                <a:gd name="connsiteY48" fmla="*/ 1533811 h 1839533"/>
                <a:gd name="connsiteX49" fmla="*/ 2025640 w 2257209"/>
                <a:gd name="connsiteY49" fmla="*/ 1566440 h 1839533"/>
                <a:gd name="connsiteX50" fmla="*/ 1927640 w 2257209"/>
                <a:gd name="connsiteY50" fmla="*/ 1839533 h 1839533"/>
                <a:gd name="connsiteX51" fmla="*/ 1838613 w 2257209"/>
                <a:gd name="connsiteY51" fmla="*/ 1830656 h 1839533"/>
                <a:gd name="connsiteX52" fmla="*/ 1877199 w 2257209"/>
                <a:gd name="connsiteY52" fmla="*/ 1688190 h 1839533"/>
                <a:gd name="connsiteX53" fmla="*/ 1912824 w 2257209"/>
                <a:gd name="connsiteY53" fmla="*/ 1557562 h 1839533"/>
                <a:gd name="connsiteX54" fmla="*/ 1900948 w 2257209"/>
                <a:gd name="connsiteY54" fmla="*/ 1462559 h 1839533"/>
                <a:gd name="connsiteX55" fmla="*/ 1924700 w 2257209"/>
                <a:gd name="connsiteY55" fmla="*/ 1361619 h 1839533"/>
                <a:gd name="connsiteX56" fmla="*/ 1990014 w 2257209"/>
                <a:gd name="connsiteY56" fmla="*/ 1254741 h 1839533"/>
                <a:gd name="connsiteX57" fmla="*/ 1984076 w 2257209"/>
                <a:gd name="connsiteY57" fmla="*/ 1201302 h 1839533"/>
                <a:gd name="connsiteX58" fmla="*/ 2016801 w 2257209"/>
                <a:gd name="connsiteY58" fmla="*/ 1109278 h 1839533"/>
                <a:gd name="connsiteX59" fmla="*/ 2049391 w 2257209"/>
                <a:gd name="connsiteY59" fmla="*/ 951920 h 1839533"/>
                <a:gd name="connsiteX60" fmla="*/ 2120643 w 2257209"/>
                <a:gd name="connsiteY60" fmla="*/ 910357 h 1839533"/>
                <a:gd name="connsiteX61" fmla="*/ 2120643 w 2257209"/>
                <a:gd name="connsiteY61" fmla="*/ 910357 h 1839533"/>
                <a:gd name="connsiteX62" fmla="*/ 2138456 w 2257209"/>
                <a:gd name="connsiteY62" fmla="*/ 785666 h 1839533"/>
                <a:gd name="connsiteX63" fmla="*/ 2068712 w 2257209"/>
                <a:gd name="connsiteY63" fmla="*/ 510348 h 1839533"/>
                <a:gd name="connsiteX64" fmla="*/ 1829697 w 2257209"/>
                <a:gd name="connsiteY64" fmla="*/ 381905 h 1839533"/>
                <a:gd name="connsiteX65" fmla="*/ 1390310 w 2257209"/>
                <a:gd name="connsiteY65" fmla="*/ 179966 h 1839533"/>
                <a:gd name="connsiteX66" fmla="*/ 1187076 w 2257209"/>
                <a:gd name="connsiteY66" fmla="*/ 152927 h 1839533"/>
                <a:gd name="connsiteX67" fmla="*/ 977652 w 2257209"/>
                <a:gd name="connsiteY67" fmla="*/ 147337 h 1839533"/>
                <a:gd name="connsiteX68" fmla="*/ 808419 w 2257209"/>
                <a:gd name="connsiteY68" fmla="*/ 144359 h 1839533"/>
                <a:gd name="connsiteX69" fmla="*/ 621432 w 2257209"/>
                <a:gd name="connsiteY69" fmla="*/ 188901 h 1839533"/>
                <a:gd name="connsiteX70" fmla="*/ 440246 w 2257209"/>
                <a:gd name="connsiteY70" fmla="*/ 275007 h 1839533"/>
                <a:gd name="connsiteX71" fmla="*/ 383288 w 2257209"/>
                <a:gd name="connsiteY71" fmla="*/ 320085 h 1839533"/>
                <a:gd name="connsiteX72" fmla="*/ 334581 w 2257209"/>
                <a:gd name="connsiteY72" fmla="*/ 329641 h 1839533"/>
                <a:gd name="connsiteX73" fmla="*/ 245517 w 2257209"/>
                <a:gd name="connsiteY73" fmla="*/ 406799 h 1839533"/>
                <a:gd name="connsiteX74" fmla="*/ 189696 w 2257209"/>
                <a:gd name="connsiteY74" fmla="*/ 476907 h 1839533"/>
                <a:gd name="connsiteX75" fmla="*/ 182521 w 2257209"/>
                <a:gd name="connsiteY75" fmla="*/ 542191 h 1839533"/>
                <a:gd name="connsiteX76" fmla="*/ 220560 w 2257209"/>
                <a:gd name="connsiteY76" fmla="*/ 571507 h 1839533"/>
                <a:gd name="connsiteX77" fmla="*/ 251455 w 2257209"/>
                <a:gd name="connsiteY77" fmla="*/ 615824 h 1839533"/>
                <a:gd name="connsiteX78" fmla="*/ 238404 w 2257209"/>
                <a:gd name="connsiteY78" fmla="*/ 690663 h 1839533"/>
                <a:gd name="connsiteX79" fmla="*/ 193253 w 2257209"/>
                <a:gd name="connsiteY79" fmla="*/ 729783 h 1839533"/>
                <a:gd name="connsiteX80" fmla="*/ 196747 w 2257209"/>
                <a:gd name="connsiteY80" fmla="*/ 757244 h 1839533"/>
                <a:gd name="connsiteX81" fmla="*/ 230085 w 2257209"/>
                <a:gd name="connsiteY81" fmla="*/ 757244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268092 w 2257209"/>
                <a:gd name="connsiteY84" fmla="*/ 744102 h 1839533"/>
                <a:gd name="connsiteX85" fmla="*/ 320572 w 2257209"/>
                <a:gd name="connsiteY85" fmla="*/ 695332 h 1839533"/>
                <a:gd name="connsiteX86" fmla="*/ 363095 w 2257209"/>
                <a:gd name="connsiteY86" fmla="*/ 672850 h 1839533"/>
                <a:gd name="connsiteX87" fmla="*/ 422471 w 2257209"/>
                <a:gd name="connsiteY87" fmla="*/ 690663 h 1839533"/>
                <a:gd name="connsiteX88" fmla="*/ 446222 w 2257209"/>
                <a:gd name="connsiteY88" fmla="*/ 767853 h 1839533"/>
                <a:gd name="connsiteX89" fmla="*/ 475910 w 2257209"/>
                <a:gd name="connsiteY89" fmla="*/ 874731 h 1839533"/>
                <a:gd name="connsiteX90" fmla="*/ 511536 w 2257209"/>
                <a:gd name="connsiteY90" fmla="*/ 963795 h 1839533"/>
                <a:gd name="connsiteX91" fmla="*/ 529349 w 2257209"/>
                <a:gd name="connsiteY91" fmla="*/ 1040985 h 1839533"/>
                <a:gd name="connsiteX92" fmla="*/ 541224 w 2257209"/>
                <a:gd name="connsiteY92" fmla="*/ 1094424 h 1839533"/>
                <a:gd name="connsiteX93" fmla="*/ 541224 w 2257209"/>
                <a:gd name="connsiteY93" fmla="*/ 1272554 h 1839533"/>
                <a:gd name="connsiteX94" fmla="*/ 511536 w 2257209"/>
                <a:gd name="connsiteY94" fmla="*/ 1367557 h 1839533"/>
                <a:gd name="connsiteX95" fmla="*/ 505598 w 2257209"/>
                <a:gd name="connsiteY95" fmla="*/ 1527873 h 1839533"/>
                <a:gd name="connsiteX96" fmla="*/ 488992 w 2257209"/>
                <a:gd name="connsiteY96" fmla="*/ 1628814 h 1839533"/>
                <a:gd name="connsiteX97" fmla="*/ 481847 w 2257209"/>
                <a:gd name="connsiteY97" fmla="*/ 1711941 h 1839533"/>
                <a:gd name="connsiteX0" fmla="*/ 481847 w 2257209"/>
                <a:gd name="connsiteY0" fmla="*/ 1711941 h 1839533"/>
                <a:gd name="connsiteX1" fmla="*/ 369032 w 2257209"/>
                <a:gd name="connsiteY1" fmla="*/ 1717879 h 1839533"/>
                <a:gd name="connsiteX2" fmla="*/ 310861 w 2257209"/>
                <a:gd name="connsiteY2" fmla="*/ 1710735 h 1839533"/>
                <a:gd name="connsiteX3" fmla="*/ 291998 w 2257209"/>
                <a:gd name="connsiteY3" fmla="*/ 1674026 h 1839533"/>
                <a:gd name="connsiteX4" fmla="*/ 249073 w 2257209"/>
                <a:gd name="connsiteY4" fmla="*/ 1662059 h 1839533"/>
                <a:gd name="connsiteX5" fmla="*/ 190902 w 2257209"/>
                <a:gd name="connsiteY5" fmla="*/ 1660852 h 1839533"/>
                <a:gd name="connsiteX6" fmla="*/ 91167 w 2257209"/>
                <a:gd name="connsiteY6" fmla="*/ 1645390 h 1839533"/>
                <a:gd name="connsiteX7" fmla="*/ 73354 w 2257209"/>
                <a:gd name="connsiteY7" fmla="*/ 1534893 h 1839533"/>
                <a:gd name="connsiteX8" fmla="*/ 63398 w 2257209"/>
                <a:gd name="connsiteY8" fmla="*/ 1328744 h 1839533"/>
                <a:gd name="connsiteX9" fmla="*/ 31730 w 2257209"/>
                <a:gd name="connsiteY9" fmla="*/ 1285573 h 1839533"/>
                <a:gd name="connsiteX10" fmla="*/ 12803 w 2257209"/>
                <a:gd name="connsiteY10" fmla="*/ 1198828 h 1839533"/>
                <a:gd name="connsiteX11" fmla="*/ 21123 w 2257209"/>
                <a:gd name="connsiteY11" fmla="*/ 1011297 h 1839533"/>
                <a:gd name="connsiteX12" fmla="*/ 54336 w 2257209"/>
                <a:gd name="connsiteY12" fmla="*/ 773790 h 1839533"/>
                <a:gd name="connsiteX13" fmla="*/ 42461 w 2257209"/>
                <a:gd name="connsiteY13" fmla="*/ 726289 h 1839533"/>
                <a:gd name="connsiteX14" fmla="*/ 12772 w 2257209"/>
                <a:gd name="connsiteY14" fmla="*/ 660975 h 1839533"/>
                <a:gd name="connsiteX15" fmla="*/ 6835 w 2257209"/>
                <a:gd name="connsiteY15" fmla="*/ 571909 h 1839533"/>
                <a:gd name="connsiteX16" fmla="*/ 54336 w 2257209"/>
                <a:gd name="connsiteY16" fmla="*/ 506595 h 1839533"/>
                <a:gd name="connsiteX17" fmla="*/ 84024 w 2257209"/>
                <a:gd name="connsiteY17" fmla="*/ 447219 h 1839533"/>
                <a:gd name="connsiteX18" fmla="*/ 226528 w 2257209"/>
                <a:gd name="connsiteY18" fmla="*/ 286902 h 1839533"/>
                <a:gd name="connsiteX19" fmla="*/ 256216 w 2257209"/>
                <a:gd name="connsiteY19" fmla="*/ 251277 h 1839533"/>
                <a:gd name="connsiteX20" fmla="*/ 265153 w 2257209"/>
                <a:gd name="connsiteY20" fmla="*/ 212652 h 1839533"/>
                <a:gd name="connsiteX21" fmla="*/ 404658 w 2257209"/>
                <a:gd name="connsiteY21" fmla="*/ 126604 h 1839533"/>
                <a:gd name="connsiteX22" fmla="*/ 594354 w 2257209"/>
                <a:gd name="connsiteY22" fmla="*/ 51658 h 1839533"/>
                <a:gd name="connsiteX23" fmla="*/ 791323 w 2257209"/>
                <a:gd name="connsiteY23" fmla="*/ 22588 h 1839533"/>
                <a:gd name="connsiteX24" fmla="*/ 808594 w 2257209"/>
                <a:gd name="connsiteY24" fmla="*/ 10772 h 1839533"/>
                <a:gd name="connsiteX25" fmla="*/ 876750 w 2257209"/>
                <a:gd name="connsiteY25" fmla="*/ 1893 h 1839533"/>
                <a:gd name="connsiteX26" fmla="*/ 1070914 w 2257209"/>
                <a:gd name="connsiteY26" fmla="*/ 1024 h 1839533"/>
                <a:gd name="connsiteX27" fmla="*/ 1241869 w 2257209"/>
                <a:gd name="connsiteY27" fmla="*/ 13770 h 1839533"/>
                <a:gd name="connsiteX28" fmla="*/ 1446612 w 2257209"/>
                <a:gd name="connsiteY28" fmla="*/ 55275 h 1839533"/>
                <a:gd name="connsiteX29" fmla="*/ 1544689 w 2257209"/>
                <a:gd name="connsiteY29" fmla="*/ 96897 h 1839533"/>
                <a:gd name="connsiteX30" fmla="*/ 1710944 w 2257209"/>
                <a:gd name="connsiteY30" fmla="*/ 144398 h 1839533"/>
                <a:gd name="connsiteX31" fmla="*/ 1794071 w 2257209"/>
                <a:gd name="connsiteY31" fmla="*/ 185962 h 1839533"/>
                <a:gd name="connsiteX32" fmla="*/ 1865323 w 2257209"/>
                <a:gd name="connsiteY32" fmla="*/ 233463 h 1839533"/>
                <a:gd name="connsiteX33" fmla="*/ 1930637 w 2257209"/>
                <a:gd name="connsiteY33" fmla="*/ 292840 h 1839533"/>
                <a:gd name="connsiteX34" fmla="*/ 2013765 w 2257209"/>
                <a:gd name="connsiteY34" fmla="*/ 346279 h 1839533"/>
                <a:gd name="connsiteX35" fmla="*/ 2144355 w 2257209"/>
                <a:gd name="connsiteY35" fmla="*/ 408596 h 1839533"/>
                <a:gd name="connsiteX36" fmla="*/ 2191759 w 2257209"/>
                <a:gd name="connsiteY36" fmla="*/ 500677 h 1839533"/>
                <a:gd name="connsiteX37" fmla="*/ 2248235 w 2257209"/>
                <a:gd name="connsiteY37" fmla="*/ 625368 h 1839533"/>
                <a:gd name="connsiteX38" fmla="*/ 2257209 w 2257209"/>
                <a:gd name="connsiteY38" fmla="*/ 779728 h 1839533"/>
                <a:gd name="connsiteX39" fmla="*/ 2251271 w 2257209"/>
                <a:gd name="connsiteY39" fmla="*/ 928170 h 1839533"/>
                <a:gd name="connsiteX40" fmla="*/ 2251271 w 2257209"/>
                <a:gd name="connsiteY40" fmla="*/ 928170 h 1839533"/>
                <a:gd name="connsiteX41" fmla="*/ 2233458 w 2257209"/>
                <a:gd name="connsiteY41" fmla="*/ 993484 h 1839533"/>
                <a:gd name="connsiteX42" fmla="*/ 2197832 w 2257209"/>
                <a:gd name="connsiteY42" fmla="*/ 1035047 h 1839533"/>
                <a:gd name="connsiteX43" fmla="*/ 2156269 w 2257209"/>
                <a:gd name="connsiteY43" fmla="*/ 1112237 h 1839533"/>
                <a:gd name="connsiteX44" fmla="*/ 2144393 w 2257209"/>
                <a:gd name="connsiteY44" fmla="*/ 1159738 h 1839533"/>
                <a:gd name="connsiteX45" fmla="*/ 2168144 w 2257209"/>
                <a:gd name="connsiteY45" fmla="*/ 1236928 h 1839533"/>
                <a:gd name="connsiteX46" fmla="*/ 2168144 w 2257209"/>
                <a:gd name="connsiteY46" fmla="*/ 1361619 h 1839533"/>
                <a:gd name="connsiteX47" fmla="*/ 2132518 w 2257209"/>
                <a:gd name="connsiteY47" fmla="*/ 1462559 h 1839533"/>
                <a:gd name="connsiteX48" fmla="*/ 2090954 w 2257209"/>
                <a:gd name="connsiteY48" fmla="*/ 1533811 h 1839533"/>
                <a:gd name="connsiteX49" fmla="*/ 2025640 w 2257209"/>
                <a:gd name="connsiteY49" fmla="*/ 1566440 h 1839533"/>
                <a:gd name="connsiteX50" fmla="*/ 1927640 w 2257209"/>
                <a:gd name="connsiteY50" fmla="*/ 1839533 h 1839533"/>
                <a:gd name="connsiteX51" fmla="*/ 1838613 w 2257209"/>
                <a:gd name="connsiteY51" fmla="*/ 1830656 h 1839533"/>
                <a:gd name="connsiteX52" fmla="*/ 1877199 w 2257209"/>
                <a:gd name="connsiteY52" fmla="*/ 1688190 h 1839533"/>
                <a:gd name="connsiteX53" fmla="*/ 1912824 w 2257209"/>
                <a:gd name="connsiteY53" fmla="*/ 1557562 h 1839533"/>
                <a:gd name="connsiteX54" fmla="*/ 1900948 w 2257209"/>
                <a:gd name="connsiteY54" fmla="*/ 1462559 h 1839533"/>
                <a:gd name="connsiteX55" fmla="*/ 1924700 w 2257209"/>
                <a:gd name="connsiteY55" fmla="*/ 1361619 h 1839533"/>
                <a:gd name="connsiteX56" fmla="*/ 1990014 w 2257209"/>
                <a:gd name="connsiteY56" fmla="*/ 1254741 h 1839533"/>
                <a:gd name="connsiteX57" fmla="*/ 1984076 w 2257209"/>
                <a:gd name="connsiteY57" fmla="*/ 1201302 h 1839533"/>
                <a:gd name="connsiteX58" fmla="*/ 2016801 w 2257209"/>
                <a:gd name="connsiteY58" fmla="*/ 1109278 h 1839533"/>
                <a:gd name="connsiteX59" fmla="*/ 2049391 w 2257209"/>
                <a:gd name="connsiteY59" fmla="*/ 951920 h 1839533"/>
                <a:gd name="connsiteX60" fmla="*/ 2120643 w 2257209"/>
                <a:gd name="connsiteY60" fmla="*/ 910357 h 1839533"/>
                <a:gd name="connsiteX61" fmla="*/ 2120643 w 2257209"/>
                <a:gd name="connsiteY61" fmla="*/ 910357 h 1839533"/>
                <a:gd name="connsiteX62" fmla="*/ 2138456 w 2257209"/>
                <a:gd name="connsiteY62" fmla="*/ 785666 h 1839533"/>
                <a:gd name="connsiteX63" fmla="*/ 2068712 w 2257209"/>
                <a:gd name="connsiteY63" fmla="*/ 510348 h 1839533"/>
                <a:gd name="connsiteX64" fmla="*/ 1829697 w 2257209"/>
                <a:gd name="connsiteY64" fmla="*/ 381905 h 1839533"/>
                <a:gd name="connsiteX65" fmla="*/ 1390310 w 2257209"/>
                <a:gd name="connsiteY65" fmla="*/ 179966 h 1839533"/>
                <a:gd name="connsiteX66" fmla="*/ 1187076 w 2257209"/>
                <a:gd name="connsiteY66" fmla="*/ 152927 h 1839533"/>
                <a:gd name="connsiteX67" fmla="*/ 977652 w 2257209"/>
                <a:gd name="connsiteY67" fmla="*/ 147337 h 1839533"/>
                <a:gd name="connsiteX68" fmla="*/ 808419 w 2257209"/>
                <a:gd name="connsiteY68" fmla="*/ 144359 h 1839533"/>
                <a:gd name="connsiteX69" fmla="*/ 621432 w 2257209"/>
                <a:gd name="connsiteY69" fmla="*/ 188901 h 1839533"/>
                <a:gd name="connsiteX70" fmla="*/ 440246 w 2257209"/>
                <a:gd name="connsiteY70" fmla="*/ 275007 h 1839533"/>
                <a:gd name="connsiteX71" fmla="*/ 383288 w 2257209"/>
                <a:gd name="connsiteY71" fmla="*/ 320085 h 1839533"/>
                <a:gd name="connsiteX72" fmla="*/ 334581 w 2257209"/>
                <a:gd name="connsiteY72" fmla="*/ 329641 h 1839533"/>
                <a:gd name="connsiteX73" fmla="*/ 245517 w 2257209"/>
                <a:gd name="connsiteY73" fmla="*/ 406799 h 1839533"/>
                <a:gd name="connsiteX74" fmla="*/ 189696 w 2257209"/>
                <a:gd name="connsiteY74" fmla="*/ 476907 h 1839533"/>
                <a:gd name="connsiteX75" fmla="*/ 182521 w 2257209"/>
                <a:gd name="connsiteY75" fmla="*/ 542191 h 1839533"/>
                <a:gd name="connsiteX76" fmla="*/ 220560 w 2257209"/>
                <a:gd name="connsiteY76" fmla="*/ 571507 h 1839533"/>
                <a:gd name="connsiteX77" fmla="*/ 251455 w 2257209"/>
                <a:gd name="connsiteY77" fmla="*/ 615824 h 1839533"/>
                <a:gd name="connsiteX78" fmla="*/ 238404 w 2257209"/>
                <a:gd name="connsiteY78" fmla="*/ 690663 h 1839533"/>
                <a:gd name="connsiteX79" fmla="*/ 193253 w 2257209"/>
                <a:gd name="connsiteY79" fmla="*/ 729783 h 1839533"/>
                <a:gd name="connsiteX80" fmla="*/ 196747 w 2257209"/>
                <a:gd name="connsiteY80" fmla="*/ 757244 h 1839533"/>
                <a:gd name="connsiteX81" fmla="*/ 230085 w 2257209"/>
                <a:gd name="connsiteY81" fmla="*/ 757244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268092 w 2257209"/>
                <a:gd name="connsiteY84" fmla="*/ 744102 h 1839533"/>
                <a:gd name="connsiteX85" fmla="*/ 320572 w 2257209"/>
                <a:gd name="connsiteY85" fmla="*/ 695332 h 1839533"/>
                <a:gd name="connsiteX86" fmla="*/ 363095 w 2257209"/>
                <a:gd name="connsiteY86" fmla="*/ 672850 h 1839533"/>
                <a:gd name="connsiteX87" fmla="*/ 422471 w 2257209"/>
                <a:gd name="connsiteY87" fmla="*/ 690663 h 1839533"/>
                <a:gd name="connsiteX88" fmla="*/ 446222 w 2257209"/>
                <a:gd name="connsiteY88" fmla="*/ 767853 h 1839533"/>
                <a:gd name="connsiteX89" fmla="*/ 475910 w 2257209"/>
                <a:gd name="connsiteY89" fmla="*/ 874731 h 1839533"/>
                <a:gd name="connsiteX90" fmla="*/ 511536 w 2257209"/>
                <a:gd name="connsiteY90" fmla="*/ 963795 h 1839533"/>
                <a:gd name="connsiteX91" fmla="*/ 529349 w 2257209"/>
                <a:gd name="connsiteY91" fmla="*/ 1040985 h 1839533"/>
                <a:gd name="connsiteX92" fmla="*/ 541224 w 2257209"/>
                <a:gd name="connsiteY92" fmla="*/ 1094424 h 1839533"/>
                <a:gd name="connsiteX93" fmla="*/ 448355 w 2257209"/>
                <a:gd name="connsiteY93" fmla="*/ 1267791 h 1839533"/>
                <a:gd name="connsiteX94" fmla="*/ 511536 w 2257209"/>
                <a:gd name="connsiteY94" fmla="*/ 1367557 h 1839533"/>
                <a:gd name="connsiteX95" fmla="*/ 505598 w 2257209"/>
                <a:gd name="connsiteY95" fmla="*/ 1527873 h 1839533"/>
                <a:gd name="connsiteX96" fmla="*/ 488992 w 2257209"/>
                <a:gd name="connsiteY96" fmla="*/ 1628814 h 1839533"/>
                <a:gd name="connsiteX97" fmla="*/ 481847 w 2257209"/>
                <a:gd name="connsiteY97" fmla="*/ 1711941 h 1839533"/>
                <a:gd name="connsiteX0" fmla="*/ 481847 w 2257209"/>
                <a:gd name="connsiteY0" fmla="*/ 1711941 h 1839533"/>
                <a:gd name="connsiteX1" fmla="*/ 369032 w 2257209"/>
                <a:gd name="connsiteY1" fmla="*/ 1717879 h 1839533"/>
                <a:gd name="connsiteX2" fmla="*/ 310861 w 2257209"/>
                <a:gd name="connsiteY2" fmla="*/ 1710735 h 1839533"/>
                <a:gd name="connsiteX3" fmla="*/ 291998 w 2257209"/>
                <a:gd name="connsiteY3" fmla="*/ 1674026 h 1839533"/>
                <a:gd name="connsiteX4" fmla="*/ 249073 w 2257209"/>
                <a:gd name="connsiteY4" fmla="*/ 1662059 h 1839533"/>
                <a:gd name="connsiteX5" fmla="*/ 190902 w 2257209"/>
                <a:gd name="connsiteY5" fmla="*/ 1660852 h 1839533"/>
                <a:gd name="connsiteX6" fmla="*/ 91167 w 2257209"/>
                <a:gd name="connsiteY6" fmla="*/ 1645390 h 1839533"/>
                <a:gd name="connsiteX7" fmla="*/ 73354 w 2257209"/>
                <a:gd name="connsiteY7" fmla="*/ 1534893 h 1839533"/>
                <a:gd name="connsiteX8" fmla="*/ 63398 w 2257209"/>
                <a:gd name="connsiteY8" fmla="*/ 1328744 h 1839533"/>
                <a:gd name="connsiteX9" fmla="*/ 31730 w 2257209"/>
                <a:gd name="connsiteY9" fmla="*/ 1285573 h 1839533"/>
                <a:gd name="connsiteX10" fmla="*/ 12803 w 2257209"/>
                <a:gd name="connsiteY10" fmla="*/ 1198828 h 1839533"/>
                <a:gd name="connsiteX11" fmla="*/ 21123 w 2257209"/>
                <a:gd name="connsiteY11" fmla="*/ 1011297 h 1839533"/>
                <a:gd name="connsiteX12" fmla="*/ 54336 w 2257209"/>
                <a:gd name="connsiteY12" fmla="*/ 773790 h 1839533"/>
                <a:gd name="connsiteX13" fmla="*/ 42461 w 2257209"/>
                <a:gd name="connsiteY13" fmla="*/ 726289 h 1839533"/>
                <a:gd name="connsiteX14" fmla="*/ 12772 w 2257209"/>
                <a:gd name="connsiteY14" fmla="*/ 660975 h 1839533"/>
                <a:gd name="connsiteX15" fmla="*/ 6835 w 2257209"/>
                <a:gd name="connsiteY15" fmla="*/ 571909 h 1839533"/>
                <a:gd name="connsiteX16" fmla="*/ 54336 w 2257209"/>
                <a:gd name="connsiteY16" fmla="*/ 506595 h 1839533"/>
                <a:gd name="connsiteX17" fmla="*/ 84024 w 2257209"/>
                <a:gd name="connsiteY17" fmla="*/ 447219 h 1839533"/>
                <a:gd name="connsiteX18" fmla="*/ 226528 w 2257209"/>
                <a:gd name="connsiteY18" fmla="*/ 286902 h 1839533"/>
                <a:gd name="connsiteX19" fmla="*/ 256216 w 2257209"/>
                <a:gd name="connsiteY19" fmla="*/ 251277 h 1839533"/>
                <a:gd name="connsiteX20" fmla="*/ 265153 w 2257209"/>
                <a:gd name="connsiteY20" fmla="*/ 212652 h 1839533"/>
                <a:gd name="connsiteX21" fmla="*/ 404658 w 2257209"/>
                <a:gd name="connsiteY21" fmla="*/ 126604 h 1839533"/>
                <a:gd name="connsiteX22" fmla="*/ 594354 w 2257209"/>
                <a:gd name="connsiteY22" fmla="*/ 51658 h 1839533"/>
                <a:gd name="connsiteX23" fmla="*/ 791323 w 2257209"/>
                <a:gd name="connsiteY23" fmla="*/ 22588 h 1839533"/>
                <a:gd name="connsiteX24" fmla="*/ 808594 w 2257209"/>
                <a:gd name="connsiteY24" fmla="*/ 10772 h 1839533"/>
                <a:gd name="connsiteX25" fmla="*/ 876750 w 2257209"/>
                <a:gd name="connsiteY25" fmla="*/ 1893 h 1839533"/>
                <a:gd name="connsiteX26" fmla="*/ 1070914 w 2257209"/>
                <a:gd name="connsiteY26" fmla="*/ 1024 h 1839533"/>
                <a:gd name="connsiteX27" fmla="*/ 1241869 w 2257209"/>
                <a:gd name="connsiteY27" fmla="*/ 13770 h 1839533"/>
                <a:gd name="connsiteX28" fmla="*/ 1446612 w 2257209"/>
                <a:gd name="connsiteY28" fmla="*/ 55275 h 1839533"/>
                <a:gd name="connsiteX29" fmla="*/ 1544689 w 2257209"/>
                <a:gd name="connsiteY29" fmla="*/ 96897 h 1839533"/>
                <a:gd name="connsiteX30" fmla="*/ 1710944 w 2257209"/>
                <a:gd name="connsiteY30" fmla="*/ 144398 h 1839533"/>
                <a:gd name="connsiteX31" fmla="*/ 1794071 w 2257209"/>
                <a:gd name="connsiteY31" fmla="*/ 185962 h 1839533"/>
                <a:gd name="connsiteX32" fmla="*/ 1865323 w 2257209"/>
                <a:gd name="connsiteY32" fmla="*/ 233463 h 1839533"/>
                <a:gd name="connsiteX33" fmla="*/ 1930637 w 2257209"/>
                <a:gd name="connsiteY33" fmla="*/ 292840 h 1839533"/>
                <a:gd name="connsiteX34" fmla="*/ 2013765 w 2257209"/>
                <a:gd name="connsiteY34" fmla="*/ 346279 h 1839533"/>
                <a:gd name="connsiteX35" fmla="*/ 2144355 w 2257209"/>
                <a:gd name="connsiteY35" fmla="*/ 408596 h 1839533"/>
                <a:gd name="connsiteX36" fmla="*/ 2191759 w 2257209"/>
                <a:gd name="connsiteY36" fmla="*/ 500677 h 1839533"/>
                <a:gd name="connsiteX37" fmla="*/ 2248235 w 2257209"/>
                <a:gd name="connsiteY37" fmla="*/ 625368 h 1839533"/>
                <a:gd name="connsiteX38" fmla="*/ 2257209 w 2257209"/>
                <a:gd name="connsiteY38" fmla="*/ 779728 h 1839533"/>
                <a:gd name="connsiteX39" fmla="*/ 2251271 w 2257209"/>
                <a:gd name="connsiteY39" fmla="*/ 928170 h 1839533"/>
                <a:gd name="connsiteX40" fmla="*/ 2251271 w 2257209"/>
                <a:gd name="connsiteY40" fmla="*/ 928170 h 1839533"/>
                <a:gd name="connsiteX41" fmla="*/ 2233458 w 2257209"/>
                <a:gd name="connsiteY41" fmla="*/ 993484 h 1839533"/>
                <a:gd name="connsiteX42" fmla="*/ 2197832 w 2257209"/>
                <a:gd name="connsiteY42" fmla="*/ 1035047 h 1839533"/>
                <a:gd name="connsiteX43" fmla="*/ 2156269 w 2257209"/>
                <a:gd name="connsiteY43" fmla="*/ 1112237 h 1839533"/>
                <a:gd name="connsiteX44" fmla="*/ 2144393 w 2257209"/>
                <a:gd name="connsiteY44" fmla="*/ 1159738 h 1839533"/>
                <a:gd name="connsiteX45" fmla="*/ 2168144 w 2257209"/>
                <a:gd name="connsiteY45" fmla="*/ 1236928 h 1839533"/>
                <a:gd name="connsiteX46" fmla="*/ 2168144 w 2257209"/>
                <a:gd name="connsiteY46" fmla="*/ 1361619 h 1839533"/>
                <a:gd name="connsiteX47" fmla="*/ 2132518 w 2257209"/>
                <a:gd name="connsiteY47" fmla="*/ 1462559 h 1839533"/>
                <a:gd name="connsiteX48" fmla="*/ 2090954 w 2257209"/>
                <a:gd name="connsiteY48" fmla="*/ 1533811 h 1839533"/>
                <a:gd name="connsiteX49" fmla="*/ 2025640 w 2257209"/>
                <a:gd name="connsiteY49" fmla="*/ 1566440 h 1839533"/>
                <a:gd name="connsiteX50" fmla="*/ 1927640 w 2257209"/>
                <a:gd name="connsiteY50" fmla="*/ 1839533 h 1839533"/>
                <a:gd name="connsiteX51" fmla="*/ 1838613 w 2257209"/>
                <a:gd name="connsiteY51" fmla="*/ 1830656 h 1839533"/>
                <a:gd name="connsiteX52" fmla="*/ 1877199 w 2257209"/>
                <a:gd name="connsiteY52" fmla="*/ 1688190 h 1839533"/>
                <a:gd name="connsiteX53" fmla="*/ 1912824 w 2257209"/>
                <a:gd name="connsiteY53" fmla="*/ 1557562 h 1839533"/>
                <a:gd name="connsiteX54" fmla="*/ 1900948 w 2257209"/>
                <a:gd name="connsiteY54" fmla="*/ 1462559 h 1839533"/>
                <a:gd name="connsiteX55" fmla="*/ 1924700 w 2257209"/>
                <a:gd name="connsiteY55" fmla="*/ 1361619 h 1839533"/>
                <a:gd name="connsiteX56" fmla="*/ 1990014 w 2257209"/>
                <a:gd name="connsiteY56" fmla="*/ 1254741 h 1839533"/>
                <a:gd name="connsiteX57" fmla="*/ 1984076 w 2257209"/>
                <a:gd name="connsiteY57" fmla="*/ 1201302 h 1839533"/>
                <a:gd name="connsiteX58" fmla="*/ 2016801 w 2257209"/>
                <a:gd name="connsiteY58" fmla="*/ 1109278 h 1839533"/>
                <a:gd name="connsiteX59" fmla="*/ 2049391 w 2257209"/>
                <a:gd name="connsiteY59" fmla="*/ 951920 h 1839533"/>
                <a:gd name="connsiteX60" fmla="*/ 2120643 w 2257209"/>
                <a:gd name="connsiteY60" fmla="*/ 910357 h 1839533"/>
                <a:gd name="connsiteX61" fmla="*/ 2120643 w 2257209"/>
                <a:gd name="connsiteY61" fmla="*/ 910357 h 1839533"/>
                <a:gd name="connsiteX62" fmla="*/ 2138456 w 2257209"/>
                <a:gd name="connsiteY62" fmla="*/ 785666 h 1839533"/>
                <a:gd name="connsiteX63" fmla="*/ 2068712 w 2257209"/>
                <a:gd name="connsiteY63" fmla="*/ 510348 h 1839533"/>
                <a:gd name="connsiteX64" fmla="*/ 1829697 w 2257209"/>
                <a:gd name="connsiteY64" fmla="*/ 381905 h 1839533"/>
                <a:gd name="connsiteX65" fmla="*/ 1390310 w 2257209"/>
                <a:gd name="connsiteY65" fmla="*/ 179966 h 1839533"/>
                <a:gd name="connsiteX66" fmla="*/ 1187076 w 2257209"/>
                <a:gd name="connsiteY66" fmla="*/ 152927 h 1839533"/>
                <a:gd name="connsiteX67" fmla="*/ 977652 w 2257209"/>
                <a:gd name="connsiteY67" fmla="*/ 147337 h 1839533"/>
                <a:gd name="connsiteX68" fmla="*/ 808419 w 2257209"/>
                <a:gd name="connsiteY68" fmla="*/ 144359 h 1839533"/>
                <a:gd name="connsiteX69" fmla="*/ 621432 w 2257209"/>
                <a:gd name="connsiteY69" fmla="*/ 188901 h 1839533"/>
                <a:gd name="connsiteX70" fmla="*/ 440246 w 2257209"/>
                <a:gd name="connsiteY70" fmla="*/ 275007 h 1839533"/>
                <a:gd name="connsiteX71" fmla="*/ 383288 w 2257209"/>
                <a:gd name="connsiteY71" fmla="*/ 320085 h 1839533"/>
                <a:gd name="connsiteX72" fmla="*/ 334581 w 2257209"/>
                <a:gd name="connsiteY72" fmla="*/ 329641 h 1839533"/>
                <a:gd name="connsiteX73" fmla="*/ 245517 w 2257209"/>
                <a:gd name="connsiteY73" fmla="*/ 406799 h 1839533"/>
                <a:gd name="connsiteX74" fmla="*/ 189696 w 2257209"/>
                <a:gd name="connsiteY74" fmla="*/ 476907 h 1839533"/>
                <a:gd name="connsiteX75" fmla="*/ 182521 w 2257209"/>
                <a:gd name="connsiteY75" fmla="*/ 542191 h 1839533"/>
                <a:gd name="connsiteX76" fmla="*/ 220560 w 2257209"/>
                <a:gd name="connsiteY76" fmla="*/ 571507 h 1839533"/>
                <a:gd name="connsiteX77" fmla="*/ 251455 w 2257209"/>
                <a:gd name="connsiteY77" fmla="*/ 615824 h 1839533"/>
                <a:gd name="connsiteX78" fmla="*/ 238404 w 2257209"/>
                <a:gd name="connsiteY78" fmla="*/ 690663 h 1839533"/>
                <a:gd name="connsiteX79" fmla="*/ 193253 w 2257209"/>
                <a:gd name="connsiteY79" fmla="*/ 729783 h 1839533"/>
                <a:gd name="connsiteX80" fmla="*/ 196747 w 2257209"/>
                <a:gd name="connsiteY80" fmla="*/ 757244 h 1839533"/>
                <a:gd name="connsiteX81" fmla="*/ 230085 w 2257209"/>
                <a:gd name="connsiteY81" fmla="*/ 757244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268092 w 2257209"/>
                <a:gd name="connsiteY84" fmla="*/ 744102 h 1839533"/>
                <a:gd name="connsiteX85" fmla="*/ 320572 w 2257209"/>
                <a:gd name="connsiteY85" fmla="*/ 695332 h 1839533"/>
                <a:gd name="connsiteX86" fmla="*/ 363095 w 2257209"/>
                <a:gd name="connsiteY86" fmla="*/ 672850 h 1839533"/>
                <a:gd name="connsiteX87" fmla="*/ 422471 w 2257209"/>
                <a:gd name="connsiteY87" fmla="*/ 690663 h 1839533"/>
                <a:gd name="connsiteX88" fmla="*/ 446222 w 2257209"/>
                <a:gd name="connsiteY88" fmla="*/ 767853 h 1839533"/>
                <a:gd name="connsiteX89" fmla="*/ 475910 w 2257209"/>
                <a:gd name="connsiteY89" fmla="*/ 874731 h 1839533"/>
                <a:gd name="connsiteX90" fmla="*/ 511536 w 2257209"/>
                <a:gd name="connsiteY90" fmla="*/ 963795 h 1839533"/>
                <a:gd name="connsiteX91" fmla="*/ 529349 w 2257209"/>
                <a:gd name="connsiteY91" fmla="*/ 1040985 h 1839533"/>
                <a:gd name="connsiteX92" fmla="*/ 541224 w 2257209"/>
                <a:gd name="connsiteY92" fmla="*/ 1094424 h 1839533"/>
                <a:gd name="connsiteX93" fmla="*/ 515030 w 2257209"/>
                <a:gd name="connsiteY93" fmla="*/ 1260647 h 1839533"/>
                <a:gd name="connsiteX94" fmla="*/ 511536 w 2257209"/>
                <a:gd name="connsiteY94" fmla="*/ 1367557 h 1839533"/>
                <a:gd name="connsiteX95" fmla="*/ 505598 w 2257209"/>
                <a:gd name="connsiteY95" fmla="*/ 1527873 h 1839533"/>
                <a:gd name="connsiteX96" fmla="*/ 488992 w 2257209"/>
                <a:gd name="connsiteY96" fmla="*/ 1628814 h 1839533"/>
                <a:gd name="connsiteX97" fmla="*/ 481847 w 2257209"/>
                <a:gd name="connsiteY97" fmla="*/ 1711941 h 1839533"/>
                <a:gd name="connsiteX0" fmla="*/ 481847 w 2257209"/>
                <a:gd name="connsiteY0" fmla="*/ 1711941 h 1839533"/>
                <a:gd name="connsiteX1" fmla="*/ 369032 w 2257209"/>
                <a:gd name="connsiteY1" fmla="*/ 1717879 h 1839533"/>
                <a:gd name="connsiteX2" fmla="*/ 310861 w 2257209"/>
                <a:gd name="connsiteY2" fmla="*/ 1710735 h 1839533"/>
                <a:gd name="connsiteX3" fmla="*/ 291998 w 2257209"/>
                <a:gd name="connsiteY3" fmla="*/ 1674026 h 1839533"/>
                <a:gd name="connsiteX4" fmla="*/ 249073 w 2257209"/>
                <a:gd name="connsiteY4" fmla="*/ 1662059 h 1839533"/>
                <a:gd name="connsiteX5" fmla="*/ 190902 w 2257209"/>
                <a:gd name="connsiteY5" fmla="*/ 1660852 h 1839533"/>
                <a:gd name="connsiteX6" fmla="*/ 91167 w 2257209"/>
                <a:gd name="connsiteY6" fmla="*/ 1645390 h 1839533"/>
                <a:gd name="connsiteX7" fmla="*/ 73354 w 2257209"/>
                <a:gd name="connsiteY7" fmla="*/ 1534893 h 1839533"/>
                <a:gd name="connsiteX8" fmla="*/ 63398 w 2257209"/>
                <a:gd name="connsiteY8" fmla="*/ 1328744 h 1839533"/>
                <a:gd name="connsiteX9" fmla="*/ 31730 w 2257209"/>
                <a:gd name="connsiteY9" fmla="*/ 1285573 h 1839533"/>
                <a:gd name="connsiteX10" fmla="*/ 12803 w 2257209"/>
                <a:gd name="connsiteY10" fmla="*/ 1198828 h 1839533"/>
                <a:gd name="connsiteX11" fmla="*/ 21123 w 2257209"/>
                <a:gd name="connsiteY11" fmla="*/ 1011297 h 1839533"/>
                <a:gd name="connsiteX12" fmla="*/ 54336 w 2257209"/>
                <a:gd name="connsiteY12" fmla="*/ 773790 h 1839533"/>
                <a:gd name="connsiteX13" fmla="*/ 42461 w 2257209"/>
                <a:gd name="connsiteY13" fmla="*/ 726289 h 1839533"/>
                <a:gd name="connsiteX14" fmla="*/ 12772 w 2257209"/>
                <a:gd name="connsiteY14" fmla="*/ 660975 h 1839533"/>
                <a:gd name="connsiteX15" fmla="*/ 6835 w 2257209"/>
                <a:gd name="connsiteY15" fmla="*/ 571909 h 1839533"/>
                <a:gd name="connsiteX16" fmla="*/ 54336 w 2257209"/>
                <a:gd name="connsiteY16" fmla="*/ 506595 h 1839533"/>
                <a:gd name="connsiteX17" fmla="*/ 84024 w 2257209"/>
                <a:gd name="connsiteY17" fmla="*/ 447219 h 1839533"/>
                <a:gd name="connsiteX18" fmla="*/ 226528 w 2257209"/>
                <a:gd name="connsiteY18" fmla="*/ 286902 h 1839533"/>
                <a:gd name="connsiteX19" fmla="*/ 256216 w 2257209"/>
                <a:gd name="connsiteY19" fmla="*/ 251277 h 1839533"/>
                <a:gd name="connsiteX20" fmla="*/ 265153 w 2257209"/>
                <a:gd name="connsiteY20" fmla="*/ 212652 h 1839533"/>
                <a:gd name="connsiteX21" fmla="*/ 404658 w 2257209"/>
                <a:gd name="connsiteY21" fmla="*/ 126604 h 1839533"/>
                <a:gd name="connsiteX22" fmla="*/ 594354 w 2257209"/>
                <a:gd name="connsiteY22" fmla="*/ 51658 h 1839533"/>
                <a:gd name="connsiteX23" fmla="*/ 791323 w 2257209"/>
                <a:gd name="connsiteY23" fmla="*/ 22588 h 1839533"/>
                <a:gd name="connsiteX24" fmla="*/ 808594 w 2257209"/>
                <a:gd name="connsiteY24" fmla="*/ 10772 h 1839533"/>
                <a:gd name="connsiteX25" fmla="*/ 876750 w 2257209"/>
                <a:gd name="connsiteY25" fmla="*/ 1893 h 1839533"/>
                <a:gd name="connsiteX26" fmla="*/ 1070914 w 2257209"/>
                <a:gd name="connsiteY26" fmla="*/ 1024 h 1839533"/>
                <a:gd name="connsiteX27" fmla="*/ 1241869 w 2257209"/>
                <a:gd name="connsiteY27" fmla="*/ 13770 h 1839533"/>
                <a:gd name="connsiteX28" fmla="*/ 1446612 w 2257209"/>
                <a:gd name="connsiteY28" fmla="*/ 55275 h 1839533"/>
                <a:gd name="connsiteX29" fmla="*/ 1544689 w 2257209"/>
                <a:gd name="connsiteY29" fmla="*/ 96897 h 1839533"/>
                <a:gd name="connsiteX30" fmla="*/ 1710944 w 2257209"/>
                <a:gd name="connsiteY30" fmla="*/ 144398 h 1839533"/>
                <a:gd name="connsiteX31" fmla="*/ 1794071 w 2257209"/>
                <a:gd name="connsiteY31" fmla="*/ 185962 h 1839533"/>
                <a:gd name="connsiteX32" fmla="*/ 1865323 w 2257209"/>
                <a:gd name="connsiteY32" fmla="*/ 233463 h 1839533"/>
                <a:gd name="connsiteX33" fmla="*/ 1930637 w 2257209"/>
                <a:gd name="connsiteY33" fmla="*/ 292840 h 1839533"/>
                <a:gd name="connsiteX34" fmla="*/ 2013765 w 2257209"/>
                <a:gd name="connsiteY34" fmla="*/ 346279 h 1839533"/>
                <a:gd name="connsiteX35" fmla="*/ 2144355 w 2257209"/>
                <a:gd name="connsiteY35" fmla="*/ 408596 h 1839533"/>
                <a:gd name="connsiteX36" fmla="*/ 2191759 w 2257209"/>
                <a:gd name="connsiteY36" fmla="*/ 500677 h 1839533"/>
                <a:gd name="connsiteX37" fmla="*/ 2248235 w 2257209"/>
                <a:gd name="connsiteY37" fmla="*/ 625368 h 1839533"/>
                <a:gd name="connsiteX38" fmla="*/ 2257209 w 2257209"/>
                <a:gd name="connsiteY38" fmla="*/ 779728 h 1839533"/>
                <a:gd name="connsiteX39" fmla="*/ 2251271 w 2257209"/>
                <a:gd name="connsiteY39" fmla="*/ 928170 h 1839533"/>
                <a:gd name="connsiteX40" fmla="*/ 2251271 w 2257209"/>
                <a:gd name="connsiteY40" fmla="*/ 928170 h 1839533"/>
                <a:gd name="connsiteX41" fmla="*/ 2233458 w 2257209"/>
                <a:gd name="connsiteY41" fmla="*/ 993484 h 1839533"/>
                <a:gd name="connsiteX42" fmla="*/ 2197832 w 2257209"/>
                <a:gd name="connsiteY42" fmla="*/ 1035047 h 1839533"/>
                <a:gd name="connsiteX43" fmla="*/ 2156269 w 2257209"/>
                <a:gd name="connsiteY43" fmla="*/ 1112237 h 1839533"/>
                <a:gd name="connsiteX44" fmla="*/ 2144393 w 2257209"/>
                <a:gd name="connsiteY44" fmla="*/ 1159738 h 1839533"/>
                <a:gd name="connsiteX45" fmla="*/ 2168144 w 2257209"/>
                <a:gd name="connsiteY45" fmla="*/ 1236928 h 1839533"/>
                <a:gd name="connsiteX46" fmla="*/ 2168144 w 2257209"/>
                <a:gd name="connsiteY46" fmla="*/ 1361619 h 1839533"/>
                <a:gd name="connsiteX47" fmla="*/ 2132518 w 2257209"/>
                <a:gd name="connsiteY47" fmla="*/ 1462559 h 1839533"/>
                <a:gd name="connsiteX48" fmla="*/ 2090954 w 2257209"/>
                <a:gd name="connsiteY48" fmla="*/ 1533811 h 1839533"/>
                <a:gd name="connsiteX49" fmla="*/ 2025640 w 2257209"/>
                <a:gd name="connsiteY49" fmla="*/ 1566440 h 1839533"/>
                <a:gd name="connsiteX50" fmla="*/ 1927640 w 2257209"/>
                <a:gd name="connsiteY50" fmla="*/ 1839533 h 1839533"/>
                <a:gd name="connsiteX51" fmla="*/ 1838613 w 2257209"/>
                <a:gd name="connsiteY51" fmla="*/ 1830656 h 1839533"/>
                <a:gd name="connsiteX52" fmla="*/ 1877199 w 2257209"/>
                <a:gd name="connsiteY52" fmla="*/ 1688190 h 1839533"/>
                <a:gd name="connsiteX53" fmla="*/ 1912824 w 2257209"/>
                <a:gd name="connsiteY53" fmla="*/ 1557562 h 1839533"/>
                <a:gd name="connsiteX54" fmla="*/ 1900948 w 2257209"/>
                <a:gd name="connsiteY54" fmla="*/ 1462559 h 1839533"/>
                <a:gd name="connsiteX55" fmla="*/ 1924700 w 2257209"/>
                <a:gd name="connsiteY55" fmla="*/ 1361619 h 1839533"/>
                <a:gd name="connsiteX56" fmla="*/ 1990014 w 2257209"/>
                <a:gd name="connsiteY56" fmla="*/ 1254741 h 1839533"/>
                <a:gd name="connsiteX57" fmla="*/ 1984076 w 2257209"/>
                <a:gd name="connsiteY57" fmla="*/ 1201302 h 1839533"/>
                <a:gd name="connsiteX58" fmla="*/ 2016801 w 2257209"/>
                <a:gd name="connsiteY58" fmla="*/ 1109278 h 1839533"/>
                <a:gd name="connsiteX59" fmla="*/ 2049391 w 2257209"/>
                <a:gd name="connsiteY59" fmla="*/ 951920 h 1839533"/>
                <a:gd name="connsiteX60" fmla="*/ 2120643 w 2257209"/>
                <a:gd name="connsiteY60" fmla="*/ 910357 h 1839533"/>
                <a:gd name="connsiteX61" fmla="*/ 2120643 w 2257209"/>
                <a:gd name="connsiteY61" fmla="*/ 910357 h 1839533"/>
                <a:gd name="connsiteX62" fmla="*/ 2138456 w 2257209"/>
                <a:gd name="connsiteY62" fmla="*/ 785666 h 1839533"/>
                <a:gd name="connsiteX63" fmla="*/ 2068712 w 2257209"/>
                <a:gd name="connsiteY63" fmla="*/ 510348 h 1839533"/>
                <a:gd name="connsiteX64" fmla="*/ 1829697 w 2257209"/>
                <a:gd name="connsiteY64" fmla="*/ 381905 h 1839533"/>
                <a:gd name="connsiteX65" fmla="*/ 1390310 w 2257209"/>
                <a:gd name="connsiteY65" fmla="*/ 179966 h 1839533"/>
                <a:gd name="connsiteX66" fmla="*/ 1187076 w 2257209"/>
                <a:gd name="connsiteY66" fmla="*/ 152927 h 1839533"/>
                <a:gd name="connsiteX67" fmla="*/ 977652 w 2257209"/>
                <a:gd name="connsiteY67" fmla="*/ 147337 h 1839533"/>
                <a:gd name="connsiteX68" fmla="*/ 808419 w 2257209"/>
                <a:gd name="connsiteY68" fmla="*/ 144359 h 1839533"/>
                <a:gd name="connsiteX69" fmla="*/ 621432 w 2257209"/>
                <a:gd name="connsiteY69" fmla="*/ 188901 h 1839533"/>
                <a:gd name="connsiteX70" fmla="*/ 440246 w 2257209"/>
                <a:gd name="connsiteY70" fmla="*/ 275007 h 1839533"/>
                <a:gd name="connsiteX71" fmla="*/ 383288 w 2257209"/>
                <a:gd name="connsiteY71" fmla="*/ 320085 h 1839533"/>
                <a:gd name="connsiteX72" fmla="*/ 334581 w 2257209"/>
                <a:gd name="connsiteY72" fmla="*/ 329641 h 1839533"/>
                <a:gd name="connsiteX73" fmla="*/ 245517 w 2257209"/>
                <a:gd name="connsiteY73" fmla="*/ 406799 h 1839533"/>
                <a:gd name="connsiteX74" fmla="*/ 189696 w 2257209"/>
                <a:gd name="connsiteY74" fmla="*/ 476907 h 1839533"/>
                <a:gd name="connsiteX75" fmla="*/ 182521 w 2257209"/>
                <a:gd name="connsiteY75" fmla="*/ 542191 h 1839533"/>
                <a:gd name="connsiteX76" fmla="*/ 220560 w 2257209"/>
                <a:gd name="connsiteY76" fmla="*/ 571507 h 1839533"/>
                <a:gd name="connsiteX77" fmla="*/ 251455 w 2257209"/>
                <a:gd name="connsiteY77" fmla="*/ 615824 h 1839533"/>
                <a:gd name="connsiteX78" fmla="*/ 238404 w 2257209"/>
                <a:gd name="connsiteY78" fmla="*/ 690663 h 1839533"/>
                <a:gd name="connsiteX79" fmla="*/ 193253 w 2257209"/>
                <a:gd name="connsiteY79" fmla="*/ 729783 h 1839533"/>
                <a:gd name="connsiteX80" fmla="*/ 196747 w 2257209"/>
                <a:gd name="connsiteY80" fmla="*/ 757244 h 1839533"/>
                <a:gd name="connsiteX81" fmla="*/ 230085 w 2257209"/>
                <a:gd name="connsiteY81" fmla="*/ 757244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268092 w 2257209"/>
                <a:gd name="connsiteY84" fmla="*/ 744102 h 1839533"/>
                <a:gd name="connsiteX85" fmla="*/ 320572 w 2257209"/>
                <a:gd name="connsiteY85" fmla="*/ 695332 h 1839533"/>
                <a:gd name="connsiteX86" fmla="*/ 363095 w 2257209"/>
                <a:gd name="connsiteY86" fmla="*/ 672850 h 1839533"/>
                <a:gd name="connsiteX87" fmla="*/ 422471 w 2257209"/>
                <a:gd name="connsiteY87" fmla="*/ 690663 h 1839533"/>
                <a:gd name="connsiteX88" fmla="*/ 446222 w 2257209"/>
                <a:gd name="connsiteY88" fmla="*/ 767853 h 1839533"/>
                <a:gd name="connsiteX89" fmla="*/ 475910 w 2257209"/>
                <a:gd name="connsiteY89" fmla="*/ 874731 h 1839533"/>
                <a:gd name="connsiteX90" fmla="*/ 511536 w 2257209"/>
                <a:gd name="connsiteY90" fmla="*/ 963795 h 1839533"/>
                <a:gd name="connsiteX91" fmla="*/ 529349 w 2257209"/>
                <a:gd name="connsiteY91" fmla="*/ 1040985 h 1839533"/>
                <a:gd name="connsiteX92" fmla="*/ 541224 w 2257209"/>
                <a:gd name="connsiteY92" fmla="*/ 1094424 h 1839533"/>
                <a:gd name="connsiteX93" fmla="*/ 515030 w 2257209"/>
                <a:gd name="connsiteY93" fmla="*/ 1260647 h 1839533"/>
                <a:gd name="connsiteX94" fmla="*/ 421049 w 2257209"/>
                <a:gd name="connsiteY94" fmla="*/ 1358032 h 1839533"/>
                <a:gd name="connsiteX95" fmla="*/ 505598 w 2257209"/>
                <a:gd name="connsiteY95" fmla="*/ 1527873 h 1839533"/>
                <a:gd name="connsiteX96" fmla="*/ 488992 w 2257209"/>
                <a:gd name="connsiteY96" fmla="*/ 1628814 h 1839533"/>
                <a:gd name="connsiteX97" fmla="*/ 481847 w 2257209"/>
                <a:gd name="connsiteY97" fmla="*/ 1711941 h 1839533"/>
                <a:gd name="connsiteX0" fmla="*/ 481847 w 2257209"/>
                <a:gd name="connsiteY0" fmla="*/ 1711941 h 1839533"/>
                <a:gd name="connsiteX1" fmla="*/ 369032 w 2257209"/>
                <a:gd name="connsiteY1" fmla="*/ 1717879 h 1839533"/>
                <a:gd name="connsiteX2" fmla="*/ 310861 w 2257209"/>
                <a:gd name="connsiteY2" fmla="*/ 1710735 h 1839533"/>
                <a:gd name="connsiteX3" fmla="*/ 291998 w 2257209"/>
                <a:gd name="connsiteY3" fmla="*/ 1674026 h 1839533"/>
                <a:gd name="connsiteX4" fmla="*/ 249073 w 2257209"/>
                <a:gd name="connsiteY4" fmla="*/ 1662059 h 1839533"/>
                <a:gd name="connsiteX5" fmla="*/ 190902 w 2257209"/>
                <a:gd name="connsiteY5" fmla="*/ 1660852 h 1839533"/>
                <a:gd name="connsiteX6" fmla="*/ 91167 w 2257209"/>
                <a:gd name="connsiteY6" fmla="*/ 1645390 h 1839533"/>
                <a:gd name="connsiteX7" fmla="*/ 73354 w 2257209"/>
                <a:gd name="connsiteY7" fmla="*/ 1534893 h 1839533"/>
                <a:gd name="connsiteX8" fmla="*/ 63398 w 2257209"/>
                <a:gd name="connsiteY8" fmla="*/ 1328744 h 1839533"/>
                <a:gd name="connsiteX9" fmla="*/ 31730 w 2257209"/>
                <a:gd name="connsiteY9" fmla="*/ 1285573 h 1839533"/>
                <a:gd name="connsiteX10" fmla="*/ 12803 w 2257209"/>
                <a:gd name="connsiteY10" fmla="*/ 1198828 h 1839533"/>
                <a:gd name="connsiteX11" fmla="*/ 21123 w 2257209"/>
                <a:gd name="connsiteY11" fmla="*/ 1011297 h 1839533"/>
                <a:gd name="connsiteX12" fmla="*/ 54336 w 2257209"/>
                <a:gd name="connsiteY12" fmla="*/ 773790 h 1839533"/>
                <a:gd name="connsiteX13" fmla="*/ 42461 w 2257209"/>
                <a:gd name="connsiteY13" fmla="*/ 726289 h 1839533"/>
                <a:gd name="connsiteX14" fmla="*/ 12772 w 2257209"/>
                <a:gd name="connsiteY14" fmla="*/ 660975 h 1839533"/>
                <a:gd name="connsiteX15" fmla="*/ 6835 w 2257209"/>
                <a:gd name="connsiteY15" fmla="*/ 571909 h 1839533"/>
                <a:gd name="connsiteX16" fmla="*/ 54336 w 2257209"/>
                <a:gd name="connsiteY16" fmla="*/ 506595 h 1839533"/>
                <a:gd name="connsiteX17" fmla="*/ 84024 w 2257209"/>
                <a:gd name="connsiteY17" fmla="*/ 447219 h 1839533"/>
                <a:gd name="connsiteX18" fmla="*/ 226528 w 2257209"/>
                <a:gd name="connsiteY18" fmla="*/ 286902 h 1839533"/>
                <a:gd name="connsiteX19" fmla="*/ 256216 w 2257209"/>
                <a:gd name="connsiteY19" fmla="*/ 251277 h 1839533"/>
                <a:gd name="connsiteX20" fmla="*/ 265153 w 2257209"/>
                <a:gd name="connsiteY20" fmla="*/ 212652 h 1839533"/>
                <a:gd name="connsiteX21" fmla="*/ 404658 w 2257209"/>
                <a:gd name="connsiteY21" fmla="*/ 126604 h 1839533"/>
                <a:gd name="connsiteX22" fmla="*/ 594354 w 2257209"/>
                <a:gd name="connsiteY22" fmla="*/ 51658 h 1839533"/>
                <a:gd name="connsiteX23" fmla="*/ 791323 w 2257209"/>
                <a:gd name="connsiteY23" fmla="*/ 22588 h 1839533"/>
                <a:gd name="connsiteX24" fmla="*/ 808594 w 2257209"/>
                <a:gd name="connsiteY24" fmla="*/ 10772 h 1839533"/>
                <a:gd name="connsiteX25" fmla="*/ 876750 w 2257209"/>
                <a:gd name="connsiteY25" fmla="*/ 1893 h 1839533"/>
                <a:gd name="connsiteX26" fmla="*/ 1070914 w 2257209"/>
                <a:gd name="connsiteY26" fmla="*/ 1024 h 1839533"/>
                <a:gd name="connsiteX27" fmla="*/ 1241869 w 2257209"/>
                <a:gd name="connsiteY27" fmla="*/ 13770 h 1839533"/>
                <a:gd name="connsiteX28" fmla="*/ 1446612 w 2257209"/>
                <a:gd name="connsiteY28" fmla="*/ 55275 h 1839533"/>
                <a:gd name="connsiteX29" fmla="*/ 1544689 w 2257209"/>
                <a:gd name="connsiteY29" fmla="*/ 96897 h 1839533"/>
                <a:gd name="connsiteX30" fmla="*/ 1710944 w 2257209"/>
                <a:gd name="connsiteY30" fmla="*/ 144398 h 1839533"/>
                <a:gd name="connsiteX31" fmla="*/ 1794071 w 2257209"/>
                <a:gd name="connsiteY31" fmla="*/ 185962 h 1839533"/>
                <a:gd name="connsiteX32" fmla="*/ 1865323 w 2257209"/>
                <a:gd name="connsiteY32" fmla="*/ 233463 h 1839533"/>
                <a:gd name="connsiteX33" fmla="*/ 1930637 w 2257209"/>
                <a:gd name="connsiteY33" fmla="*/ 292840 h 1839533"/>
                <a:gd name="connsiteX34" fmla="*/ 2013765 w 2257209"/>
                <a:gd name="connsiteY34" fmla="*/ 346279 h 1839533"/>
                <a:gd name="connsiteX35" fmla="*/ 2144355 w 2257209"/>
                <a:gd name="connsiteY35" fmla="*/ 408596 h 1839533"/>
                <a:gd name="connsiteX36" fmla="*/ 2191759 w 2257209"/>
                <a:gd name="connsiteY36" fmla="*/ 500677 h 1839533"/>
                <a:gd name="connsiteX37" fmla="*/ 2248235 w 2257209"/>
                <a:gd name="connsiteY37" fmla="*/ 625368 h 1839533"/>
                <a:gd name="connsiteX38" fmla="*/ 2257209 w 2257209"/>
                <a:gd name="connsiteY38" fmla="*/ 779728 h 1839533"/>
                <a:gd name="connsiteX39" fmla="*/ 2251271 w 2257209"/>
                <a:gd name="connsiteY39" fmla="*/ 928170 h 1839533"/>
                <a:gd name="connsiteX40" fmla="*/ 2251271 w 2257209"/>
                <a:gd name="connsiteY40" fmla="*/ 928170 h 1839533"/>
                <a:gd name="connsiteX41" fmla="*/ 2233458 w 2257209"/>
                <a:gd name="connsiteY41" fmla="*/ 993484 h 1839533"/>
                <a:gd name="connsiteX42" fmla="*/ 2197832 w 2257209"/>
                <a:gd name="connsiteY42" fmla="*/ 1035047 h 1839533"/>
                <a:gd name="connsiteX43" fmla="*/ 2156269 w 2257209"/>
                <a:gd name="connsiteY43" fmla="*/ 1112237 h 1839533"/>
                <a:gd name="connsiteX44" fmla="*/ 2144393 w 2257209"/>
                <a:gd name="connsiteY44" fmla="*/ 1159738 h 1839533"/>
                <a:gd name="connsiteX45" fmla="*/ 2168144 w 2257209"/>
                <a:gd name="connsiteY45" fmla="*/ 1236928 h 1839533"/>
                <a:gd name="connsiteX46" fmla="*/ 2168144 w 2257209"/>
                <a:gd name="connsiteY46" fmla="*/ 1361619 h 1839533"/>
                <a:gd name="connsiteX47" fmla="*/ 2132518 w 2257209"/>
                <a:gd name="connsiteY47" fmla="*/ 1462559 h 1839533"/>
                <a:gd name="connsiteX48" fmla="*/ 2090954 w 2257209"/>
                <a:gd name="connsiteY48" fmla="*/ 1533811 h 1839533"/>
                <a:gd name="connsiteX49" fmla="*/ 2025640 w 2257209"/>
                <a:gd name="connsiteY49" fmla="*/ 1566440 h 1839533"/>
                <a:gd name="connsiteX50" fmla="*/ 1927640 w 2257209"/>
                <a:gd name="connsiteY50" fmla="*/ 1839533 h 1839533"/>
                <a:gd name="connsiteX51" fmla="*/ 1838613 w 2257209"/>
                <a:gd name="connsiteY51" fmla="*/ 1830656 h 1839533"/>
                <a:gd name="connsiteX52" fmla="*/ 1877199 w 2257209"/>
                <a:gd name="connsiteY52" fmla="*/ 1688190 h 1839533"/>
                <a:gd name="connsiteX53" fmla="*/ 1912824 w 2257209"/>
                <a:gd name="connsiteY53" fmla="*/ 1557562 h 1839533"/>
                <a:gd name="connsiteX54" fmla="*/ 1900948 w 2257209"/>
                <a:gd name="connsiteY54" fmla="*/ 1462559 h 1839533"/>
                <a:gd name="connsiteX55" fmla="*/ 1924700 w 2257209"/>
                <a:gd name="connsiteY55" fmla="*/ 1361619 h 1839533"/>
                <a:gd name="connsiteX56" fmla="*/ 1990014 w 2257209"/>
                <a:gd name="connsiteY56" fmla="*/ 1254741 h 1839533"/>
                <a:gd name="connsiteX57" fmla="*/ 1984076 w 2257209"/>
                <a:gd name="connsiteY57" fmla="*/ 1201302 h 1839533"/>
                <a:gd name="connsiteX58" fmla="*/ 2016801 w 2257209"/>
                <a:gd name="connsiteY58" fmla="*/ 1109278 h 1839533"/>
                <a:gd name="connsiteX59" fmla="*/ 2049391 w 2257209"/>
                <a:gd name="connsiteY59" fmla="*/ 951920 h 1839533"/>
                <a:gd name="connsiteX60" fmla="*/ 2120643 w 2257209"/>
                <a:gd name="connsiteY60" fmla="*/ 910357 h 1839533"/>
                <a:gd name="connsiteX61" fmla="*/ 2120643 w 2257209"/>
                <a:gd name="connsiteY61" fmla="*/ 910357 h 1839533"/>
                <a:gd name="connsiteX62" fmla="*/ 2138456 w 2257209"/>
                <a:gd name="connsiteY62" fmla="*/ 785666 h 1839533"/>
                <a:gd name="connsiteX63" fmla="*/ 2068712 w 2257209"/>
                <a:gd name="connsiteY63" fmla="*/ 510348 h 1839533"/>
                <a:gd name="connsiteX64" fmla="*/ 1829697 w 2257209"/>
                <a:gd name="connsiteY64" fmla="*/ 381905 h 1839533"/>
                <a:gd name="connsiteX65" fmla="*/ 1390310 w 2257209"/>
                <a:gd name="connsiteY65" fmla="*/ 179966 h 1839533"/>
                <a:gd name="connsiteX66" fmla="*/ 1187076 w 2257209"/>
                <a:gd name="connsiteY66" fmla="*/ 152927 h 1839533"/>
                <a:gd name="connsiteX67" fmla="*/ 977652 w 2257209"/>
                <a:gd name="connsiteY67" fmla="*/ 147337 h 1839533"/>
                <a:gd name="connsiteX68" fmla="*/ 808419 w 2257209"/>
                <a:gd name="connsiteY68" fmla="*/ 144359 h 1839533"/>
                <a:gd name="connsiteX69" fmla="*/ 621432 w 2257209"/>
                <a:gd name="connsiteY69" fmla="*/ 188901 h 1839533"/>
                <a:gd name="connsiteX70" fmla="*/ 440246 w 2257209"/>
                <a:gd name="connsiteY70" fmla="*/ 275007 h 1839533"/>
                <a:gd name="connsiteX71" fmla="*/ 383288 w 2257209"/>
                <a:gd name="connsiteY71" fmla="*/ 320085 h 1839533"/>
                <a:gd name="connsiteX72" fmla="*/ 334581 w 2257209"/>
                <a:gd name="connsiteY72" fmla="*/ 329641 h 1839533"/>
                <a:gd name="connsiteX73" fmla="*/ 245517 w 2257209"/>
                <a:gd name="connsiteY73" fmla="*/ 406799 h 1839533"/>
                <a:gd name="connsiteX74" fmla="*/ 189696 w 2257209"/>
                <a:gd name="connsiteY74" fmla="*/ 476907 h 1839533"/>
                <a:gd name="connsiteX75" fmla="*/ 182521 w 2257209"/>
                <a:gd name="connsiteY75" fmla="*/ 542191 h 1839533"/>
                <a:gd name="connsiteX76" fmla="*/ 220560 w 2257209"/>
                <a:gd name="connsiteY76" fmla="*/ 571507 h 1839533"/>
                <a:gd name="connsiteX77" fmla="*/ 251455 w 2257209"/>
                <a:gd name="connsiteY77" fmla="*/ 615824 h 1839533"/>
                <a:gd name="connsiteX78" fmla="*/ 238404 w 2257209"/>
                <a:gd name="connsiteY78" fmla="*/ 690663 h 1839533"/>
                <a:gd name="connsiteX79" fmla="*/ 193253 w 2257209"/>
                <a:gd name="connsiteY79" fmla="*/ 729783 h 1839533"/>
                <a:gd name="connsiteX80" fmla="*/ 196747 w 2257209"/>
                <a:gd name="connsiteY80" fmla="*/ 757244 h 1839533"/>
                <a:gd name="connsiteX81" fmla="*/ 230085 w 2257209"/>
                <a:gd name="connsiteY81" fmla="*/ 757244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268092 w 2257209"/>
                <a:gd name="connsiteY84" fmla="*/ 744102 h 1839533"/>
                <a:gd name="connsiteX85" fmla="*/ 320572 w 2257209"/>
                <a:gd name="connsiteY85" fmla="*/ 695332 h 1839533"/>
                <a:gd name="connsiteX86" fmla="*/ 363095 w 2257209"/>
                <a:gd name="connsiteY86" fmla="*/ 672850 h 1839533"/>
                <a:gd name="connsiteX87" fmla="*/ 422471 w 2257209"/>
                <a:gd name="connsiteY87" fmla="*/ 690663 h 1839533"/>
                <a:gd name="connsiteX88" fmla="*/ 446222 w 2257209"/>
                <a:gd name="connsiteY88" fmla="*/ 767853 h 1839533"/>
                <a:gd name="connsiteX89" fmla="*/ 475910 w 2257209"/>
                <a:gd name="connsiteY89" fmla="*/ 874731 h 1839533"/>
                <a:gd name="connsiteX90" fmla="*/ 511536 w 2257209"/>
                <a:gd name="connsiteY90" fmla="*/ 963795 h 1839533"/>
                <a:gd name="connsiteX91" fmla="*/ 529349 w 2257209"/>
                <a:gd name="connsiteY91" fmla="*/ 1040985 h 1839533"/>
                <a:gd name="connsiteX92" fmla="*/ 541224 w 2257209"/>
                <a:gd name="connsiteY92" fmla="*/ 1094424 h 1839533"/>
                <a:gd name="connsiteX93" fmla="*/ 515030 w 2257209"/>
                <a:gd name="connsiteY93" fmla="*/ 1260647 h 1839533"/>
                <a:gd name="connsiteX94" fmla="*/ 499631 w 2257209"/>
                <a:gd name="connsiteY94" fmla="*/ 1379464 h 1839533"/>
                <a:gd name="connsiteX95" fmla="*/ 505598 w 2257209"/>
                <a:gd name="connsiteY95" fmla="*/ 1527873 h 1839533"/>
                <a:gd name="connsiteX96" fmla="*/ 488992 w 2257209"/>
                <a:gd name="connsiteY96" fmla="*/ 1628814 h 1839533"/>
                <a:gd name="connsiteX97" fmla="*/ 481847 w 2257209"/>
                <a:gd name="connsiteY97" fmla="*/ 1711941 h 1839533"/>
                <a:gd name="connsiteX0" fmla="*/ 481847 w 2257209"/>
                <a:gd name="connsiteY0" fmla="*/ 1711941 h 1839533"/>
                <a:gd name="connsiteX1" fmla="*/ 369032 w 2257209"/>
                <a:gd name="connsiteY1" fmla="*/ 1717879 h 1839533"/>
                <a:gd name="connsiteX2" fmla="*/ 310861 w 2257209"/>
                <a:gd name="connsiteY2" fmla="*/ 1710735 h 1839533"/>
                <a:gd name="connsiteX3" fmla="*/ 291998 w 2257209"/>
                <a:gd name="connsiteY3" fmla="*/ 1674026 h 1839533"/>
                <a:gd name="connsiteX4" fmla="*/ 249073 w 2257209"/>
                <a:gd name="connsiteY4" fmla="*/ 1662059 h 1839533"/>
                <a:gd name="connsiteX5" fmla="*/ 190902 w 2257209"/>
                <a:gd name="connsiteY5" fmla="*/ 1660852 h 1839533"/>
                <a:gd name="connsiteX6" fmla="*/ 91167 w 2257209"/>
                <a:gd name="connsiteY6" fmla="*/ 1645390 h 1839533"/>
                <a:gd name="connsiteX7" fmla="*/ 73354 w 2257209"/>
                <a:gd name="connsiteY7" fmla="*/ 1534893 h 1839533"/>
                <a:gd name="connsiteX8" fmla="*/ 63398 w 2257209"/>
                <a:gd name="connsiteY8" fmla="*/ 1328744 h 1839533"/>
                <a:gd name="connsiteX9" fmla="*/ 31730 w 2257209"/>
                <a:gd name="connsiteY9" fmla="*/ 1285573 h 1839533"/>
                <a:gd name="connsiteX10" fmla="*/ 12803 w 2257209"/>
                <a:gd name="connsiteY10" fmla="*/ 1198828 h 1839533"/>
                <a:gd name="connsiteX11" fmla="*/ 21123 w 2257209"/>
                <a:gd name="connsiteY11" fmla="*/ 1011297 h 1839533"/>
                <a:gd name="connsiteX12" fmla="*/ 54336 w 2257209"/>
                <a:gd name="connsiteY12" fmla="*/ 773790 h 1839533"/>
                <a:gd name="connsiteX13" fmla="*/ 42461 w 2257209"/>
                <a:gd name="connsiteY13" fmla="*/ 726289 h 1839533"/>
                <a:gd name="connsiteX14" fmla="*/ 12772 w 2257209"/>
                <a:gd name="connsiteY14" fmla="*/ 660975 h 1839533"/>
                <a:gd name="connsiteX15" fmla="*/ 6835 w 2257209"/>
                <a:gd name="connsiteY15" fmla="*/ 571909 h 1839533"/>
                <a:gd name="connsiteX16" fmla="*/ 54336 w 2257209"/>
                <a:gd name="connsiteY16" fmla="*/ 506595 h 1839533"/>
                <a:gd name="connsiteX17" fmla="*/ 84024 w 2257209"/>
                <a:gd name="connsiteY17" fmla="*/ 447219 h 1839533"/>
                <a:gd name="connsiteX18" fmla="*/ 226528 w 2257209"/>
                <a:gd name="connsiteY18" fmla="*/ 286902 h 1839533"/>
                <a:gd name="connsiteX19" fmla="*/ 256216 w 2257209"/>
                <a:gd name="connsiteY19" fmla="*/ 251277 h 1839533"/>
                <a:gd name="connsiteX20" fmla="*/ 265153 w 2257209"/>
                <a:gd name="connsiteY20" fmla="*/ 212652 h 1839533"/>
                <a:gd name="connsiteX21" fmla="*/ 404658 w 2257209"/>
                <a:gd name="connsiteY21" fmla="*/ 126604 h 1839533"/>
                <a:gd name="connsiteX22" fmla="*/ 594354 w 2257209"/>
                <a:gd name="connsiteY22" fmla="*/ 51658 h 1839533"/>
                <a:gd name="connsiteX23" fmla="*/ 791323 w 2257209"/>
                <a:gd name="connsiteY23" fmla="*/ 22588 h 1839533"/>
                <a:gd name="connsiteX24" fmla="*/ 808594 w 2257209"/>
                <a:gd name="connsiteY24" fmla="*/ 10772 h 1839533"/>
                <a:gd name="connsiteX25" fmla="*/ 876750 w 2257209"/>
                <a:gd name="connsiteY25" fmla="*/ 1893 h 1839533"/>
                <a:gd name="connsiteX26" fmla="*/ 1070914 w 2257209"/>
                <a:gd name="connsiteY26" fmla="*/ 1024 h 1839533"/>
                <a:gd name="connsiteX27" fmla="*/ 1241869 w 2257209"/>
                <a:gd name="connsiteY27" fmla="*/ 13770 h 1839533"/>
                <a:gd name="connsiteX28" fmla="*/ 1446612 w 2257209"/>
                <a:gd name="connsiteY28" fmla="*/ 55275 h 1839533"/>
                <a:gd name="connsiteX29" fmla="*/ 1544689 w 2257209"/>
                <a:gd name="connsiteY29" fmla="*/ 96897 h 1839533"/>
                <a:gd name="connsiteX30" fmla="*/ 1710944 w 2257209"/>
                <a:gd name="connsiteY30" fmla="*/ 144398 h 1839533"/>
                <a:gd name="connsiteX31" fmla="*/ 1794071 w 2257209"/>
                <a:gd name="connsiteY31" fmla="*/ 185962 h 1839533"/>
                <a:gd name="connsiteX32" fmla="*/ 1865323 w 2257209"/>
                <a:gd name="connsiteY32" fmla="*/ 233463 h 1839533"/>
                <a:gd name="connsiteX33" fmla="*/ 1930637 w 2257209"/>
                <a:gd name="connsiteY33" fmla="*/ 292840 h 1839533"/>
                <a:gd name="connsiteX34" fmla="*/ 2013765 w 2257209"/>
                <a:gd name="connsiteY34" fmla="*/ 346279 h 1839533"/>
                <a:gd name="connsiteX35" fmla="*/ 2144355 w 2257209"/>
                <a:gd name="connsiteY35" fmla="*/ 408596 h 1839533"/>
                <a:gd name="connsiteX36" fmla="*/ 2191759 w 2257209"/>
                <a:gd name="connsiteY36" fmla="*/ 500677 h 1839533"/>
                <a:gd name="connsiteX37" fmla="*/ 2248235 w 2257209"/>
                <a:gd name="connsiteY37" fmla="*/ 625368 h 1839533"/>
                <a:gd name="connsiteX38" fmla="*/ 2257209 w 2257209"/>
                <a:gd name="connsiteY38" fmla="*/ 779728 h 1839533"/>
                <a:gd name="connsiteX39" fmla="*/ 2251271 w 2257209"/>
                <a:gd name="connsiteY39" fmla="*/ 928170 h 1839533"/>
                <a:gd name="connsiteX40" fmla="*/ 2251271 w 2257209"/>
                <a:gd name="connsiteY40" fmla="*/ 928170 h 1839533"/>
                <a:gd name="connsiteX41" fmla="*/ 2233458 w 2257209"/>
                <a:gd name="connsiteY41" fmla="*/ 993484 h 1839533"/>
                <a:gd name="connsiteX42" fmla="*/ 2197832 w 2257209"/>
                <a:gd name="connsiteY42" fmla="*/ 1035047 h 1839533"/>
                <a:gd name="connsiteX43" fmla="*/ 2156269 w 2257209"/>
                <a:gd name="connsiteY43" fmla="*/ 1112237 h 1839533"/>
                <a:gd name="connsiteX44" fmla="*/ 2144393 w 2257209"/>
                <a:gd name="connsiteY44" fmla="*/ 1159738 h 1839533"/>
                <a:gd name="connsiteX45" fmla="*/ 2168144 w 2257209"/>
                <a:gd name="connsiteY45" fmla="*/ 1236928 h 1839533"/>
                <a:gd name="connsiteX46" fmla="*/ 2168144 w 2257209"/>
                <a:gd name="connsiteY46" fmla="*/ 1361619 h 1839533"/>
                <a:gd name="connsiteX47" fmla="*/ 2132518 w 2257209"/>
                <a:gd name="connsiteY47" fmla="*/ 1462559 h 1839533"/>
                <a:gd name="connsiteX48" fmla="*/ 2090954 w 2257209"/>
                <a:gd name="connsiteY48" fmla="*/ 1533811 h 1839533"/>
                <a:gd name="connsiteX49" fmla="*/ 2025640 w 2257209"/>
                <a:gd name="connsiteY49" fmla="*/ 1566440 h 1839533"/>
                <a:gd name="connsiteX50" fmla="*/ 1927640 w 2257209"/>
                <a:gd name="connsiteY50" fmla="*/ 1839533 h 1839533"/>
                <a:gd name="connsiteX51" fmla="*/ 1838613 w 2257209"/>
                <a:gd name="connsiteY51" fmla="*/ 1830656 h 1839533"/>
                <a:gd name="connsiteX52" fmla="*/ 1877199 w 2257209"/>
                <a:gd name="connsiteY52" fmla="*/ 1688190 h 1839533"/>
                <a:gd name="connsiteX53" fmla="*/ 1912824 w 2257209"/>
                <a:gd name="connsiteY53" fmla="*/ 1557562 h 1839533"/>
                <a:gd name="connsiteX54" fmla="*/ 1900948 w 2257209"/>
                <a:gd name="connsiteY54" fmla="*/ 1462559 h 1839533"/>
                <a:gd name="connsiteX55" fmla="*/ 1924700 w 2257209"/>
                <a:gd name="connsiteY55" fmla="*/ 1361619 h 1839533"/>
                <a:gd name="connsiteX56" fmla="*/ 1990014 w 2257209"/>
                <a:gd name="connsiteY56" fmla="*/ 1254741 h 1839533"/>
                <a:gd name="connsiteX57" fmla="*/ 1984076 w 2257209"/>
                <a:gd name="connsiteY57" fmla="*/ 1201302 h 1839533"/>
                <a:gd name="connsiteX58" fmla="*/ 2016801 w 2257209"/>
                <a:gd name="connsiteY58" fmla="*/ 1109278 h 1839533"/>
                <a:gd name="connsiteX59" fmla="*/ 2049391 w 2257209"/>
                <a:gd name="connsiteY59" fmla="*/ 951920 h 1839533"/>
                <a:gd name="connsiteX60" fmla="*/ 2120643 w 2257209"/>
                <a:gd name="connsiteY60" fmla="*/ 910357 h 1839533"/>
                <a:gd name="connsiteX61" fmla="*/ 2120643 w 2257209"/>
                <a:gd name="connsiteY61" fmla="*/ 910357 h 1839533"/>
                <a:gd name="connsiteX62" fmla="*/ 2138456 w 2257209"/>
                <a:gd name="connsiteY62" fmla="*/ 785666 h 1839533"/>
                <a:gd name="connsiteX63" fmla="*/ 2068712 w 2257209"/>
                <a:gd name="connsiteY63" fmla="*/ 510348 h 1839533"/>
                <a:gd name="connsiteX64" fmla="*/ 1829697 w 2257209"/>
                <a:gd name="connsiteY64" fmla="*/ 381905 h 1839533"/>
                <a:gd name="connsiteX65" fmla="*/ 1390310 w 2257209"/>
                <a:gd name="connsiteY65" fmla="*/ 179966 h 1839533"/>
                <a:gd name="connsiteX66" fmla="*/ 1187076 w 2257209"/>
                <a:gd name="connsiteY66" fmla="*/ 152927 h 1839533"/>
                <a:gd name="connsiteX67" fmla="*/ 977652 w 2257209"/>
                <a:gd name="connsiteY67" fmla="*/ 147337 h 1839533"/>
                <a:gd name="connsiteX68" fmla="*/ 808419 w 2257209"/>
                <a:gd name="connsiteY68" fmla="*/ 144359 h 1839533"/>
                <a:gd name="connsiteX69" fmla="*/ 621432 w 2257209"/>
                <a:gd name="connsiteY69" fmla="*/ 188901 h 1839533"/>
                <a:gd name="connsiteX70" fmla="*/ 440246 w 2257209"/>
                <a:gd name="connsiteY70" fmla="*/ 275007 h 1839533"/>
                <a:gd name="connsiteX71" fmla="*/ 383288 w 2257209"/>
                <a:gd name="connsiteY71" fmla="*/ 320085 h 1839533"/>
                <a:gd name="connsiteX72" fmla="*/ 334581 w 2257209"/>
                <a:gd name="connsiteY72" fmla="*/ 329641 h 1839533"/>
                <a:gd name="connsiteX73" fmla="*/ 245517 w 2257209"/>
                <a:gd name="connsiteY73" fmla="*/ 406799 h 1839533"/>
                <a:gd name="connsiteX74" fmla="*/ 189696 w 2257209"/>
                <a:gd name="connsiteY74" fmla="*/ 476907 h 1839533"/>
                <a:gd name="connsiteX75" fmla="*/ 182521 w 2257209"/>
                <a:gd name="connsiteY75" fmla="*/ 542191 h 1839533"/>
                <a:gd name="connsiteX76" fmla="*/ 220560 w 2257209"/>
                <a:gd name="connsiteY76" fmla="*/ 571507 h 1839533"/>
                <a:gd name="connsiteX77" fmla="*/ 251455 w 2257209"/>
                <a:gd name="connsiteY77" fmla="*/ 615824 h 1839533"/>
                <a:gd name="connsiteX78" fmla="*/ 238404 w 2257209"/>
                <a:gd name="connsiteY78" fmla="*/ 690663 h 1839533"/>
                <a:gd name="connsiteX79" fmla="*/ 193253 w 2257209"/>
                <a:gd name="connsiteY79" fmla="*/ 729783 h 1839533"/>
                <a:gd name="connsiteX80" fmla="*/ 196747 w 2257209"/>
                <a:gd name="connsiteY80" fmla="*/ 757244 h 1839533"/>
                <a:gd name="connsiteX81" fmla="*/ 230085 w 2257209"/>
                <a:gd name="connsiteY81" fmla="*/ 757244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268092 w 2257209"/>
                <a:gd name="connsiteY84" fmla="*/ 744102 h 1839533"/>
                <a:gd name="connsiteX85" fmla="*/ 320572 w 2257209"/>
                <a:gd name="connsiteY85" fmla="*/ 695332 h 1839533"/>
                <a:gd name="connsiteX86" fmla="*/ 363095 w 2257209"/>
                <a:gd name="connsiteY86" fmla="*/ 672850 h 1839533"/>
                <a:gd name="connsiteX87" fmla="*/ 422471 w 2257209"/>
                <a:gd name="connsiteY87" fmla="*/ 690663 h 1839533"/>
                <a:gd name="connsiteX88" fmla="*/ 446222 w 2257209"/>
                <a:gd name="connsiteY88" fmla="*/ 767853 h 1839533"/>
                <a:gd name="connsiteX89" fmla="*/ 475910 w 2257209"/>
                <a:gd name="connsiteY89" fmla="*/ 874731 h 1839533"/>
                <a:gd name="connsiteX90" fmla="*/ 511536 w 2257209"/>
                <a:gd name="connsiteY90" fmla="*/ 963795 h 1839533"/>
                <a:gd name="connsiteX91" fmla="*/ 529349 w 2257209"/>
                <a:gd name="connsiteY91" fmla="*/ 1040985 h 1839533"/>
                <a:gd name="connsiteX92" fmla="*/ 541224 w 2257209"/>
                <a:gd name="connsiteY92" fmla="*/ 1094424 h 1839533"/>
                <a:gd name="connsiteX93" fmla="*/ 515030 w 2257209"/>
                <a:gd name="connsiteY93" fmla="*/ 1260647 h 1839533"/>
                <a:gd name="connsiteX94" fmla="*/ 499631 w 2257209"/>
                <a:gd name="connsiteY94" fmla="*/ 1379464 h 1839533"/>
                <a:gd name="connsiteX95" fmla="*/ 446067 w 2257209"/>
                <a:gd name="connsiteY95" fmla="*/ 1527873 h 1839533"/>
                <a:gd name="connsiteX96" fmla="*/ 488992 w 2257209"/>
                <a:gd name="connsiteY96" fmla="*/ 1628814 h 1839533"/>
                <a:gd name="connsiteX97" fmla="*/ 481847 w 2257209"/>
                <a:gd name="connsiteY97" fmla="*/ 1711941 h 1839533"/>
                <a:gd name="connsiteX0" fmla="*/ 481847 w 2257209"/>
                <a:gd name="connsiteY0" fmla="*/ 1711941 h 1839533"/>
                <a:gd name="connsiteX1" fmla="*/ 369032 w 2257209"/>
                <a:gd name="connsiteY1" fmla="*/ 1717879 h 1839533"/>
                <a:gd name="connsiteX2" fmla="*/ 310861 w 2257209"/>
                <a:gd name="connsiteY2" fmla="*/ 1710735 h 1839533"/>
                <a:gd name="connsiteX3" fmla="*/ 291998 w 2257209"/>
                <a:gd name="connsiteY3" fmla="*/ 1674026 h 1839533"/>
                <a:gd name="connsiteX4" fmla="*/ 249073 w 2257209"/>
                <a:gd name="connsiteY4" fmla="*/ 1662059 h 1839533"/>
                <a:gd name="connsiteX5" fmla="*/ 190902 w 2257209"/>
                <a:gd name="connsiteY5" fmla="*/ 1660852 h 1839533"/>
                <a:gd name="connsiteX6" fmla="*/ 91167 w 2257209"/>
                <a:gd name="connsiteY6" fmla="*/ 1645390 h 1839533"/>
                <a:gd name="connsiteX7" fmla="*/ 73354 w 2257209"/>
                <a:gd name="connsiteY7" fmla="*/ 1534893 h 1839533"/>
                <a:gd name="connsiteX8" fmla="*/ 63398 w 2257209"/>
                <a:gd name="connsiteY8" fmla="*/ 1328744 h 1839533"/>
                <a:gd name="connsiteX9" fmla="*/ 31730 w 2257209"/>
                <a:gd name="connsiteY9" fmla="*/ 1285573 h 1839533"/>
                <a:gd name="connsiteX10" fmla="*/ 12803 w 2257209"/>
                <a:gd name="connsiteY10" fmla="*/ 1198828 h 1839533"/>
                <a:gd name="connsiteX11" fmla="*/ 21123 w 2257209"/>
                <a:gd name="connsiteY11" fmla="*/ 1011297 h 1839533"/>
                <a:gd name="connsiteX12" fmla="*/ 54336 w 2257209"/>
                <a:gd name="connsiteY12" fmla="*/ 773790 h 1839533"/>
                <a:gd name="connsiteX13" fmla="*/ 42461 w 2257209"/>
                <a:gd name="connsiteY13" fmla="*/ 726289 h 1839533"/>
                <a:gd name="connsiteX14" fmla="*/ 12772 w 2257209"/>
                <a:gd name="connsiteY14" fmla="*/ 660975 h 1839533"/>
                <a:gd name="connsiteX15" fmla="*/ 6835 w 2257209"/>
                <a:gd name="connsiteY15" fmla="*/ 571909 h 1839533"/>
                <a:gd name="connsiteX16" fmla="*/ 54336 w 2257209"/>
                <a:gd name="connsiteY16" fmla="*/ 506595 h 1839533"/>
                <a:gd name="connsiteX17" fmla="*/ 84024 w 2257209"/>
                <a:gd name="connsiteY17" fmla="*/ 447219 h 1839533"/>
                <a:gd name="connsiteX18" fmla="*/ 226528 w 2257209"/>
                <a:gd name="connsiteY18" fmla="*/ 286902 h 1839533"/>
                <a:gd name="connsiteX19" fmla="*/ 256216 w 2257209"/>
                <a:gd name="connsiteY19" fmla="*/ 251277 h 1839533"/>
                <a:gd name="connsiteX20" fmla="*/ 265153 w 2257209"/>
                <a:gd name="connsiteY20" fmla="*/ 212652 h 1839533"/>
                <a:gd name="connsiteX21" fmla="*/ 404658 w 2257209"/>
                <a:gd name="connsiteY21" fmla="*/ 126604 h 1839533"/>
                <a:gd name="connsiteX22" fmla="*/ 594354 w 2257209"/>
                <a:gd name="connsiteY22" fmla="*/ 51658 h 1839533"/>
                <a:gd name="connsiteX23" fmla="*/ 791323 w 2257209"/>
                <a:gd name="connsiteY23" fmla="*/ 22588 h 1839533"/>
                <a:gd name="connsiteX24" fmla="*/ 808594 w 2257209"/>
                <a:gd name="connsiteY24" fmla="*/ 10772 h 1839533"/>
                <a:gd name="connsiteX25" fmla="*/ 876750 w 2257209"/>
                <a:gd name="connsiteY25" fmla="*/ 1893 h 1839533"/>
                <a:gd name="connsiteX26" fmla="*/ 1070914 w 2257209"/>
                <a:gd name="connsiteY26" fmla="*/ 1024 h 1839533"/>
                <a:gd name="connsiteX27" fmla="*/ 1241869 w 2257209"/>
                <a:gd name="connsiteY27" fmla="*/ 13770 h 1839533"/>
                <a:gd name="connsiteX28" fmla="*/ 1446612 w 2257209"/>
                <a:gd name="connsiteY28" fmla="*/ 55275 h 1839533"/>
                <a:gd name="connsiteX29" fmla="*/ 1544689 w 2257209"/>
                <a:gd name="connsiteY29" fmla="*/ 96897 h 1839533"/>
                <a:gd name="connsiteX30" fmla="*/ 1710944 w 2257209"/>
                <a:gd name="connsiteY30" fmla="*/ 144398 h 1839533"/>
                <a:gd name="connsiteX31" fmla="*/ 1794071 w 2257209"/>
                <a:gd name="connsiteY31" fmla="*/ 185962 h 1839533"/>
                <a:gd name="connsiteX32" fmla="*/ 1865323 w 2257209"/>
                <a:gd name="connsiteY32" fmla="*/ 233463 h 1839533"/>
                <a:gd name="connsiteX33" fmla="*/ 1930637 w 2257209"/>
                <a:gd name="connsiteY33" fmla="*/ 292840 h 1839533"/>
                <a:gd name="connsiteX34" fmla="*/ 2013765 w 2257209"/>
                <a:gd name="connsiteY34" fmla="*/ 346279 h 1839533"/>
                <a:gd name="connsiteX35" fmla="*/ 2144355 w 2257209"/>
                <a:gd name="connsiteY35" fmla="*/ 408596 h 1839533"/>
                <a:gd name="connsiteX36" fmla="*/ 2191759 w 2257209"/>
                <a:gd name="connsiteY36" fmla="*/ 500677 h 1839533"/>
                <a:gd name="connsiteX37" fmla="*/ 2248235 w 2257209"/>
                <a:gd name="connsiteY37" fmla="*/ 625368 h 1839533"/>
                <a:gd name="connsiteX38" fmla="*/ 2257209 w 2257209"/>
                <a:gd name="connsiteY38" fmla="*/ 779728 h 1839533"/>
                <a:gd name="connsiteX39" fmla="*/ 2251271 w 2257209"/>
                <a:gd name="connsiteY39" fmla="*/ 928170 h 1839533"/>
                <a:gd name="connsiteX40" fmla="*/ 2251271 w 2257209"/>
                <a:gd name="connsiteY40" fmla="*/ 928170 h 1839533"/>
                <a:gd name="connsiteX41" fmla="*/ 2233458 w 2257209"/>
                <a:gd name="connsiteY41" fmla="*/ 993484 h 1839533"/>
                <a:gd name="connsiteX42" fmla="*/ 2197832 w 2257209"/>
                <a:gd name="connsiteY42" fmla="*/ 1035047 h 1839533"/>
                <a:gd name="connsiteX43" fmla="*/ 2156269 w 2257209"/>
                <a:gd name="connsiteY43" fmla="*/ 1112237 h 1839533"/>
                <a:gd name="connsiteX44" fmla="*/ 2144393 w 2257209"/>
                <a:gd name="connsiteY44" fmla="*/ 1159738 h 1839533"/>
                <a:gd name="connsiteX45" fmla="*/ 2168144 w 2257209"/>
                <a:gd name="connsiteY45" fmla="*/ 1236928 h 1839533"/>
                <a:gd name="connsiteX46" fmla="*/ 2168144 w 2257209"/>
                <a:gd name="connsiteY46" fmla="*/ 1361619 h 1839533"/>
                <a:gd name="connsiteX47" fmla="*/ 2132518 w 2257209"/>
                <a:gd name="connsiteY47" fmla="*/ 1462559 h 1839533"/>
                <a:gd name="connsiteX48" fmla="*/ 2090954 w 2257209"/>
                <a:gd name="connsiteY48" fmla="*/ 1533811 h 1839533"/>
                <a:gd name="connsiteX49" fmla="*/ 2025640 w 2257209"/>
                <a:gd name="connsiteY49" fmla="*/ 1566440 h 1839533"/>
                <a:gd name="connsiteX50" fmla="*/ 1927640 w 2257209"/>
                <a:gd name="connsiteY50" fmla="*/ 1839533 h 1839533"/>
                <a:gd name="connsiteX51" fmla="*/ 1838613 w 2257209"/>
                <a:gd name="connsiteY51" fmla="*/ 1830656 h 1839533"/>
                <a:gd name="connsiteX52" fmla="*/ 1877199 w 2257209"/>
                <a:gd name="connsiteY52" fmla="*/ 1688190 h 1839533"/>
                <a:gd name="connsiteX53" fmla="*/ 1912824 w 2257209"/>
                <a:gd name="connsiteY53" fmla="*/ 1557562 h 1839533"/>
                <a:gd name="connsiteX54" fmla="*/ 1900948 w 2257209"/>
                <a:gd name="connsiteY54" fmla="*/ 1462559 h 1839533"/>
                <a:gd name="connsiteX55" fmla="*/ 1924700 w 2257209"/>
                <a:gd name="connsiteY55" fmla="*/ 1361619 h 1839533"/>
                <a:gd name="connsiteX56" fmla="*/ 1990014 w 2257209"/>
                <a:gd name="connsiteY56" fmla="*/ 1254741 h 1839533"/>
                <a:gd name="connsiteX57" fmla="*/ 1984076 w 2257209"/>
                <a:gd name="connsiteY57" fmla="*/ 1201302 h 1839533"/>
                <a:gd name="connsiteX58" fmla="*/ 2016801 w 2257209"/>
                <a:gd name="connsiteY58" fmla="*/ 1109278 h 1839533"/>
                <a:gd name="connsiteX59" fmla="*/ 2049391 w 2257209"/>
                <a:gd name="connsiteY59" fmla="*/ 951920 h 1839533"/>
                <a:gd name="connsiteX60" fmla="*/ 2120643 w 2257209"/>
                <a:gd name="connsiteY60" fmla="*/ 910357 h 1839533"/>
                <a:gd name="connsiteX61" fmla="*/ 2120643 w 2257209"/>
                <a:gd name="connsiteY61" fmla="*/ 910357 h 1839533"/>
                <a:gd name="connsiteX62" fmla="*/ 2138456 w 2257209"/>
                <a:gd name="connsiteY62" fmla="*/ 785666 h 1839533"/>
                <a:gd name="connsiteX63" fmla="*/ 2068712 w 2257209"/>
                <a:gd name="connsiteY63" fmla="*/ 510348 h 1839533"/>
                <a:gd name="connsiteX64" fmla="*/ 1829697 w 2257209"/>
                <a:gd name="connsiteY64" fmla="*/ 381905 h 1839533"/>
                <a:gd name="connsiteX65" fmla="*/ 1390310 w 2257209"/>
                <a:gd name="connsiteY65" fmla="*/ 179966 h 1839533"/>
                <a:gd name="connsiteX66" fmla="*/ 1187076 w 2257209"/>
                <a:gd name="connsiteY66" fmla="*/ 152927 h 1839533"/>
                <a:gd name="connsiteX67" fmla="*/ 977652 w 2257209"/>
                <a:gd name="connsiteY67" fmla="*/ 147337 h 1839533"/>
                <a:gd name="connsiteX68" fmla="*/ 808419 w 2257209"/>
                <a:gd name="connsiteY68" fmla="*/ 144359 h 1839533"/>
                <a:gd name="connsiteX69" fmla="*/ 621432 w 2257209"/>
                <a:gd name="connsiteY69" fmla="*/ 188901 h 1839533"/>
                <a:gd name="connsiteX70" fmla="*/ 440246 w 2257209"/>
                <a:gd name="connsiteY70" fmla="*/ 275007 h 1839533"/>
                <a:gd name="connsiteX71" fmla="*/ 383288 w 2257209"/>
                <a:gd name="connsiteY71" fmla="*/ 320085 h 1839533"/>
                <a:gd name="connsiteX72" fmla="*/ 334581 w 2257209"/>
                <a:gd name="connsiteY72" fmla="*/ 329641 h 1839533"/>
                <a:gd name="connsiteX73" fmla="*/ 245517 w 2257209"/>
                <a:gd name="connsiteY73" fmla="*/ 406799 h 1839533"/>
                <a:gd name="connsiteX74" fmla="*/ 189696 w 2257209"/>
                <a:gd name="connsiteY74" fmla="*/ 476907 h 1839533"/>
                <a:gd name="connsiteX75" fmla="*/ 182521 w 2257209"/>
                <a:gd name="connsiteY75" fmla="*/ 542191 h 1839533"/>
                <a:gd name="connsiteX76" fmla="*/ 220560 w 2257209"/>
                <a:gd name="connsiteY76" fmla="*/ 571507 h 1839533"/>
                <a:gd name="connsiteX77" fmla="*/ 251455 w 2257209"/>
                <a:gd name="connsiteY77" fmla="*/ 615824 h 1839533"/>
                <a:gd name="connsiteX78" fmla="*/ 238404 w 2257209"/>
                <a:gd name="connsiteY78" fmla="*/ 690663 h 1839533"/>
                <a:gd name="connsiteX79" fmla="*/ 193253 w 2257209"/>
                <a:gd name="connsiteY79" fmla="*/ 729783 h 1839533"/>
                <a:gd name="connsiteX80" fmla="*/ 196747 w 2257209"/>
                <a:gd name="connsiteY80" fmla="*/ 757244 h 1839533"/>
                <a:gd name="connsiteX81" fmla="*/ 230085 w 2257209"/>
                <a:gd name="connsiteY81" fmla="*/ 757244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268092 w 2257209"/>
                <a:gd name="connsiteY84" fmla="*/ 744102 h 1839533"/>
                <a:gd name="connsiteX85" fmla="*/ 320572 w 2257209"/>
                <a:gd name="connsiteY85" fmla="*/ 695332 h 1839533"/>
                <a:gd name="connsiteX86" fmla="*/ 363095 w 2257209"/>
                <a:gd name="connsiteY86" fmla="*/ 672850 h 1839533"/>
                <a:gd name="connsiteX87" fmla="*/ 422471 w 2257209"/>
                <a:gd name="connsiteY87" fmla="*/ 690663 h 1839533"/>
                <a:gd name="connsiteX88" fmla="*/ 446222 w 2257209"/>
                <a:gd name="connsiteY88" fmla="*/ 767853 h 1839533"/>
                <a:gd name="connsiteX89" fmla="*/ 475910 w 2257209"/>
                <a:gd name="connsiteY89" fmla="*/ 874731 h 1839533"/>
                <a:gd name="connsiteX90" fmla="*/ 511536 w 2257209"/>
                <a:gd name="connsiteY90" fmla="*/ 963795 h 1839533"/>
                <a:gd name="connsiteX91" fmla="*/ 529349 w 2257209"/>
                <a:gd name="connsiteY91" fmla="*/ 1040985 h 1839533"/>
                <a:gd name="connsiteX92" fmla="*/ 541224 w 2257209"/>
                <a:gd name="connsiteY92" fmla="*/ 1094424 h 1839533"/>
                <a:gd name="connsiteX93" fmla="*/ 515030 w 2257209"/>
                <a:gd name="connsiteY93" fmla="*/ 1260647 h 1839533"/>
                <a:gd name="connsiteX94" fmla="*/ 499631 w 2257209"/>
                <a:gd name="connsiteY94" fmla="*/ 1379464 h 1839533"/>
                <a:gd name="connsiteX95" fmla="*/ 488929 w 2257209"/>
                <a:gd name="connsiteY95" fmla="*/ 1437386 h 1839533"/>
                <a:gd name="connsiteX96" fmla="*/ 488992 w 2257209"/>
                <a:gd name="connsiteY96" fmla="*/ 1628814 h 1839533"/>
                <a:gd name="connsiteX97" fmla="*/ 481847 w 2257209"/>
                <a:gd name="connsiteY97" fmla="*/ 1711941 h 1839533"/>
                <a:gd name="connsiteX0" fmla="*/ 481847 w 2257209"/>
                <a:gd name="connsiteY0" fmla="*/ 1711941 h 1839533"/>
                <a:gd name="connsiteX1" fmla="*/ 369032 w 2257209"/>
                <a:gd name="connsiteY1" fmla="*/ 1717879 h 1839533"/>
                <a:gd name="connsiteX2" fmla="*/ 310861 w 2257209"/>
                <a:gd name="connsiteY2" fmla="*/ 1710735 h 1839533"/>
                <a:gd name="connsiteX3" fmla="*/ 291998 w 2257209"/>
                <a:gd name="connsiteY3" fmla="*/ 1674026 h 1839533"/>
                <a:gd name="connsiteX4" fmla="*/ 249073 w 2257209"/>
                <a:gd name="connsiteY4" fmla="*/ 1662059 h 1839533"/>
                <a:gd name="connsiteX5" fmla="*/ 190902 w 2257209"/>
                <a:gd name="connsiteY5" fmla="*/ 1660852 h 1839533"/>
                <a:gd name="connsiteX6" fmla="*/ 91167 w 2257209"/>
                <a:gd name="connsiteY6" fmla="*/ 1645390 h 1839533"/>
                <a:gd name="connsiteX7" fmla="*/ 73354 w 2257209"/>
                <a:gd name="connsiteY7" fmla="*/ 1534893 h 1839533"/>
                <a:gd name="connsiteX8" fmla="*/ 63398 w 2257209"/>
                <a:gd name="connsiteY8" fmla="*/ 1328744 h 1839533"/>
                <a:gd name="connsiteX9" fmla="*/ 31730 w 2257209"/>
                <a:gd name="connsiteY9" fmla="*/ 1285573 h 1839533"/>
                <a:gd name="connsiteX10" fmla="*/ 12803 w 2257209"/>
                <a:gd name="connsiteY10" fmla="*/ 1198828 h 1839533"/>
                <a:gd name="connsiteX11" fmla="*/ 21123 w 2257209"/>
                <a:gd name="connsiteY11" fmla="*/ 1011297 h 1839533"/>
                <a:gd name="connsiteX12" fmla="*/ 54336 w 2257209"/>
                <a:gd name="connsiteY12" fmla="*/ 773790 h 1839533"/>
                <a:gd name="connsiteX13" fmla="*/ 42461 w 2257209"/>
                <a:gd name="connsiteY13" fmla="*/ 726289 h 1839533"/>
                <a:gd name="connsiteX14" fmla="*/ 12772 w 2257209"/>
                <a:gd name="connsiteY14" fmla="*/ 660975 h 1839533"/>
                <a:gd name="connsiteX15" fmla="*/ 6835 w 2257209"/>
                <a:gd name="connsiteY15" fmla="*/ 571909 h 1839533"/>
                <a:gd name="connsiteX16" fmla="*/ 54336 w 2257209"/>
                <a:gd name="connsiteY16" fmla="*/ 506595 h 1839533"/>
                <a:gd name="connsiteX17" fmla="*/ 84024 w 2257209"/>
                <a:gd name="connsiteY17" fmla="*/ 447219 h 1839533"/>
                <a:gd name="connsiteX18" fmla="*/ 226528 w 2257209"/>
                <a:gd name="connsiteY18" fmla="*/ 286902 h 1839533"/>
                <a:gd name="connsiteX19" fmla="*/ 256216 w 2257209"/>
                <a:gd name="connsiteY19" fmla="*/ 251277 h 1839533"/>
                <a:gd name="connsiteX20" fmla="*/ 265153 w 2257209"/>
                <a:gd name="connsiteY20" fmla="*/ 212652 h 1839533"/>
                <a:gd name="connsiteX21" fmla="*/ 404658 w 2257209"/>
                <a:gd name="connsiteY21" fmla="*/ 126604 h 1839533"/>
                <a:gd name="connsiteX22" fmla="*/ 594354 w 2257209"/>
                <a:gd name="connsiteY22" fmla="*/ 51658 h 1839533"/>
                <a:gd name="connsiteX23" fmla="*/ 791323 w 2257209"/>
                <a:gd name="connsiteY23" fmla="*/ 22588 h 1839533"/>
                <a:gd name="connsiteX24" fmla="*/ 808594 w 2257209"/>
                <a:gd name="connsiteY24" fmla="*/ 10772 h 1839533"/>
                <a:gd name="connsiteX25" fmla="*/ 876750 w 2257209"/>
                <a:gd name="connsiteY25" fmla="*/ 1893 h 1839533"/>
                <a:gd name="connsiteX26" fmla="*/ 1070914 w 2257209"/>
                <a:gd name="connsiteY26" fmla="*/ 1024 h 1839533"/>
                <a:gd name="connsiteX27" fmla="*/ 1241869 w 2257209"/>
                <a:gd name="connsiteY27" fmla="*/ 13770 h 1839533"/>
                <a:gd name="connsiteX28" fmla="*/ 1446612 w 2257209"/>
                <a:gd name="connsiteY28" fmla="*/ 55275 h 1839533"/>
                <a:gd name="connsiteX29" fmla="*/ 1544689 w 2257209"/>
                <a:gd name="connsiteY29" fmla="*/ 96897 h 1839533"/>
                <a:gd name="connsiteX30" fmla="*/ 1710944 w 2257209"/>
                <a:gd name="connsiteY30" fmla="*/ 144398 h 1839533"/>
                <a:gd name="connsiteX31" fmla="*/ 1794071 w 2257209"/>
                <a:gd name="connsiteY31" fmla="*/ 185962 h 1839533"/>
                <a:gd name="connsiteX32" fmla="*/ 1865323 w 2257209"/>
                <a:gd name="connsiteY32" fmla="*/ 233463 h 1839533"/>
                <a:gd name="connsiteX33" fmla="*/ 1930637 w 2257209"/>
                <a:gd name="connsiteY33" fmla="*/ 292840 h 1839533"/>
                <a:gd name="connsiteX34" fmla="*/ 2013765 w 2257209"/>
                <a:gd name="connsiteY34" fmla="*/ 346279 h 1839533"/>
                <a:gd name="connsiteX35" fmla="*/ 2144355 w 2257209"/>
                <a:gd name="connsiteY35" fmla="*/ 408596 h 1839533"/>
                <a:gd name="connsiteX36" fmla="*/ 2191759 w 2257209"/>
                <a:gd name="connsiteY36" fmla="*/ 500677 h 1839533"/>
                <a:gd name="connsiteX37" fmla="*/ 2248235 w 2257209"/>
                <a:gd name="connsiteY37" fmla="*/ 625368 h 1839533"/>
                <a:gd name="connsiteX38" fmla="*/ 2257209 w 2257209"/>
                <a:gd name="connsiteY38" fmla="*/ 779728 h 1839533"/>
                <a:gd name="connsiteX39" fmla="*/ 2251271 w 2257209"/>
                <a:gd name="connsiteY39" fmla="*/ 928170 h 1839533"/>
                <a:gd name="connsiteX40" fmla="*/ 2251271 w 2257209"/>
                <a:gd name="connsiteY40" fmla="*/ 928170 h 1839533"/>
                <a:gd name="connsiteX41" fmla="*/ 2233458 w 2257209"/>
                <a:gd name="connsiteY41" fmla="*/ 993484 h 1839533"/>
                <a:gd name="connsiteX42" fmla="*/ 2197832 w 2257209"/>
                <a:gd name="connsiteY42" fmla="*/ 1035047 h 1839533"/>
                <a:gd name="connsiteX43" fmla="*/ 2156269 w 2257209"/>
                <a:gd name="connsiteY43" fmla="*/ 1112237 h 1839533"/>
                <a:gd name="connsiteX44" fmla="*/ 2144393 w 2257209"/>
                <a:gd name="connsiteY44" fmla="*/ 1159738 h 1839533"/>
                <a:gd name="connsiteX45" fmla="*/ 2168144 w 2257209"/>
                <a:gd name="connsiteY45" fmla="*/ 1236928 h 1839533"/>
                <a:gd name="connsiteX46" fmla="*/ 2168144 w 2257209"/>
                <a:gd name="connsiteY46" fmla="*/ 1361619 h 1839533"/>
                <a:gd name="connsiteX47" fmla="*/ 2132518 w 2257209"/>
                <a:gd name="connsiteY47" fmla="*/ 1462559 h 1839533"/>
                <a:gd name="connsiteX48" fmla="*/ 2090954 w 2257209"/>
                <a:gd name="connsiteY48" fmla="*/ 1533811 h 1839533"/>
                <a:gd name="connsiteX49" fmla="*/ 2025640 w 2257209"/>
                <a:gd name="connsiteY49" fmla="*/ 1566440 h 1839533"/>
                <a:gd name="connsiteX50" fmla="*/ 1927640 w 2257209"/>
                <a:gd name="connsiteY50" fmla="*/ 1839533 h 1839533"/>
                <a:gd name="connsiteX51" fmla="*/ 1838613 w 2257209"/>
                <a:gd name="connsiteY51" fmla="*/ 1830656 h 1839533"/>
                <a:gd name="connsiteX52" fmla="*/ 1877199 w 2257209"/>
                <a:gd name="connsiteY52" fmla="*/ 1688190 h 1839533"/>
                <a:gd name="connsiteX53" fmla="*/ 1912824 w 2257209"/>
                <a:gd name="connsiteY53" fmla="*/ 1557562 h 1839533"/>
                <a:gd name="connsiteX54" fmla="*/ 1900948 w 2257209"/>
                <a:gd name="connsiteY54" fmla="*/ 1462559 h 1839533"/>
                <a:gd name="connsiteX55" fmla="*/ 1924700 w 2257209"/>
                <a:gd name="connsiteY55" fmla="*/ 1361619 h 1839533"/>
                <a:gd name="connsiteX56" fmla="*/ 1990014 w 2257209"/>
                <a:gd name="connsiteY56" fmla="*/ 1254741 h 1839533"/>
                <a:gd name="connsiteX57" fmla="*/ 1984076 w 2257209"/>
                <a:gd name="connsiteY57" fmla="*/ 1201302 h 1839533"/>
                <a:gd name="connsiteX58" fmla="*/ 2016801 w 2257209"/>
                <a:gd name="connsiteY58" fmla="*/ 1109278 h 1839533"/>
                <a:gd name="connsiteX59" fmla="*/ 2049391 w 2257209"/>
                <a:gd name="connsiteY59" fmla="*/ 951920 h 1839533"/>
                <a:gd name="connsiteX60" fmla="*/ 2120643 w 2257209"/>
                <a:gd name="connsiteY60" fmla="*/ 910357 h 1839533"/>
                <a:gd name="connsiteX61" fmla="*/ 2120643 w 2257209"/>
                <a:gd name="connsiteY61" fmla="*/ 910357 h 1839533"/>
                <a:gd name="connsiteX62" fmla="*/ 2138456 w 2257209"/>
                <a:gd name="connsiteY62" fmla="*/ 785666 h 1839533"/>
                <a:gd name="connsiteX63" fmla="*/ 2068712 w 2257209"/>
                <a:gd name="connsiteY63" fmla="*/ 510348 h 1839533"/>
                <a:gd name="connsiteX64" fmla="*/ 1829697 w 2257209"/>
                <a:gd name="connsiteY64" fmla="*/ 381905 h 1839533"/>
                <a:gd name="connsiteX65" fmla="*/ 1390310 w 2257209"/>
                <a:gd name="connsiteY65" fmla="*/ 179966 h 1839533"/>
                <a:gd name="connsiteX66" fmla="*/ 1187076 w 2257209"/>
                <a:gd name="connsiteY66" fmla="*/ 152927 h 1839533"/>
                <a:gd name="connsiteX67" fmla="*/ 977652 w 2257209"/>
                <a:gd name="connsiteY67" fmla="*/ 147337 h 1839533"/>
                <a:gd name="connsiteX68" fmla="*/ 808419 w 2257209"/>
                <a:gd name="connsiteY68" fmla="*/ 144359 h 1839533"/>
                <a:gd name="connsiteX69" fmla="*/ 621432 w 2257209"/>
                <a:gd name="connsiteY69" fmla="*/ 188901 h 1839533"/>
                <a:gd name="connsiteX70" fmla="*/ 440246 w 2257209"/>
                <a:gd name="connsiteY70" fmla="*/ 275007 h 1839533"/>
                <a:gd name="connsiteX71" fmla="*/ 383288 w 2257209"/>
                <a:gd name="connsiteY71" fmla="*/ 320085 h 1839533"/>
                <a:gd name="connsiteX72" fmla="*/ 334581 w 2257209"/>
                <a:gd name="connsiteY72" fmla="*/ 329641 h 1839533"/>
                <a:gd name="connsiteX73" fmla="*/ 245517 w 2257209"/>
                <a:gd name="connsiteY73" fmla="*/ 406799 h 1839533"/>
                <a:gd name="connsiteX74" fmla="*/ 189696 w 2257209"/>
                <a:gd name="connsiteY74" fmla="*/ 476907 h 1839533"/>
                <a:gd name="connsiteX75" fmla="*/ 182521 w 2257209"/>
                <a:gd name="connsiteY75" fmla="*/ 542191 h 1839533"/>
                <a:gd name="connsiteX76" fmla="*/ 220560 w 2257209"/>
                <a:gd name="connsiteY76" fmla="*/ 571507 h 1839533"/>
                <a:gd name="connsiteX77" fmla="*/ 251455 w 2257209"/>
                <a:gd name="connsiteY77" fmla="*/ 615824 h 1839533"/>
                <a:gd name="connsiteX78" fmla="*/ 238404 w 2257209"/>
                <a:gd name="connsiteY78" fmla="*/ 690663 h 1839533"/>
                <a:gd name="connsiteX79" fmla="*/ 193253 w 2257209"/>
                <a:gd name="connsiteY79" fmla="*/ 729783 h 1839533"/>
                <a:gd name="connsiteX80" fmla="*/ 196747 w 2257209"/>
                <a:gd name="connsiteY80" fmla="*/ 757244 h 1839533"/>
                <a:gd name="connsiteX81" fmla="*/ 230085 w 2257209"/>
                <a:gd name="connsiteY81" fmla="*/ 757244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268092 w 2257209"/>
                <a:gd name="connsiteY84" fmla="*/ 744102 h 1839533"/>
                <a:gd name="connsiteX85" fmla="*/ 320572 w 2257209"/>
                <a:gd name="connsiteY85" fmla="*/ 695332 h 1839533"/>
                <a:gd name="connsiteX86" fmla="*/ 363095 w 2257209"/>
                <a:gd name="connsiteY86" fmla="*/ 672850 h 1839533"/>
                <a:gd name="connsiteX87" fmla="*/ 422471 w 2257209"/>
                <a:gd name="connsiteY87" fmla="*/ 690663 h 1839533"/>
                <a:gd name="connsiteX88" fmla="*/ 446222 w 2257209"/>
                <a:gd name="connsiteY88" fmla="*/ 767853 h 1839533"/>
                <a:gd name="connsiteX89" fmla="*/ 475910 w 2257209"/>
                <a:gd name="connsiteY89" fmla="*/ 874731 h 1839533"/>
                <a:gd name="connsiteX90" fmla="*/ 511536 w 2257209"/>
                <a:gd name="connsiteY90" fmla="*/ 963795 h 1839533"/>
                <a:gd name="connsiteX91" fmla="*/ 529349 w 2257209"/>
                <a:gd name="connsiteY91" fmla="*/ 1040985 h 1839533"/>
                <a:gd name="connsiteX92" fmla="*/ 541224 w 2257209"/>
                <a:gd name="connsiteY92" fmla="*/ 1094424 h 1839533"/>
                <a:gd name="connsiteX93" fmla="*/ 515030 w 2257209"/>
                <a:gd name="connsiteY93" fmla="*/ 1260647 h 1839533"/>
                <a:gd name="connsiteX94" fmla="*/ 499631 w 2257209"/>
                <a:gd name="connsiteY94" fmla="*/ 1379464 h 1839533"/>
                <a:gd name="connsiteX95" fmla="*/ 488929 w 2257209"/>
                <a:gd name="connsiteY95" fmla="*/ 1437386 h 1839533"/>
                <a:gd name="connsiteX96" fmla="*/ 503930 w 2257209"/>
                <a:gd name="connsiteY96" fmla="*/ 1504957 h 1839533"/>
                <a:gd name="connsiteX97" fmla="*/ 488992 w 2257209"/>
                <a:gd name="connsiteY97" fmla="*/ 1628814 h 1839533"/>
                <a:gd name="connsiteX98" fmla="*/ 481847 w 2257209"/>
                <a:gd name="connsiteY98" fmla="*/ 1711941 h 1839533"/>
                <a:gd name="connsiteX0" fmla="*/ 481847 w 2257209"/>
                <a:gd name="connsiteY0" fmla="*/ 1711941 h 1839533"/>
                <a:gd name="connsiteX1" fmla="*/ 369032 w 2257209"/>
                <a:gd name="connsiteY1" fmla="*/ 1717879 h 1839533"/>
                <a:gd name="connsiteX2" fmla="*/ 310861 w 2257209"/>
                <a:gd name="connsiteY2" fmla="*/ 1710735 h 1839533"/>
                <a:gd name="connsiteX3" fmla="*/ 291998 w 2257209"/>
                <a:gd name="connsiteY3" fmla="*/ 1674026 h 1839533"/>
                <a:gd name="connsiteX4" fmla="*/ 249073 w 2257209"/>
                <a:gd name="connsiteY4" fmla="*/ 1662059 h 1839533"/>
                <a:gd name="connsiteX5" fmla="*/ 190902 w 2257209"/>
                <a:gd name="connsiteY5" fmla="*/ 1660852 h 1839533"/>
                <a:gd name="connsiteX6" fmla="*/ 91167 w 2257209"/>
                <a:gd name="connsiteY6" fmla="*/ 1645390 h 1839533"/>
                <a:gd name="connsiteX7" fmla="*/ 73354 w 2257209"/>
                <a:gd name="connsiteY7" fmla="*/ 1534893 h 1839533"/>
                <a:gd name="connsiteX8" fmla="*/ 63398 w 2257209"/>
                <a:gd name="connsiteY8" fmla="*/ 1328744 h 1839533"/>
                <a:gd name="connsiteX9" fmla="*/ 31730 w 2257209"/>
                <a:gd name="connsiteY9" fmla="*/ 1285573 h 1839533"/>
                <a:gd name="connsiteX10" fmla="*/ 12803 w 2257209"/>
                <a:gd name="connsiteY10" fmla="*/ 1198828 h 1839533"/>
                <a:gd name="connsiteX11" fmla="*/ 21123 w 2257209"/>
                <a:gd name="connsiteY11" fmla="*/ 1011297 h 1839533"/>
                <a:gd name="connsiteX12" fmla="*/ 54336 w 2257209"/>
                <a:gd name="connsiteY12" fmla="*/ 773790 h 1839533"/>
                <a:gd name="connsiteX13" fmla="*/ 42461 w 2257209"/>
                <a:gd name="connsiteY13" fmla="*/ 726289 h 1839533"/>
                <a:gd name="connsiteX14" fmla="*/ 12772 w 2257209"/>
                <a:gd name="connsiteY14" fmla="*/ 660975 h 1839533"/>
                <a:gd name="connsiteX15" fmla="*/ 6835 w 2257209"/>
                <a:gd name="connsiteY15" fmla="*/ 571909 h 1839533"/>
                <a:gd name="connsiteX16" fmla="*/ 54336 w 2257209"/>
                <a:gd name="connsiteY16" fmla="*/ 506595 h 1839533"/>
                <a:gd name="connsiteX17" fmla="*/ 84024 w 2257209"/>
                <a:gd name="connsiteY17" fmla="*/ 447219 h 1839533"/>
                <a:gd name="connsiteX18" fmla="*/ 226528 w 2257209"/>
                <a:gd name="connsiteY18" fmla="*/ 286902 h 1839533"/>
                <a:gd name="connsiteX19" fmla="*/ 256216 w 2257209"/>
                <a:gd name="connsiteY19" fmla="*/ 251277 h 1839533"/>
                <a:gd name="connsiteX20" fmla="*/ 265153 w 2257209"/>
                <a:gd name="connsiteY20" fmla="*/ 212652 h 1839533"/>
                <a:gd name="connsiteX21" fmla="*/ 404658 w 2257209"/>
                <a:gd name="connsiteY21" fmla="*/ 126604 h 1839533"/>
                <a:gd name="connsiteX22" fmla="*/ 594354 w 2257209"/>
                <a:gd name="connsiteY22" fmla="*/ 51658 h 1839533"/>
                <a:gd name="connsiteX23" fmla="*/ 791323 w 2257209"/>
                <a:gd name="connsiteY23" fmla="*/ 22588 h 1839533"/>
                <a:gd name="connsiteX24" fmla="*/ 808594 w 2257209"/>
                <a:gd name="connsiteY24" fmla="*/ 10772 h 1839533"/>
                <a:gd name="connsiteX25" fmla="*/ 876750 w 2257209"/>
                <a:gd name="connsiteY25" fmla="*/ 1893 h 1839533"/>
                <a:gd name="connsiteX26" fmla="*/ 1070914 w 2257209"/>
                <a:gd name="connsiteY26" fmla="*/ 1024 h 1839533"/>
                <a:gd name="connsiteX27" fmla="*/ 1241869 w 2257209"/>
                <a:gd name="connsiteY27" fmla="*/ 13770 h 1839533"/>
                <a:gd name="connsiteX28" fmla="*/ 1446612 w 2257209"/>
                <a:gd name="connsiteY28" fmla="*/ 55275 h 1839533"/>
                <a:gd name="connsiteX29" fmla="*/ 1544689 w 2257209"/>
                <a:gd name="connsiteY29" fmla="*/ 96897 h 1839533"/>
                <a:gd name="connsiteX30" fmla="*/ 1710944 w 2257209"/>
                <a:gd name="connsiteY30" fmla="*/ 144398 h 1839533"/>
                <a:gd name="connsiteX31" fmla="*/ 1794071 w 2257209"/>
                <a:gd name="connsiteY31" fmla="*/ 185962 h 1839533"/>
                <a:gd name="connsiteX32" fmla="*/ 1865323 w 2257209"/>
                <a:gd name="connsiteY32" fmla="*/ 233463 h 1839533"/>
                <a:gd name="connsiteX33" fmla="*/ 1930637 w 2257209"/>
                <a:gd name="connsiteY33" fmla="*/ 292840 h 1839533"/>
                <a:gd name="connsiteX34" fmla="*/ 2013765 w 2257209"/>
                <a:gd name="connsiteY34" fmla="*/ 346279 h 1839533"/>
                <a:gd name="connsiteX35" fmla="*/ 2144355 w 2257209"/>
                <a:gd name="connsiteY35" fmla="*/ 408596 h 1839533"/>
                <a:gd name="connsiteX36" fmla="*/ 2191759 w 2257209"/>
                <a:gd name="connsiteY36" fmla="*/ 500677 h 1839533"/>
                <a:gd name="connsiteX37" fmla="*/ 2248235 w 2257209"/>
                <a:gd name="connsiteY37" fmla="*/ 625368 h 1839533"/>
                <a:gd name="connsiteX38" fmla="*/ 2257209 w 2257209"/>
                <a:gd name="connsiteY38" fmla="*/ 779728 h 1839533"/>
                <a:gd name="connsiteX39" fmla="*/ 2251271 w 2257209"/>
                <a:gd name="connsiteY39" fmla="*/ 928170 h 1839533"/>
                <a:gd name="connsiteX40" fmla="*/ 2251271 w 2257209"/>
                <a:gd name="connsiteY40" fmla="*/ 928170 h 1839533"/>
                <a:gd name="connsiteX41" fmla="*/ 2233458 w 2257209"/>
                <a:gd name="connsiteY41" fmla="*/ 993484 h 1839533"/>
                <a:gd name="connsiteX42" fmla="*/ 2197832 w 2257209"/>
                <a:gd name="connsiteY42" fmla="*/ 1035047 h 1839533"/>
                <a:gd name="connsiteX43" fmla="*/ 2156269 w 2257209"/>
                <a:gd name="connsiteY43" fmla="*/ 1112237 h 1839533"/>
                <a:gd name="connsiteX44" fmla="*/ 2144393 w 2257209"/>
                <a:gd name="connsiteY44" fmla="*/ 1159738 h 1839533"/>
                <a:gd name="connsiteX45" fmla="*/ 2168144 w 2257209"/>
                <a:gd name="connsiteY45" fmla="*/ 1236928 h 1839533"/>
                <a:gd name="connsiteX46" fmla="*/ 2168144 w 2257209"/>
                <a:gd name="connsiteY46" fmla="*/ 1361619 h 1839533"/>
                <a:gd name="connsiteX47" fmla="*/ 2132518 w 2257209"/>
                <a:gd name="connsiteY47" fmla="*/ 1462559 h 1839533"/>
                <a:gd name="connsiteX48" fmla="*/ 2090954 w 2257209"/>
                <a:gd name="connsiteY48" fmla="*/ 1533811 h 1839533"/>
                <a:gd name="connsiteX49" fmla="*/ 2025640 w 2257209"/>
                <a:gd name="connsiteY49" fmla="*/ 1566440 h 1839533"/>
                <a:gd name="connsiteX50" fmla="*/ 1927640 w 2257209"/>
                <a:gd name="connsiteY50" fmla="*/ 1839533 h 1839533"/>
                <a:gd name="connsiteX51" fmla="*/ 1838613 w 2257209"/>
                <a:gd name="connsiteY51" fmla="*/ 1830656 h 1839533"/>
                <a:gd name="connsiteX52" fmla="*/ 1877199 w 2257209"/>
                <a:gd name="connsiteY52" fmla="*/ 1688190 h 1839533"/>
                <a:gd name="connsiteX53" fmla="*/ 1912824 w 2257209"/>
                <a:gd name="connsiteY53" fmla="*/ 1557562 h 1839533"/>
                <a:gd name="connsiteX54" fmla="*/ 1900948 w 2257209"/>
                <a:gd name="connsiteY54" fmla="*/ 1462559 h 1839533"/>
                <a:gd name="connsiteX55" fmla="*/ 1924700 w 2257209"/>
                <a:gd name="connsiteY55" fmla="*/ 1361619 h 1839533"/>
                <a:gd name="connsiteX56" fmla="*/ 1990014 w 2257209"/>
                <a:gd name="connsiteY56" fmla="*/ 1254741 h 1839533"/>
                <a:gd name="connsiteX57" fmla="*/ 1984076 w 2257209"/>
                <a:gd name="connsiteY57" fmla="*/ 1201302 h 1839533"/>
                <a:gd name="connsiteX58" fmla="*/ 2016801 w 2257209"/>
                <a:gd name="connsiteY58" fmla="*/ 1109278 h 1839533"/>
                <a:gd name="connsiteX59" fmla="*/ 2049391 w 2257209"/>
                <a:gd name="connsiteY59" fmla="*/ 951920 h 1839533"/>
                <a:gd name="connsiteX60" fmla="*/ 2120643 w 2257209"/>
                <a:gd name="connsiteY60" fmla="*/ 910357 h 1839533"/>
                <a:gd name="connsiteX61" fmla="*/ 2120643 w 2257209"/>
                <a:gd name="connsiteY61" fmla="*/ 910357 h 1839533"/>
                <a:gd name="connsiteX62" fmla="*/ 2138456 w 2257209"/>
                <a:gd name="connsiteY62" fmla="*/ 785666 h 1839533"/>
                <a:gd name="connsiteX63" fmla="*/ 2068712 w 2257209"/>
                <a:gd name="connsiteY63" fmla="*/ 510348 h 1839533"/>
                <a:gd name="connsiteX64" fmla="*/ 1829697 w 2257209"/>
                <a:gd name="connsiteY64" fmla="*/ 381905 h 1839533"/>
                <a:gd name="connsiteX65" fmla="*/ 1390310 w 2257209"/>
                <a:gd name="connsiteY65" fmla="*/ 179966 h 1839533"/>
                <a:gd name="connsiteX66" fmla="*/ 1187076 w 2257209"/>
                <a:gd name="connsiteY66" fmla="*/ 152927 h 1839533"/>
                <a:gd name="connsiteX67" fmla="*/ 977652 w 2257209"/>
                <a:gd name="connsiteY67" fmla="*/ 147337 h 1839533"/>
                <a:gd name="connsiteX68" fmla="*/ 808419 w 2257209"/>
                <a:gd name="connsiteY68" fmla="*/ 144359 h 1839533"/>
                <a:gd name="connsiteX69" fmla="*/ 621432 w 2257209"/>
                <a:gd name="connsiteY69" fmla="*/ 188901 h 1839533"/>
                <a:gd name="connsiteX70" fmla="*/ 440246 w 2257209"/>
                <a:gd name="connsiteY70" fmla="*/ 275007 h 1839533"/>
                <a:gd name="connsiteX71" fmla="*/ 383288 w 2257209"/>
                <a:gd name="connsiteY71" fmla="*/ 320085 h 1839533"/>
                <a:gd name="connsiteX72" fmla="*/ 334581 w 2257209"/>
                <a:gd name="connsiteY72" fmla="*/ 329641 h 1839533"/>
                <a:gd name="connsiteX73" fmla="*/ 245517 w 2257209"/>
                <a:gd name="connsiteY73" fmla="*/ 406799 h 1839533"/>
                <a:gd name="connsiteX74" fmla="*/ 189696 w 2257209"/>
                <a:gd name="connsiteY74" fmla="*/ 476907 h 1839533"/>
                <a:gd name="connsiteX75" fmla="*/ 182521 w 2257209"/>
                <a:gd name="connsiteY75" fmla="*/ 542191 h 1839533"/>
                <a:gd name="connsiteX76" fmla="*/ 220560 w 2257209"/>
                <a:gd name="connsiteY76" fmla="*/ 571507 h 1839533"/>
                <a:gd name="connsiteX77" fmla="*/ 251455 w 2257209"/>
                <a:gd name="connsiteY77" fmla="*/ 615824 h 1839533"/>
                <a:gd name="connsiteX78" fmla="*/ 238404 w 2257209"/>
                <a:gd name="connsiteY78" fmla="*/ 690663 h 1839533"/>
                <a:gd name="connsiteX79" fmla="*/ 193253 w 2257209"/>
                <a:gd name="connsiteY79" fmla="*/ 729783 h 1839533"/>
                <a:gd name="connsiteX80" fmla="*/ 196747 w 2257209"/>
                <a:gd name="connsiteY80" fmla="*/ 757244 h 1839533"/>
                <a:gd name="connsiteX81" fmla="*/ 230085 w 2257209"/>
                <a:gd name="connsiteY81" fmla="*/ 757244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268092 w 2257209"/>
                <a:gd name="connsiteY84" fmla="*/ 744102 h 1839533"/>
                <a:gd name="connsiteX85" fmla="*/ 320572 w 2257209"/>
                <a:gd name="connsiteY85" fmla="*/ 695332 h 1839533"/>
                <a:gd name="connsiteX86" fmla="*/ 363095 w 2257209"/>
                <a:gd name="connsiteY86" fmla="*/ 672850 h 1839533"/>
                <a:gd name="connsiteX87" fmla="*/ 422471 w 2257209"/>
                <a:gd name="connsiteY87" fmla="*/ 690663 h 1839533"/>
                <a:gd name="connsiteX88" fmla="*/ 446222 w 2257209"/>
                <a:gd name="connsiteY88" fmla="*/ 767853 h 1839533"/>
                <a:gd name="connsiteX89" fmla="*/ 475910 w 2257209"/>
                <a:gd name="connsiteY89" fmla="*/ 874731 h 1839533"/>
                <a:gd name="connsiteX90" fmla="*/ 511536 w 2257209"/>
                <a:gd name="connsiteY90" fmla="*/ 963795 h 1839533"/>
                <a:gd name="connsiteX91" fmla="*/ 529349 w 2257209"/>
                <a:gd name="connsiteY91" fmla="*/ 1040985 h 1839533"/>
                <a:gd name="connsiteX92" fmla="*/ 541224 w 2257209"/>
                <a:gd name="connsiteY92" fmla="*/ 1094424 h 1839533"/>
                <a:gd name="connsiteX93" fmla="*/ 515030 w 2257209"/>
                <a:gd name="connsiteY93" fmla="*/ 1260647 h 1839533"/>
                <a:gd name="connsiteX94" fmla="*/ 499631 w 2257209"/>
                <a:gd name="connsiteY94" fmla="*/ 1379464 h 1839533"/>
                <a:gd name="connsiteX95" fmla="*/ 488929 w 2257209"/>
                <a:gd name="connsiteY95" fmla="*/ 1437386 h 1839533"/>
                <a:gd name="connsiteX96" fmla="*/ 503930 w 2257209"/>
                <a:gd name="connsiteY96" fmla="*/ 1504957 h 1839533"/>
                <a:gd name="connsiteX97" fmla="*/ 355642 w 2257209"/>
                <a:gd name="connsiteY97" fmla="*/ 1600239 h 1839533"/>
                <a:gd name="connsiteX98" fmla="*/ 481847 w 2257209"/>
                <a:gd name="connsiteY98" fmla="*/ 1711941 h 1839533"/>
                <a:gd name="connsiteX0" fmla="*/ 481847 w 2257209"/>
                <a:gd name="connsiteY0" fmla="*/ 1711941 h 1839533"/>
                <a:gd name="connsiteX1" fmla="*/ 369032 w 2257209"/>
                <a:gd name="connsiteY1" fmla="*/ 1717879 h 1839533"/>
                <a:gd name="connsiteX2" fmla="*/ 310861 w 2257209"/>
                <a:gd name="connsiteY2" fmla="*/ 1710735 h 1839533"/>
                <a:gd name="connsiteX3" fmla="*/ 291998 w 2257209"/>
                <a:gd name="connsiteY3" fmla="*/ 1674026 h 1839533"/>
                <a:gd name="connsiteX4" fmla="*/ 249073 w 2257209"/>
                <a:gd name="connsiteY4" fmla="*/ 1662059 h 1839533"/>
                <a:gd name="connsiteX5" fmla="*/ 190902 w 2257209"/>
                <a:gd name="connsiteY5" fmla="*/ 1660852 h 1839533"/>
                <a:gd name="connsiteX6" fmla="*/ 91167 w 2257209"/>
                <a:gd name="connsiteY6" fmla="*/ 1645390 h 1839533"/>
                <a:gd name="connsiteX7" fmla="*/ 73354 w 2257209"/>
                <a:gd name="connsiteY7" fmla="*/ 1534893 h 1839533"/>
                <a:gd name="connsiteX8" fmla="*/ 63398 w 2257209"/>
                <a:gd name="connsiteY8" fmla="*/ 1328744 h 1839533"/>
                <a:gd name="connsiteX9" fmla="*/ 31730 w 2257209"/>
                <a:gd name="connsiteY9" fmla="*/ 1285573 h 1839533"/>
                <a:gd name="connsiteX10" fmla="*/ 12803 w 2257209"/>
                <a:gd name="connsiteY10" fmla="*/ 1198828 h 1839533"/>
                <a:gd name="connsiteX11" fmla="*/ 21123 w 2257209"/>
                <a:gd name="connsiteY11" fmla="*/ 1011297 h 1839533"/>
                <a:gd name="connsiteX12" fmla="*/ 54336 w 2257209"/>
                <a:gd name="connsiteY12" fmla="*/ 773790 h 1839533"/>
                <a:gd name="connsiteX13" fmla="*/ 42461 w 2257209"/>
                <a:gd name="connsiteY13" fmla="*/ 726289 h 1839533"/>
                <a:gd name="connsiteX14" fmla="*/ 12772 w 2257209"/>
                <a:gd name="connsiteY14" fmla="*/ 660975 h 1839533"/>
                <a:gd name="connsiteX15" fmla="*/ 6835 w 2257209"/>
                <a:gd name="connsiteY15" fmla="*/ 571909 h 1839533"/>
                <a:gd name="connsiteX16" fmla="*/ 54336 w 2257209"/>
                <a:gd name="connsiteY16" fmla="*/ 506595 h 1839533"/>
                <a:gd name="connsiteX17" fmla="*/ 84024 w 2257209"/>
                <a:gd name="connsiteY17" fmla="*/ 447219 h 1839533"/>
                <a:gd name="connsiteX18" fmla="*/ 226528 w 2257209"/>
                <a:gd name="connsiteY18" fmla="*/ 286902 h 1839533"/>
                <a:gd name="connsiteX19" fmla="*/ 256216 w 2257209"/>
                <a:gd name="connsiteY19" fmla="*/ 251277 h 1839533"/>
                <a:gd name="connsiteX20" fmla="*/ 265153 w 2257209"/>
                <a:gd name="connsiteY20" fmla="*/ 212652 h 1839533"/>
                <a:gd name="connsiteX21" fmla="*/ 404658 w 2257209"/>
                <a:gd name="connsiteY21" fmla="*/ 126604 h 1839533"/>
                <a:gd name="connsiteX22" fmla="*/ 594354 w 2257209"/>
                <a:gd name="connsiteY22" fmla="*/ 51658 h 1839533"/>
                <a:gd name="connsiteX23" fmla="*/ 791323 w 2257209"/>
                <a:gd name="connsiteY23" fmla="*/ 22588 h 1839533"/>
                <a:gd name="connsiteX24" fmla="*/ 808594 w 2257209"/>
                <a:gd name="connsiteY24" fmla="*/ 10772 h 1839533"/>
                <a:gd name="connsiteX25" fmla="*/ 876750 w 2257209"/>
                <a:gd name="connsiteY25" fmla="*/ 1893 h 1839533"/>
                <a:gd name="connsiteX26" fmla="*/ 1070914 w 2257209"/>
                <a:gd name="connsiteY26" fmla="*/ 1024 h 1839533"/>
                <a:gd name="connsiteX27" fmla="*/ 1241869 w 2257209"/>
                <a:gd name="connsiteY27" fmla="*/ 13770 h 1839533"/>
                <a:gd name="connsiteX28" fmla="*/ 1446612 w 2257209"/>
                <a:gd name="connsiteY28" fmla="*/ 55275 h 1839533"/>
                <a:gd name="connsiteX29" fmla="*/ 1544689 w 2257209"/>
                <a:gd name="connsiteY29" fmla="*/ 96897 h 1839533"/>
                <a:gd name="connsiteX30" fmla="*/ 1710944 w 2257209"/>
                <a:gd name="connsiteY30" fmla="*/ 144398 h 1839533"/>
                <a:gd name="connsiteX31" fmla="*/ 1794071 w 2257209"/>
                <a:gd name="connsiteY31" fmla="*/ 185962 h 1839533"/>
                <a:gd name="connsiteX32" fmla="*/ 1865323 w 2257209"/>
                <a:gd name="connsiteY32" fmla="*/ 233463 h 1839533"/>
                <a:gd name="connsiteX33" fmla="*/ 1930637 w 2257209"/>
                <a:gd name="connsiteY33" fmla="*/ 292840 h 1839533"/>
                <a:gd name="connsiteX34" fmla="*/ 2013765 w 2257209"/>
                <a:gd name="connsiteY34" fmla="*/ 346279 h 1839533"/>
                <a:gd name="connsiteX35" fmla="*/ 2144355 w 2257209"/>
                <a:gd name="connsiteY35" fmla="*/ 408596 h 1839533"/>
                <a:gd name="connsiteX36" fmla="*/ 2191759 w 2257209"/>
                <a:gd name="connsiteY36" fmla="*/ 500677 h 1839533"/>
                <a:gd name="connsiteX37" fmla="*/ 2248235 w 2257209"/>
                <a:gd name="connsiteY37" fmla="*/ 625368 h 1839533"/>
                <a:gd name="connsiteX38" fmla="*/ 2257209 w 2257209"/>
                <a:gd name="connsiteY38" fmla="*/ 779728 h 1839533"/>
                <a:gd name="connsiteX39" fmla="*/ 2251271 w 2257209"/>
                <a:gd name="connsiteY39" fmla="*/ 928170 h 1839533"/>
                <a:gd name="connsiteX40" fmla="*/ 2251271 w 2257209"/>
                <a:gd name="connsiteY40" fmla="*/ 928170 h 1839533"/>
                <a:gd name="connsiteX41" fmla="*/ 2233458 w 2257209"/>
                <a:gd name="connsiteY41" fmla="*/ 993484 h 1839533"/>
                <a:gd name="connsiteX42" fmla="*/ 2197832 w 2257209"/>
                <a:gd name="connsiteY42" fmla="*/ 1035047 h 1839533"/>
                <a:gd name="connsiteX43" fmla="*/ 2156269 w 2257209"/>
                <a:gd name="connsiteY43" fmla="*/ 1112237 h 1839533"/>
                <a:gd name="connsiteX44" fmla="*/ 2144393 w 2257209"/>
                <a:gd name="connsiteY44" fmla="*/ 1159738 h 1839533"/>
                <a:gd name="connsiteX45" fmla="*/ 2168144 w 2257209"/>
                <a:gd name="connsiteY45" fmla="*/ 1236928 h 1839533"/>
                <a:gd name="connsiteX46" fmla="*/ 2168144 w 2257209"/>
                <a:gd name="connsiteY46" fmla="*/ 1361619 h 1839533"/>
                <a:gd name="connsiteX47" fmla="*/ 2132518 w 2257209"/>
                <a:gd name="connsiteY47" fmla="*/ 1462559 h 1839533"/>
                <a:gd name="connsiteX48" fmla="*/ 2090954 w 2257209"/>
                <a:gd name="connsiteY48" fmla="*/ 1533811 h 1839533"/>
                <a:gd name="connsiteX49" fmla="*/ 2025640 w 2257209"/>
                <a:gd name="connsiteY49" fmla="*/ 1566440 h 1839533"/>
                <a:gd name="connsiteX50" fmla="*/ 1927640 w 2257209"/>
                <a:gd name="connsiteY50" fmla="*/ 1839533 h 1839533"/>
                <a:gd name="connsiteX51" fmla="*/ 1838613 w 2257209"/>
                <a:gd name="connsiteY51" fmla="*/ 1830656 h 1839533"/>
                <a:gd name="connsiteX52" fmla="*/ 1877199 w 2257209"/>
                <a:gd name="connsiteY52" fmla="*/ 1688190 h 1839533"/>
                <a:gd name="connsiteX53" fmla="*/ 1912824 w 2257209"/>
                <a:gd name="connsiteY53" fmla="*/ 1557562 h 1839533"/>
                <a:gd name="connsiteX54" fmla="*/ 1900948 w 2257209"/>
                <a:gd name="connsiteY54" fmla="*/ 1462559 h 1839533"/>
                <a:gd name="connsiteX55" fmla="*/ 1924700 w 2257209"/>
                <a:gd name="connsiteY55" fmla="*/ 1361619 h 1839533"/>
                <a:gd name="connsiteX56" fmla="*/ 1990014 w 2257209"/>
                <a:gd name="connsiteY56" fmla="*/ 1254741 h 1839533"/>
                <a:gd name="connsiteX57" fmla="*/ 1984076 w 2257209"/>
                <a:gd name="connsiteY57" fmla="*/ 1201302 h 1839533"/>
                <a:gd name="connsiteX58" fmla="*/ 2016801 w 2257209"/>
                <a:gd name="connsiteY58" fmla="*/ 1109278 h 1839533"/>
                <a:gd name="connsiteX59" fmla="*/ 2049391 w 2257209"/>
                <a:gd name="connsiteY59" fmla="*/ 951920 h 1839533"/>
                <a:gd name="connsiteX60" fmla="*/ 2120643 w 2257209"/>
                <a:gd name="connsiteY60" fmla="*/ 910357 h 1839533"/>
                <a:gd name="connsiteX61" fmla="*/ 2120643 w 2257209"/>
                <a:gd name="connsiteY61" fmla="*/ 910357 h 1839533"/>
                <a:gd name="connsiteX62" fmla="*/ 2138456 w 2257209"/>
                <a:gd name="connsiteY62" fmla="*/ 785666 h 1839533"/>
                <a:gd name="connsiteX63" fmla="*/ 2068712 w 2257209"/>
                <a:gd name="connsiteY63" fmla="*/ 510348 h 1839533"/>
                <a:gd name="connsiteX64" fmla="*/ 1829697 w 2257209"/>
                <a:gd name="connsiteY64" fmla="*/ 381905 h 1839533"/>
                <a:gd name="connsiteX65" fmla="*/ 1390310 w 2257209"/>
                <a:gd name="connsiteY65" fmla="*/ 179966 h 1839533"/>
                <a:gd name="connsiteX66" fmla="*/ 1187076 w 2257209"/>
                <a:gd name="connsiteY66" fmla="*/ 152927 h 1839533"/>
                <a:gd name="connsiteX67" fmla="*/ 977652 w 2257209"/>
                <a:gd name="connsiteY67" fmla="*/ 147337 h 1839533"/>
                <a:gd name="connsiteX68" fmla="*/ 808419 w 2257209"/>
                <a:gd name="connsiteY68" fmla="*/ 144359 h 1839533"/>
                <a:gd name="connsiteX69" fmla="*/ 621432 w 2257209"/>
                <a:gd name="connsiteY69" fmla="*/ 188901 h 1839533"/>
                <a:gd name="connsiteX70" fmla="*/ 440246 w 2257209"/>
                <a:gd name="connsiteY70" fmla="*/ 275007 h 1839533"/>
                <a:gd name="connsiteX71" fmla="*/ 383288 w 2257209"/>
                <a:gd name="connsiteY71" fmla="*/ 320085 h 1839533"/>
                <a:gd name="connsiteX72" fmla="*/ 334581 w 2257209"/>
                <a:gd name="connsiteY72" fmla="*/ 329641 h 1839533"/>
                <a:gd name="connsiteX73" fmla="*/ 245517 w 2257209"/>
                <a:gd name="connsiteY73" fmla="*/ 406799 h 1839533"/>
                <a:gd name="connsiteX74" fmla="*/ 189696 w 2257209"/>
                <a:gd name="connsiteY74" fmla="*/ 476907 h 1839533"/>
                <a:gd name="connsiteX75" fmla="*/ 182521 w 2257209"/>
                <a:gd name="connsiteY75" fmla="*/ 542191 h 1839533"/>
                <a:gd name="connsiteX76" fmla="*/ 220560 w 2257209"/>
                <a:gd name="connsiteY76" fmla="*/ 571507 h 1839533"/>
                <a:gd name="connsiteX77" fmla="*/ 251455 w 2257209"/>
                <a:gd name="connsiteY77" fmla="*/ 615824 h 1839533"/>
                <a:gd name="connsiteX78" fmla="*/ 238404 w 2257209"/>
                <a:gd name="connsiteY78" fmla="*/ 690663 h 1839533"/>
                <a:gd name="connsiteX79" fmla="*/ 193253 w 2257209"/>
                <a:gd name="connsiteY79" fmla="*/ 729783 h 1839533"/>
                <a:gd name="connsiteX80" fmla="*/ 196747 w 2257209"/>
                <a:gd name="connsiteY80" fmla="*/ 757244 h 1839533"/>
                <a:gd name="connsiteX81" fmla="*/ 230085 w 2257209"/>
                <a:gd name="connsiteY81" fmla="*/ 757244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268092 w 2257209"/>
                <a:gd name="connsiteY84" fmla="*/ 744102 h 1839533"/>
                <a:gd name="connsiteX85" fmla="*/ 320572 w 2257209"/>
                <a:gd name="connsiteY85" fmla="*/ 695332 h 1839533"/>
                <a:gd name="connsiteX86" fmla="*/ 363095 w 2257209"/>
                <a:gd name="connsiteY86" fmla="*/ 672850 h 1839533"/>
                <a:gd name="connsiteX87" fmla="*/ 422471 w 2257209"/>
                <a:gd name="connsiteY87" fmla="*/ 690663 h 1839533"/>
                <a:gd name="connsiteX88" fmla="*/ 446222 w 2257209"/>
                <a:gd name="connsiteY88" fmla="*/ 767853 h 1839533"/>
                <a:gd name="connsiteX89" fmla="*/ 475910 w 2257209"/>
                <a:gd name="connsiteY89" fmla="*/ 874731 h 1839533"/>
                <a:gd name="connsiteX90" fmla="*/ 511536 w 2257209"/>
                <a:gd name="connsiteY90" fmla="*/ 963795 h 1839533"/>
                <a:gd name="connsiteX91" fmla="*/ 529349 w 2257209"/>
                <a:gd name="connsiteY91" fmla="*/ 1040985 h 1839533"/>
                <a:gd name="connsiteX92" fmla="*/ 541224 w 2257209"/>
                <a:gd name="connsiteY92" fmla="*/ 1094424 h 1839533"/>
                <a:gd name="connsiteX93" fmla="*/ 515030 w 2257209"/>
                <a:gd name="connsiteY93" fmla="*/ 1260647 h 1839533"/>
                <a:gd name="connsiteX94" fmla="*/ 499631 w 2257209"/>
                <a:gd name="connsiteY94" fmla="*/ 1379464 h 1839533"/>
                <a:gd name="connsiteX95" fmla="*/ 488929 w 2257209"/>
                <a:gd name="connsiteY95" fmla="*/ 1437386 h 1839533"/>
                <a:gd name="connsiteX96" fmla="*/ 503930 w 2257209"/>
                <a:gd name="connsiteY96" fmla="*/ 1504957 h 1839533"/>
                <a:gd name="connsiteX97" fmla="*/ 496135 w 2257209"/>
                <a:gd name="connsiteY97" fmla="*/ 1612145 h 1839533"/>
                <a:gd name="connsiteX98" fmla="*/ 481847 w 2257209"/>
                <a:gd name="connsiteY98" fmla="*/ 1711941 h 1839533"/>
                <a:gd name="connsiteX0" fmla="*/ 450890 w 2257209"/>
                <a:gd name="connsiteY0" fmla="*/ 1676223 h 1839533"/>
                <a:gd name="connsiteX1" fmla="*/ 369032 w 2257209"/>
                <a:gd name="connsiteY1" fmla="*/ 1717879 h 1839533"/>
                <a:gd name="connsiteX2" fmla="*/ 310861 w 2257209"/>
                <a:gd name="connsiteY2" fmla="*/ 1710735 h 1839533"/>
                <a:gd name="connsiteX3" fmla="*/ 291998 w 2257209"/>
                <a:gd name="connsiteY3" fmla="*/ 1674026 h 1839533"/>
                <a:gd name="connsiteX4" fmla="*/ 249073 w 2257209"/>
                <a:gd name="connsiteY4" fmla="*/ 1662059 h 1839533"/>
                <a:gd name="connsiteX5" fmla="*/ 190902 w 2257209"/>
                <a:gd name="connsiteY5" fmla="*/ 1660852 h 1839533"/>
                <a:gd name="connsiteX6" fmla="*/ 91167 w 2257209"/>
                <a:gd name="connsiteY6" fmla="*/ 1645390 h 1839533"/>
                <a:gd name="connsiteX7" fmla="*/ 73354 w 2257209"/>
                <a:gd name="connsiteY7" fmla="*/ 1534893 h 1839533"/>
                <a:gd name="connsiteX8" fmla="*/ 63398 w 2257209"/>
                <a:gd name="connsiteY8" fmla="*/ 1328744 h 1839533"/>
                <a:gd name="connsiteX9" fmla="*/ 31730 w 2257209"/>
                <a:gd name="connsiteY9" fmla="*/ 1285573 h 1839533"/>
                <a:gd name="connsiteX10" fmla="*/ 12803 w 2257209"/>
                <a:gd name="connsiteY10" fmla="*/ 1198828 h 1839533"/>
                <a:gd name="connsiteX11" fmla="*/ 21123 w 2257209"/>
                <a:gd name="connsiteY11" fmla="*/ 1011297 h 1839533"/>
                <a:gd name="connsiteX12" fmla="*/ 54336 w 2257209"/>
                <a:gd name="connsiteY12" fmla="*/ 773790 h 1839533"/>
                <a:gd name="connsiteX13" fmla="*/ 42461 w 2257209"/>
                <a:gd name="connsiteY13" fmla="*/ 726289 h 1839533"/>
                <a:gd name="connsiteX14" fmla="*/ 12772 w 2257209"/>
                <a:gd name="connsiteY14" fmla="*/ 660975 h 1839533"/>
                <a:gd name="connsiteX15" fmla="*/ 6835 w 2257209"/>
                <a:gd name="connsiteY15" fmla="*/ 571909 h 1839533"/>
                <a:gd name="connsiteX16" fmla="*/ 54336 w 2257209"/>
                <a:gd name="connsiteY16" fmla="*/ 506595 h 1839533"/>
                <a:gd name="connsiteX17" fmla="*/ 84024 w 2257209"/>
                <a:gd name="connsiteY17" fmla="*/ 447219 h 1839533"/>
                <a:gd name="connsiteX18" fmla="*/ 226528 w 2257209"/>
                <a:gd name="connsiteY18" fmla="*/ 286902 h 1839533"/>
                <a:gd name="connsiteX19" fmla="*/ 256216 w 2257209"/>
                <a:gd name="connsiteY19" fmla="*/ 251277 h 1839533"/>
                <a:gd name="connsiteX20" fmla="*/ 265153 w 2257209"/>
                <a:gd name="connsiteY20" fmla="*/ 212652 h 1839533"/>
                <a:gd name="connsiteX21" fmla="*/ 404658 w 2257209"/>
                <a:gd name="connsiteY21" fmla="*/ 126604 h 1839533"/>
                <a:gd name="connsiteX22" fmla="*/ 594354 w 2257209"/>
                <a:gd name="connsiteY22" fmla="*/ 51658 h 1839533"/>
                <a:gd name="connsiteX23" fmla="*/ 791323 w 2257209"/>
                <a:gd name="connsiteY23" fmla="*/ 22588 h 1839533"/>
                <a:gd name="connsiteX24" fmla="*/ 808594 w 2257209"/>
                <a:gd name="connsiteY24" fmla="*/ 10772 h 1839533"/>
                <a:gd name="connsiteX25" fmla="*/ 876750 w 2257209"/>
                <a:gd name="connsiteY25" fmla="*/ 1893 h 1839533"/>
                <a:gd name="connsiteX26" fmla="*/ 1070914 w 2257209"/>
                <a:gd name="connsiteY26" fmla="*/ 1024 h 1839533"/>
                <a:gd name="connsiteX27" fmla="*/ 1241869 w 2257209"/>
                <a:gd name="connsiteY27" fmla="*/ 13770 h 1839533"/>
                <a:gd name="connsiteX28" fmla="*/ 1446612 w 2257209"/>
                <a:gd name="connsiteY28" fmla="*/ 55275 h 1839533"/>
                <a:gd name="connsiteX29" fmla="*/ 1544689 w 2257209"/>
                <a:gd name="connsiteY29" fmla="*/ 96897 h 1839533"/>
                <a:gd name="connsiteX30" fmla="*/ 1710944 w 2257209"/>
                <a:gd name="connsiteY30" fmla="*/ 144398 h 1839533"/>
                <a:gd name="connsiteX31" fmla="*/ 1794071 w 2257209"/>
                <a:gd name="connsiteY31" fmla="*/ 185962 h 1839533"/>
                <a:gd name="connsiteX32" fmla="*/ 1865323 w 2257209"/>
                <a:gd name="connsiteY32" fmla="*/ 233463 h 1839533"/>
                <a:gd name="connsiteX33" fmla="*/ 1930637 w 2257209"/>
                <a:gd name="connsiteY33" fmla="*/ 292840 h 1839533"/>
                <a:gd name="connsiteX34" fmla="*/ 2013765 w 2257209"/>
                <a:gd name="connsiteY34" fmla="*/ 346279 h 1839533"/>
                <a:gd name="connsiteX35" fmla="*/ 2144355 w 2257209"/>
                <a:gd name="connsiteY35" fmla="*/ 408596 h 1839533"/>
                <a:gd name="connsiteX36" fmla="*/ 2191759 w 2257209"/>
                <a:gd name="connsiteY36" fmla="*/ 500677 h 1839533"/>
                <a:gd name="connsiteX37" fmla="*/ 2248235 w 2257209"/>
                <a:gd name="connsiteY37" fmla="*/ 625368 h 1839533"/>
                <a:gd name="connsiteX38" fmla="*/ 2257209 w 2257209"/>
                <a:gd name="connsiteY38" fmla="*/ 779728 h 1839533"/>
                <a:gd name="connsiteX39" fmla="*/ 2251271 w 2257209"/>
                <a:gd name="connsiteY39" fmla="*/ 928170 h 1839533"/>
                <a:gd name="connsiteX40" fmla="*/ 2251271 w 2257209"/>
                <a:gd name="connsiteY40" fmla="*/ 928170 h 1839533"/>
                <a:gd name="connsiteX41" fmla="*/ 2233458 w 2257209"/>
                <a:gd name="connsiteY41" fmla="*/ 993484 h 1839533"/>
                <a:gd name="connsiteX42" fmla="*/ 2197832 w 2257209"/>
                <a:gd name="connsiteY42" fmla="*/ 1035047 h 1839533"/>
                <a:gd name="connsiteX43" fmla="*/ 2156269 w 2257209"/>
                <a:gd name="connsiteY43" fmla="*/ 1112237 h 1839533"/>
                <a:gd name="connsiteX44" fmla="*/ 2144393 w 2257209"/>
                <a:gd name="connsiteY44" fmla="*/ 1159738 h 1839533"/>
                <a:gd name="connsiteX45" fmla="*/ 2168144 w 2257209"/>
                <a:gd name="connsiteY45" fmla="*/ 1236928 h 1839533"/>
                <a:gd name="connsiteX46" fmla="*/ 2168144 w 2257209"/>
                <a:gd name="connsiteY46" fmla="*/ 1361619 h 1839533"/>
                <a:gd name="connsiteX47" fmla="*/ 2132518 w 2257209"/>
                <a:gd name="connsiteY47" fmla="*/ 1462559 h 1839533"/>
                <a:gd name="connsiteX48" fmla="*/ 2090954 w 2257209"/>
                <a:gd name="connsiteY48" fmla="*/ 1533811 h 1839533"/>
                <a:gd name="connsiteX49" fmla="*/ 2025640 w 2257209"/>
                <a:gd name="connsiteY49" fmla="*/ 1566440 h 1839533"/>
                <a:gd name="connsiteX50" fmla="*/ 1927640 w 2257209"/>
                <a:gd name="connsiteY50" fmla="*/ 1839533 h 1839533"/>
                <a:gd name="connsiteX51" fmla="*/ 1838613 w 2257209"/>
                <a:gd name="connsiteY51" fmla="*/ 1830656 h 1839533"/>
                <a:gd name="connsiteX52" fmla="*/ 1877199 w 2257209"/>
                <a:gd name="connsiteY52" fmla="*/ 1688190 h 1839533"/>
                <a:gd name="connsiteX53" fmla="*/ 1912824 w 2257209"/>
                <a:gd name="connsiteY53" fmla="*/ 1557562 h 1839533"/>
                <a:gd name="connsiteX54" fmla="*/ 1900948 w 2257209"/>
                <a:gd name="connsiteY54" fmla="*/ 1462559 h 1839533"/>
                <a:gd name="connsiteX55" fmla="*/ 1924700 w 2257209"/>
                <a:gd name="connsiteY55" fmla="*/ 1361619 h 1839533"/>
                <a:gd name="connsiteX56" fmla="*/ 1990014 w 2257209"/>
                <a:gd name="connsiteY56" fmla="*/ 1254741 h 1839533"/>
                <a:gd name="connsiteX57" fmla="*/ 1984076 w 2257209"/>
                <a:gd name="connsiteY57" fmla="*/ 1201302 h 1839533"/>
                <a:gd name="connsiteX58" fmla="*/ 2016801 w 2257209"/>
                <a:gd name="connsiteY58" fmla="*/ 1109278 h 1839533"/>
                <a:gd name="connsiteX59" fmla="*/ 2049391 w 2257209"/>
                <a:gd name="connsiteY59" fmla="*/ 951920 h 1839533"/>
                <a:gd name="connsiteX60" fmla="*/ 2120643 w 2257209"/>
                <a:gd name="connsiteY60" fmla="*/ 910357 h 1839533"/>
                <a:gd name="connsiteX61" fmla="*/ 2120643 w 2257209"/>
                <a:gd name="connsiteY61" fmla="*/ 910357 h 1839533"/>
                <a:gd name="connsiteX62" fmla="*/ 2138456 w 2257209"/>
                <a:gd name="connsiteY62" fmla="*/ 785666 h 1839533"/>
                <a:gd name="connsiteX63" fmla="*/ 2068712 w 2257209"/>
                <a:gd name="connsiteY63" fmla="*/ 510348 h 1839533"/>
                <a:gd name="connsiteX64" fmla="*/ 1829697 w 2257209"/>
                <a:gd name="connsiteY64" fmla="*/ 381905 h 1839533"/>
                <a:gd name="connsiteX65" fmla="*/ 1390310 w 2257209"/>
                <a:gd name="connsiteY65" fmla="*/ 179966 h 1839533"/>
                <a:gd name="connsiteX66" fmla="*/ 1187076 w 2257209"/>
                <a:gd name="connsiteY66" fmla="*/ 152927 h 1839533"/>
                <a:gd name="connsiteX67" fmla="*/ 977652 w 2257209"/>
                <a:gd name="connsiteY67" fmla="*/ 147337 h 1839533"/>
                <a:gd name="connsiteX68" fmla="*/ 808419 w 2257209"/>
                <a:gd name="connsiteY68" fmla="*/ 144359 h 1839533"/>
                <a:gd name="connsiteX69" fmla="*/ 621432 w 2257209"/>
                <a:gd name="connsiteY69" fmla="*/ 188901 h 1839533"/>
                <a:gd name="connsiteX70" fmla="*/ 440246 w 2257209"/>
                <a:gd name="connsiteY70" fmla="*/ 275007 h 1839533"/>
                <a:gd name="connsiteX71" fmla="*/ 383288 w 2257209"/>
                <a:gd name="connsiteY71" fmla="*/ 320085 h 1839533"/>
                <a:gd name="connsiteX72" fmla="*/ 334581 w 2257209"/>
                <a:gd name="connsiteY72" fmla="*/ 329641 h 1839533"/>
                <a:gd name="connsiteX73" fmla="*/ 245517 w 2257209"/>
                <a:gd name="connsiteY73" fmla="*/ 406799 h 1839533"/>
                <a:gd name="connsiteX74" fmla="*/ 189696 w 2257209"/>
                <a:gd name="connsiteY74" fmla="*/ 476907 h 1839533"/>
                <a:gd name="connsiteX75" fmla="*/ 182521 w 2257209"/>
                <a:gd name="connsiteY75" fmla="*/ 542191 h 1839533"/>
                <a:gd name="connsiteX76" fmla="*/ 220560 w 2257209"/>
                <a:gd name="connsiteY76" fmla="*/ 571507 h 1839533"/>
                <a:gd name="connsiteX77" fmla="*/ 251455 w 2257209"/>
                <a:gd name="connsiteY77" fmla="*/ 615824 h 1839533"/>
                <a:gd name="connsiteX78" fmla="*/ 238404 w 2257209"/>
                <a:gd name="connsiteY78" fmla="*/ 690663 h 1839533"/>
                <a:gd name="connsiteX79" fmla="*/ 193253 w 2257209"/>
                <a:gd name="connsiteY79" fmla="*/ 729783 h 1839533"/>
                <a:gd name="connsiteX80" fmla="*/ 196747 w 2257209"/>
                <a:gd name="connsiteY80" fmla="*/ 757244 h 1839533"/>
                <a:gd name="connsiteX81" fmla="*/ 230085 w 2257209"/>
                <a:gd name="connsiteY81" fmla="*/ 757244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268092 w 2257209"/>
                <a:gd name="connsiteY84" fmla="*/ 744102 h 1839533"/>
                <a:gd name="connsiteX85" fmla="*/ 320572 w 2257209"/>
                <a:gd name="connsiteY85" fmla="*/ 695332 h 1839533"/>
                <a:gd name="connsiteX86" fmla="*/ 363095 w 2257209"/>
                <a:gd name="connsiteY86" fmla="*/ 672850 h 1839533"/>
                <a:gd name="connsiteX87" fmla="*/ 422471 w 2257209"/>
                <a:gd name="connsiteY87" fmla="*/ 690663 h 1839533"/>
                <a:gd name="connsiteX88" fmla="*/ 446222 w 2257209"/>
                <a:gd name="connsiteY88" fmla="*/ 767853 h 1839533"/>
                <a:gd name="connsiteX89" fmla="*/ 475910 w 2257209"/>
                <a:gd name="connsiteY89" fmla="*/ 874731 h 1839533"/>
                <a:gd name="connsiteX90" fmla="*/ 511536 w 2257209"/>
                <a:gd name="connsiteY90" fmla="*/ 963795 h 1839533"/>
                <a:gd name="connsiteX91" fmla="*/ 529349 w 2257209"/>
                <a:gd name="connsiteY91" fmla="*/ 1040985 h 1839533"/>
                <a:gd name="connsiteX92" fmla="*/ 541224 w 2257209"/>
                <a:gd name="connsiteY92" fmla="*/ 1094424 h 1839533"/>
                <a:gd name="connsiteX93" fmla="*/ 515030 w 2257209"/>
                <a:gd name="connsiteY93" fmla="*/ 1260647 h 1839533"/>
                <a:gd name="connsiteX94" fmla="*/ 499631 w 2257209"/>
                <a:gd name="connsiteY94" fmla="*/ 1379464 h 1839533"/>
                <a:gd name="connsiteX95" fmla="*/ 488929 w 2257209"/>
                <a:gd name="connsiteY95" fmla="*/ 1437386 h 1839533"/>
                <a:gd name="connsiteX96" fmla="*/ 503930 w 2257209"/>
                <a:gd name="connsiteY96" fmla="*/ 1504957 h 1839533"/>
                <a:gd name="connsiteX97" fmla="*/ 496135 w 2257209"/>
                <a:gd name="connsiteY97" fmla="*/ 1612145 h 1839533"/>
                <a:gd name="connsiteX98" fmla="*/ 450890 w 2257209"/>
                <a:gd name="connsiteY98" fmla="*/ 1676223 h 1839533"/>
                <a:gd name="connsiteX0" fmla="*/ 469940 w 2257209"/>
                <a:gd name="connsiteY0" fmla="*/ 1695273 h 1839533"/>
                <a:gd name="connsiteX1" fmla="*/ 369032 w 2257209"/>
                <a:gd name="connsiteY1" fmla="*/ 1717879 h 1839533"/>
                <a:gd name="connsiteX2" fmla="*/ 310861 w 2257209"/>
                <a:gd name="connsiteY2" fmla="*/ 1710735 h 1839533"/>
                <a:gd name="connsiteX3" fmla="*/ 291998 w 2257209"/>
                <a:gd name="connsiteY3" fmla="*/ 1674026 h 1839533"/>
                <a:gd name="connsiteX4" fmla="*/ 249073 w 2257209"/>
                <a:gd name="connsiteY4" fmla="*/ 1662059 h 1839533"/>
                <a:gd name="connsiteX5" fmla="*/ 190902 w 2257209"/>
                <a:gd name="connsiteY5" fmla="*/ 1660852 h 1839533"/>
                <a:gd name="connsiteX6" fmla="*/ 91167 w 2257209"/>
                <a:gd name="connsiteY6" fmla="*/ 1645390 h 1839533"/>
                <a:gd name="connsiteX7" fmla="*/ 73354 w 2257209"/>
                <a:gd name="connsiteY7" fmla="*/ 1534893 h 1839533"/>
                <a:gd name="connsiteX8" fmla="*/ 63398 w 2257209"/>
                <a:gd name="connsiteY8" fmla="*/ 1328744 h 1839533"/>
                <a:gd name="connsiteX9" fmla="*/ 31730 w 2257209"/>
                <a:gd name="connsiteY9" fmla="*/ 1285573 h 1839533"/>
                <a:gd name="connsiteX10" fmla="*/ 12803 w 2257209"/>
                <a:gd name="connsiteY10" fmla="*/ 1198828 h 1839533"/>
                <a:gd name="connsiteX11" fmla="*/ 21123 w 2257209"/>
                <a:gd name="connsiteY11" fmla="*/ 1011297 h 1839533"/>
                <a:gd name="connsiteX12" fmla="*/ 54336 w 2257209"/>
                <a:gd name="connsiteY12" fmla="*/ 773790 h 1839533"/>
                <a:gd name="connsiteX13" fmla="*/ 42461 w 2257209"/>
                <a:gd name="connsiteY13" fmla="*/ 726289 h 1839533"/>
                <a:gd name="connsiteX14" fmla="*/ 12772 w 2257209"/>
                <a:gd name="connsiteY14" fmla="*/ 660975 h 1839533"/>
                <a:gd name="connsiteX15" fmla="*/ 6835 w 2257209"/>
                <a:gd name="connsiteY15" fmla="*/ 571909 h 1839533"/>
                <a:gd name="connsiteX16" fmla="*/ 54336 w 2257209"/>
                <a:gd name="connsiteY16" fmla="*/ 506595 h 1839533"/>
                <a:gd name="connsiteX17" fmla="*/ 84024 w 2257209"/>
                <a:gd name="connsiteY17" fmla="*/ 447219 h 1839533"/>
                <a:gd name="connsiteX18" fmla="*/ 226528 w 2257209"/>
                <a:gd name="connsiteY18" fmla="*/ 286902 h 1839533"/>
                <a:gd name="connsiteX19" fmla="*/ 256216 w 2257209"/>
                <a:gd name="connsiteY19" fmla="*/ 251277 h 1839533"/>
                <a:gd name="connsiteX20" fmla="*/ 265153 w 2257209"/>
                <a:gd name="connsiteY20" fmla="*/ 212652 h 1839533"/>
                <a:gd name="connsiteX21" fmla="*/ 404658 w 2257209"/>
                <a:gd name="connsiteY21" fmla="*/ 126604 h 1839533"/>
                <a:gd name="connsiteX22" fmla="*/ 594354 w 2257209"/>
                <a:gd name="connsiteY22" fmla="*/ 51658 h 1839533"/>
                <a:gd name="connsiteX23" fmla="*/ 791323 w 2257209"/>
                <a:gd name="connsiteY23" fmla="*/ 22588 h 1839533"/>
                <a:gd name="connsiteX24" fmla="*/ 808594 w 2257209"/>
                <a:gd name="connsiteY24" fmla="*/ 10772 h 1839533"/>
                <a:gd name="connsiteX25" fmla="*/ 876750 w 2257209"/>
                <a:gd name="connsiteY25" fmla="*/ 1893 h 1839533"/>
                <a:gd name="connsiteX26" fmla="*/ 1070914 w 2257209"/>
                <a:gd name="connsiteY26" fmla="*/ 1024 h 1839533"/>
                <a:gd name="connsiteX27" fmla="*/ 1241869 w 2257209"/>
                <a:gd name="connsiteY27" fmla="*/ 13770 h 1839533"/>
                <a:gd name="connsiteX28" fmla="*/ 1446612 w 2257209"/>
                <a:gd name="connsiteY28" fmla="*/ 55275 h 1839533"/>
                <a:gd name="connsiteX29" fmla="*/ 1544689 w 2257209"/>
                <a:gd name="connsiteY29" fmla="*/ 96897 h 1839533"/>
                <a:gd name="connsiteX30" fmla="*/ 1710944 w 2257209"/>
                <a:gd name="connsiteY30" fmla="*/ 144398 h 1839533"/>
                <a:gd name="connsiteX31" fmla="*/ 1794071 w 2257209"/>
                <a:gd name="connsiteY31" fmla="*/ 185962 h 1839533"/>
                <a:gd name="connsiteX32" fmla="*/ 1865323 w 2257209"/>
                <a:gd name="connsiteY32" fmla="*/ 233463 h 1839533"/>
                <a:gd name="connsiteX33" fmla="*/ 1930637 w 2257209"/>
                <a:gd name="connsiteY33" fmla="*/ 292840 h 1839533"/>
                <a:gd name="connsiteX34" fmla="*/ 2013765 w 2257209"/>
                <a:gd name="connsiteY34" fmla="*/ 346279 h 1839533"/>
                <a:gd name="connsiteX35" fmla="*/ 2144355 w 2257209"/>
                <a:gd name="connsiteY35" fmla="*/ 408596 h 1839533"/>
                <a:gd name="connsiteX36" fmla="*/ 2191759 w 2257209"/>
                <a:gd name="connsiteY36" fmla="*/ 500677 h 1839533"/>
                <a:gd name="connsiteX37" fmla="*/ 2248235 w 2257209"/>
                <a:gd name="connsiteY37" fmla="*/ 625368 h 1839533"/>
                <a:gd name="connsiteX38" fmla="*/ 2257209 w 2257209"/>
                <a:gd name="connsiteY38" fmla="*/ 779728 h 1839533"/>
                <a:gd name="connsiteX39" fmla="*/ 2251271 w 2257209"/>
                <a:gd name="connsiteY39" fmla="*/ 928170 h 1839533"/>
                <a:gd name="connsiteX40" fmla="*/ 2251271 w 2257209"/>
                <a:gd name="connsiteY40" fmla="*/ 928170 h 1839533"/>
                <a:gd name="connsiteX41" fmla="*/ 2233458 w 2257209"/>
                <a:gd name="connsiteY41" fmla="*/ 993484 h 1839533"/>
                <a:gd name="connsiteX42" fmla="*/ 2197832 w 2257209"/>
                <a:gd name="connsiteY42" fmla="*/ 1035047 h 1839533"/>
                <a:gd name="connsiteX43" fmla="*/ 2156269 w 2257209"/>
                <a:gd name="connsiteY43" fmla="*/ 1112237 h 1839533"/>
                <a:gd name="connsiteX44" fmla="*/ 2144393 w 2257209"/>
                <a:gd name="connsiteY44" fmla="*/ 1159738 h 1839533"/>
                <a:gd name="connsiteX45" fmla="*/ 2168144 w 2257209"/>
                <a:gd name="connsiteY45" fmla="*/ 1236928 h 1839533"/>
                <a:gd name="connsiteX46" fmla="*/ 2168144 w 2257209"/>
                <a:gd name="connsiteY46" fmla="*/ 1361619 h 1839533"/>
                <a:gd name="connsiteX47" fmla="*/ 2132518 w 2257209"/>
                <a:gd name="connsiteY47" fmla="*/ 1462559 h 1839533"/>
                <a:gd name="connsiteX48" fmla="*/ 2090954 w 2257209"/>
                <a:gd name="connsiteY48" fmla="*/ 1533811 h 1839533"/>
                <a:gd name="connsiteX49" fmla="*/ 2025640 w 2257209"/>
                <a:gd name="connsiteY49" fmla="*/ 1566440 h 1839533"/>
                <a:gd name="connsiteX50" fmla="*/ 1927640 w 2257209"/>
                <a:gd name="connsiteY50" fmla="*/ 1839533 h 1839533"/>
                <a:gd name="connsiteX51" fmla="*/ 1838613 w 2257209"/>
                <a:gd name="connsiteY51" fmla="*/ 1830656 h 1839533"/>
                <a:gd name="connsiteX52" fmla="*/ 1877199 w 2257209"/>
                <a:gd name="connsiteY52" fmla="*/ 1688190 h 1839533"/>
                <a:gd name="connsiteX53" fmla="*/ 1912824 w 2257209"/>
                <a:gd name="connsiteY53" fmla="*/ 1557562 h 1839533"/>
                <a:gd name="connsiteX54" fmla="*/ 1900948 w 2257209"/>
                <a:gd name="connsiteY54" fmla="*/ 1462559 h 1839533"/>
                <a:gd name="connsiteX55" fmla="*/ 1924700 w 2257209"/>
                <a:gd name="connsiteY55" fmla="*/ 1361619 h 1839533"/>
                <a:gd name="connsiteX56" fmla="*/ 1990014 w 2257209"/>
                <a:gd name="connsiteY56" fmla="*/ 1254741 h 1839533"/>
                <a:gd name="connsiteX57" fmla="*/ 1984076 w 2257209"/>
                <a:gd name="connsiteY57" fmla="*/ 1201302 h 1839533"/>
                <a:gd name="connsiteX58" fmla="*/ 2016801 w 2257209"/>
                <a:gd name="connsiteY58" fmla="*/ 1109278 h 1839533"/>
                <a:gd name="connsiteX59" fmla="*/ 2049391 w 2257209"/>
                <a:gd name="connsiteY59" fmla="*/ 951920 h 1839533"/>
                <a:gd name="connsiteX60" fmla="*/ 2120643 w 2257209"/>
                <a:gd name="connsiteY60" fmla="*/ 910357 h 1839533"/>
                <a:gd name="connsiteX61" fmla="*/ 2120643 w 2257209"/>
                <a:gd name="connsiteY61" fmla="*/ 910357 h 1839533"/>
                <a:gd name="connsiteX62" fmla="*/ 2138456 w 2257209"/>
                <a:gd name="connsiteY62" fmla="*/ 785666 h 1839533"/>
                <a:gd name="connsiteX63" fmla="*/ 2068712 w 2257209"/>
                <a:gd name="connsiteY63" fmla="*/ 510348 h 1839533"/>
                <a:gd name="connsiteX64" fmla="*/ 1829697 w 2257209"/>
                <a:gd name="connsiteY64" fmla="*/ 381905 h 1839533"/>
                <a:gd name="connsiteX65" fmla="*/ 1390310 w 2257209"/>
                <a:gd name="connsiteY65" fmla="*/ 179966 h 1839533"/>
                <a:gd name="connsiteX66" fmla="*/ 1187076 w 2257209"/>
                <a:gd name="connsiteY66" fmla="*/ 152927 h 1839533"/>
                <a:gd name="connsiteX67" fmla="*/ 977652 w 2257209"/>
                <a:gd name="connsiteY67" fmla="*/ 147337 h 1839533"/>
                <a:gd name="connsiteX68" fmla="*/ 808419 w 2257209"/>
                <a:gd name="connsiteY68" fmla="*/ 144359 h 1839533"/>
                <a:gd name="connsiteX69" fmla="*/ 621432 w 2257209"/>
                <a:gd name="connsiteY69" fmla="*/ 188901 h 1839533"/>
                <a:gd name="connsiteX70" fmla="*/ 440246 w 2257209"/>
                <a:gd name="connsiteY70" fmla="*/ 275007 h 1839533"/>
                <a:gd name="connsiteX71" fmla="*/ 383288 w 2257209"/>
                <a:gd name="connsiteY71" fmla="*/ 320085 h 1839533"/>
                <a:gd name="connsiteX72" fmla="*/ 334581 w 2257209"/>
                <a:gd name="connsiteY72" fmla="*/ 329641 h 1839533"/>
                <a:gd name="connsiteX73" fmla="*/ 245517 w 2257209"/>
                <a:gd name="connsiteY73" fmla="*/ 406799 h 1839533"/>
                <a:gd name="connsiteX74" fmla="*/ 189696 w 2257209"/>
                <a:gd name="connsiteY74" fmla="*/ 476907 h 1839533"/>
                <a:gd name="connsiteX75" fmla="*/ 182521 w 2257209"/>
                <a:gd name="connsiteY75" fmla="*/ 542191 h 1839533"/>
                <a:gd name="connsiteX76" fmla="*/ 220560 w 2257209"/>
                <a:gd name="connsiteY76" fmla="*/ 571507 h 1839533"/>
                <a:gd name="connsiteX77" fmla="*/ 251455 w 2257209"/>
                <a:gd name="connsiteY77" fmla="*/ 615824 h 1839533"/>
                <a:gd name="connsiteX78" fmla="*/ 238404 w 2257209"/>
                <a:gd name="connsiteY78" fmla="*/ 690663 h 1839533"/>
                <a:gd name="connsiteX79" fmla="*/ 193253 w 2257209"/>
                <a:gd name="connsiteY79" fmla="*/ 729783 h 1839533"/>
                <a:gd name="connsiteX80" fmla="*/ 196747 w 2257209"/>
                <a:gd name="connsiteY80" fmla="*/ 757244 h 1839533"/>
                <a:gd name="connsiteX81" fmla="*/ 230085 w 2257209"/>
                <a:gd name="connsiteY81" fmla="*/ 757244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268092 w 2257209"/>
                <a:gd name="connsiteY84" fmla="*/ 744102 h 1839533"/>
                <a:gd name="connsiteX85" fmla="*/ 320572 w 2257209"/>
                <a:gd name="connsiteY85" fmla="*/ 695332 h 1839533"/>
                <a:gd name="connsiteX86" fmla="*/ 363095 w 2257209"/>
                <a:gd name="connsiteY86" fmla="*/ 672850 h 1839533"/>
                <a:gd name="connsiteX87" fmla="*/ 422471 w 2257209"/>
                <a:gd name="connsiteY87" fmla="*/ 690663 h 1839533"/>
                <a:gd name="connsiteX88" fmla="*/ 446222 w 2257209"/>
                <a:gd name="connsiteY88" fmla="*/ 767853 h 1839533"/>
                <a:gd name="connsiteX89" fmla="*/ 475910 w 2257209"/>
                <a:gd name="connsiteY89" fmla="*/ 874731 h 1839533"/>
                <a:gd name="connsiteX90" fmla="*/ 511536 w 2257209"/>
                <a:gd name="connsiteY90" fmla="*/ 963795 h 1839533"/>
                <a:gd name="connsiteX91" fmla="*/ 529349 w 2257209"/>
                <a:gd name="connsiteY91" fmla="*/ 1040985 h 1839533"/>
                <a:gd name="connsiteX92" fmla="*/ 541224 w 2257209"/>
                <a:gd name="connsiteY92" fmla="*/ 1094424 h 1839533"/>
                <a:gd name="connsiteX93" fmla="*/ 515030 w 2257209"/>
                <a:gd name="connsiteY93" fmla="*/ 1260647 h 1839533"/>
                <a:gd name="connsiteX94" fmla="*/ 499631 w 2257209"/>
                <a:gd name="connsiteY94" fmla="*/ 1379464 h 1839533"/>
                <a:gd name="connsiteX95" fmla="*/ 488929 w 2257209"/>
                <a:gd name="connsiteY95" fmla="*/ 1437386 h 1839533"/>
                <a:gd name="connsiteX96" fmla="*/ 503930 w 2257209"/>
                <a:gd name="connsiteY96" fmla="*/ 1504957 h 1839533"/>
                <a:gd name="connsiteX97" fmla="*/ 496135 w 2257209"/>
                <a:gd name="connsiteY97" fmla="*/ 1612145 h 1839533"/>
                <a:gd name="connsiteX98" fmla="*/ 469940 w 2257209"/>
                <a:gd name="connsiteY98" fmla="*/ 1695273 h 1839533"/>
                <a:gd name="connsiteX0" fmla="*/ 469940 w 2257209"/>
                <a:gd name="connsiteY0" fmla="*/ 1695273 h 1839533"/>
                <a:gd name="connsiteX1" fmla="*/ 369032 w 2257209"/>
                <a:gd name="connsiteY1" fmla="*/ 1717879 h 1839533"/>
                <a:gd name="connsiteX2" fmla="*/ 310861 w 2257209"/>
                <a:gd name="connsiteY2" fmla="*/ 1710735 h 1839533"/>
                <a:gd name="connsiteX3" fmla="*/ 291998 w 2257209"/>
                <a:gd name="connsiteY3" fmla="*/ 1674026 h 1839533"/>
                <a:gd name="connsiteX4" fmla="*/ 249073 w 2257209"/>
                <a:gd name="connsiteY4" fmla="*/ 1662059 h 1839533"/>
                <a:gd name="connsiteX5" fmla="*/ 190902 w 2257209"/>
                <a:gd name="connsiteY5" fmla="*/ 1660852 h 1839533"/>
                <a:gd name="connsiteX6" fmla="*/ 91167 w 2257209"/>
                <a:gd name="connsiteY6" fmla="*/ 1645390 h 1839533"/>
                <a:gd name="connsiteX7" fmla="*/ 73354 w 2257209"/>
                <a:gd name="connsiteY7" fmla="*/ 1534893 h 1839533"/>
                <a:gd name="connsiteX8" fmla="*/ 63398 w 2257209"/>
                <a:gd name="connsiteY8" fmla="*/ 1328744 h 1839533"/>
                <a:gd name="connsiteX9" fmla="*/ 31730 w 2257209"/>
                <a:gd name="connsiteY9" fmla="*/ 1285573 h 1839533"/>
                <a:gd name="connsiteX10" fmla="*/ 12803 w 2257209"/>
                <a:gd name="connsiteY10" fmla="*/ 1198828 h 1839533"/>
                <a:gd name="connsiteX11" fmla="*/ 21123 w 2257209"/>
                <a:gd name="connsiteY11" fmla="*/ 1011297 h 1839533"/>
                <a:gd name="connsiteX12" fmla="*/ 54336 w 2257209"/>
                <a:gd name="connsiteY12" fmla="*/ 773790 h 1839533"/>
                <a:gd name="connsiteX13" fmla="*/ 42461 w 2257209"/>
                <a:gd name="connsiteY13" fmla="*/ 726289 h 1839533"/>
                <a:gd name="connsiteX14" fmla="*/ 12772 w 2257209"/>
                <a:gd name="connsiteY14" fmla="*/ 660975 h 1839533"/>
                <a:gd name="connsiteX15" fmla="*/ 6835 w 2257209"/>
                <a:gd name="connsiteY15" fmla="*/ 571909 h 1839533"/>
                <a:gd name="connsiteX16" fmla="*/ 54336 w 2257209"/>
                <a:gd name="connsiteY16" fmla="*/ 506595 h 1839533"/>
                <a:gd name="connsiteX17" fmla="*/ 84024 w 2257209"/>
                <a:gd name="connsiteY17" fmla="*/ 447219 h 1839533"/>
                <a:gd name="connsiteX18" fmla="*/ 226528 w 2257209"/>
                <a:gd name="connsiteY18" fmla="*/ 286902 h 1839533"/>
                <a:gd name="connsiteX19" fmla="*/ 256216 w 2257209"/>
                <a:gd name="connsiteY19" fmla="*/ 251277 h 1839533"/>
                <a:gd name="connsiteX20" fmla="*/ 265153 w 2257209"/>
                <a:gd name="connsiteY20" fmla="*/ 212652 h 1839533"/>
                <a:gd name="connsiteX21" fmla="*/ 404658 w 2257209"/>
                <a:gd name="connsiteY21" fmla="*/ 126604 h 1839533"/>
                <a:gd name="connsiteX22" fmla="*/ 594354 w 2257209"/>
                <a:gd name="connsiteY22" fmla="*/ 51658 h 1839533"/>
                <a:gd name="connsiteX23" fmla="*/ 791323 w 2257209"/>
                <a:gd name="connsiteY23" fmla="*/ 22588 h 1839533"/>
                <a:gd name="connsiteX24" fmla="*/ 808594 w 2257209"/>
                <a:gd name="connsiteY24" fmla="*/ 10772 h 1839533"/>
                <a:gd name="connsiteX25" fmla="*/ 876750 w 2257209"/>
                <a:gd name="connsiteY25" fmla="*/ 1893 h 1839533"/>
                <a:gd name="connsiteX26" fmla="*/ 1070914 w 2257209"/>
                <a:gd name="connsiteY26" fmla="*/ 1024 h 1839533"/>
                <a:gd name="connsiteX27" fmla="*/ 1241869 w 2257209"/>
                <a:gd name="connsiteY27" fmla="*/ 13770 h 1839533"/>
                <a:gd name="connsiteX28" fmla="*/ 1446612 w 2257209"/>
                <a:gd name="connsiteY28" fmla="*/ 55275 h 1839533"/>
                <a:gd name="connsiteX29" fmla="*/ 1544689 w 2257209"/>
                <a:gd name="connsiteY29" fmla="*/ 96897 h 1839533"/>
                <a:gd name="connsiteX30" fmla="*/ 1710944 w 2257209"/>
                <a:gd name="connsiteY30" fmla="*/ 144398 h 1839533"/>
                <a:gd name="connsiteX31" fmla="*/ 1794071 w 2257209"/>
                <a:gd name="connsiteY31" fmla="*/ 185962 h 1839533"/>
                <a:gd name="connsiteX32" fmla="*/ 1865323 w 2257209"/>
                <a:gd name="connsiteY32" fmla="*/ 233463 h 1839533"/>
                <a:gd name="connsiteX33" fmla="*/ 1930637 w 2257209"/>
                <a:gd name="connsiteY33" fmla="*/ 292840 h 1839533"/>
                <a:gd name="connsiteX34" fmla="*/ 2013765 w 2257209"/>
                <a:gd name="connsiteY34" fmla="*/ 346279 h 1839533"/>
                <a:gd name="connsiteX35" fmla="*/ 2144355 w 2257209"/>
                <a:gd name="connsiteY35" fmla="*/ 408596 h 1839533"/>
                <a:gd name="connsiteX36" fmla="*/ 2191759 w 2257209"/>
                <a:gd name="connsiteY36" fmla="*/ 500677 h 1839533"/>
                <a:gd name="connsiteX37" fmla="*/ 2248235 w 2257209"/>
                <a:gd name="connsiteY37" fmla="*/ 625368 h 1839533"/>
                <a:gd name="connsiteX38" fmla="*/ 2257209 w 2257209"/>
                <a:gd name="connsiteY38" fmla="*/ 779728 h 1839533"/>
                <a:gd name="connsiteX39" fmla="*/ 2251271 w 2257209"/>
                <a:gd name="connsiteY39" fmla="*/ 928170 h 1839533"/>
                <a:gd name="connsiteX40" fmla="*/ 2251271 w 2257209"/>
                <a:gd name="connsiteY40" fmla="*/ 928170 h 1839533"/>
                <a:gd name="connsiteX41" fmla="*/ 2233458 w 2257209"/>
                <a:gd name="connsiteY41" fmla="*/ 993484 h 1839533"/>
                <a:gd name="connsiteX42" fmla="*/ 2197832 w 2257209"/>
                <a:gd name="connsiteY42" fmla="*/ 1035047 h 1839533"/>
                <a:gd name="connsiteX43" fmla="*/ 2156269 w 2257209"/>
                <a:gd name="connsiteY43" fmla="*/ 1112237 h 1839533"/>
                <a:gd name="connsiteX44" fmla="*/ 2144393 w 2257209"/>
                <a:gd name="connsiteY44" fmla="*/ 1159738 h 1839533"/>
                <a:gd name="connsiteX45" fmla="*/ 2168144 w 2257209"/>
                <a:gd name="connsiteY45" fmla="*/ 1236928 h 1839533"/>
                <a:gd name="connsiteX46" fmla="*/ 2168144 w 2257209"/>
                <a:gd name="connsiteY46" fmla="*/ 1361619 h 1839533"/>
                <a:gd name="connsiteX47" fmla="*/ 2132518 w 2257209"/>
                <a:gd name="connsiteY47" fmla="*/ 1462559 h 1839533"/>
                <a:gd name="connsiteX48" fmla="*/ 2090954 w 2257209"/>
                <a:gd name="connsiteY48" fmla="*/ 1533811 h 1839533"/>
                <a:gd name="connsiteX49" fmla="*/ 2025640 w 2257209"/>
                <a:gd name="connsiteY49" fmla="*/ 1566440 h 1839533"/>
                <a:gd name="connsiteX50" fmla="*/ 1927640 w 2257209"/>
                <a:gd name="connsiteY50" fmla="*/ 1839533 h 1839533"/>
                <a:gd name="connsiteX51" fmla="*/ 1838613 w 2257209"/>
                <a:gd name="connsiteY51" fmla="*/ 1830656 h 1839533"/>
                <a:gd name="connsiteX52" fmla="*/ 1877199 w 2257209"/>
                <a:gd name="connsiteY52" fmla="*/ 1688190 h 1839533"/>
                <a:gd name="connsiteX53" fmla="*/ 1912824 w 2257209"/>
                <a:gd name="connsiteY53" fmla="*/ 1557562 h 1839533"/>
                <a:gd name="connsiteX54" fmla="*/ 1900948 w 2257209"/>
                <a:gd name="connsiteY54" fmla="*/ 1462559 h 1839533"/>
                <a:gd name="connsiteX55" fmla="*/ 1924700 w 2257209"/>
                <a:gd name="connsiteY55" fmla="*/ 1361619 h 1839533"/>
                <a:gd name="connsiteX56" fmla="*/ 1990014 w 2257209"/>
                <a:gd name="connsiteY56" fmla="*/ 1254741 h 1839533"/>
                <a:gd name="connsiteX57" fmla="*/ 1984076 w 2257209"/>
                <a:gd name="connsiteY57" fmla="*/ 1201302 h 1839533"/>
                <a:gd name="connsiteX58" fmla="*/ 2016801 w 2257209"/>
                <a:gd name="connsiteY58" fmla="*/ 1109278 h 1839533"/>
                <a:gd name="connsiteX59" fmla="*/ 2049391 w 2257209"/>
                <a:gd name="connsiteY59" fmla="*/ 951920 h 1839533"/>
                <a:gd name="connsiteX60" fmla="*/ 2120643 w 2257209"/>
                <a:gd name="connsiteY60" fmla="*/ 910357 h 1839533"/>
                <a:gd name="connsiteX61" fmla="*/ 2120643 w 2257209"/>
                <a:gd name="connsiteY61" fmla="*/ 910357 h 1839533"/>
                <a:gd name="connsiteX62" fmla="*/ 2138456 w 2257209"/>
                <a:gd name="connsiteY62" fmla="*/ 785666 h 1839533"/>
                <a:gd name="connsiteX63" fmla="*/ 2068712 w 2257209"/>
                <a:gd name="connsiteY63" fmla="*/ 510348 h 1839533"/>
                <a:gd name="connsiteX64" fmla="*/ 1829697 w 2257209"/>
                <a:gd name="connsiteY64" fmla="*/ 381905 h 1839533"/>
                <a:gd name="connsiteX65" fmla="*/ 1390310 w 2257209"/>
                <a:gd name="connsiteY65" fmla="*/ 179966 h 1839533"/>
                <a:gd name="connsiteX66" fmla="*/ 1187076 w 2257209"/>
                <a:gd name="connsiteY66" fmla="*/ 152927 h 1839533"/>
                <a:gd name="connsiteX67" fmla="*/ 977652 w 2257209"/>
                <a:gd name="connsiteY67" fmla="*/ 147337 h 1839533"/>
                <a:gd name="connsiteX68" fmla="*/ 808419 w 2257209"/>
                <a:gd name="connsiteY68" fmla="*/ 144359 h 1839533"/>
                <a:gd name="connsiteX69" fmla="*/ 621432 w 2257209"/>
                <a:gd name="connsiteY69" fmla="*/ 188901 h 1839533"/>
                <a:gd name="connsiteX70" fmla="*/ 440246 w 2257209"/>
                <a:gd name="connsiteY70" fmla="*/ 275007 h 1839533"/>
                <a:gd name="connsiteX71" fmla="*/ 383288 w 2257209"/>
                <a:gd name="connsiteY71" fmla="*/ 320085 h 1839533"/>
                <a:gd name="connsiteX72" fmla="*/ 334581 w 2257209"/>
                <a:gd name="connsiteY72" fmla="*/ 329641 h 1839533"/>
                <a:gd name="connsiteX73" fmla="*/ 245517 w 2257209"/>
                <a:gd name="connsiteY73" fmla="*/ 406799 h 1839533"/>
                <a:gd name="connsiteX74" fmla="*/ 189696 w 2257209"/>
                <a:gd name="connsiteY74" fmla="*/ 476907 h 1839533"/>
                <a:gd name="connsiteX75" fmla="*/ 182521 w 2257209"/>
                <a:gd name="connsiteY75" fmla="*/ 542191 h 1839533"/>
                <a:gd name="connsiteX76" fmla="*/ 220560 w 2257209"/>
                <a:gd name="connsiteY76" fmla="*/ 571507 h 1839533"/>
                <a:gd name="connsiteX77" fmla="*/ 251455 w 2257209"/>
                <a:gd name="connsiteY77" fmla="*/ 615824 h 1839533"/>
                <a:gd name="connsiteX78" fmla="*/ 238404 w 2257209"/>
                <a:gd name="connsiteY78" fmla="*/ 690663 h 1839533"/>
                <a:gd name="connsiteX79" fmla="*/ 193253 w 2257209"/>
                <a:gd name="connsiteY79" fmla="*/ 729783 h 1839533"/>
                <a:gd name="connsiteX80" fmla="*/ 196747 w 2257209"/>
                <a:gd name="connsiteY80" fmla="*/ 757244 h 1839533"/>
                <a:gd name="connsiteX81" fmla="*/ 230085 w 2257209"/>
                <a:gd name="connsiteY81" fmla="*/ 757244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268092 w 2257209"/>
                <a:gd name="connsiteY84" fmla="*/ 744102 h 1839533"/>
                <a:gd name="connsiteX85" fmla="*/ 320572 w 2257209"/>
                <a:gd name="connsiteY85" fmla="*/ 695332 h 1839533"/>
                <a:gd name="connsiteX86" fmla="*/ 363095 w 2257209"/>
                <a:gd name="connsiteY86" fmla="*/ 672850 h 1839533"/>
                <a:gd name="connsiteX87" fmla="*/ 422471 w 2257209"/>
                <a:gd name="connsiteY87" fmla="*/ 690663 h 1839533"/>
                <a:gd name="connsiteX88" fmla="*/ 446222 w 2257209"/>
                <a:gd name="connsiteY88" fmla="*/ 767853 h 1839533"/>
                <a:gd name="connsiteX89" fmla="*/ 475910 w 2257209"/>
                <a:gd name="connsiteY89" fmla="*/ 874731 h 1839533"/>
                <a:gd name="connsiteX90" fmla="*/ 511536 w 2257209"/>
                <a:gd name="connsiteY90" fmla="*/ 963795 h 1839533"/>
                <a:gd name="connsiteX91" fmla="*/ 529349 w 2257209"/>
                <a:gd name="connsiteY91" fmla="*/ 1040985 h 1839533"/>
                <a:gd name="connsiteX92" fmla="*/ 541224 w 2257209"/>
                <a:gd name="connsiteY92" fmla="*/ 1094424 h 1839533"/>
                <a:gd name="connsiteX93" fmla="*/ 515030 w 2257209"/>
                <a:gd name="connsiteY93" fmla="*/ 1260647 h 1839533"/>
                <a:gd name="connsiteX94" fmla="*/ 499631 w 2257209"/>
                <a:gd name="connsiteY94" fmla="*/ 1379464 h 1839533"/>
                <a:gd name="connsiteX95" fmla="*/ 488929 w 2257209"/>
                <a:gd name="connsiteY95" fmla="*/ 1437386 h 1839533"/>
                <a:gd name="connsiteX96" fmla="*/ 503930 w 2257209"/>
                <a:gd name="connsiteY96" fmla="*/ 1504957 h 1839533"/>
                <a:gd name="connsiteX97" fmla="*/ 496135 w 2257209"/>
                <a:gd name="connsiteY97" fmla="*/ 1612145 h 1839533"/>
                <a:gd name="connsiteX98" fmla="*/ 469940 w 2257209"/>
                <a:gd name="connsiteY98" fmla="*/ 1695273 h 1839533"/>
                <a:gd name="connsiteX0" fmla="*/ 469940 w 2257209"/>
                <a:gd name="connsiteY0" fmla="*/ 1695273 h 1839533"/>
                <a:gd name="connsiteX1" fmla="*/ 369032 w 2257209"/>
                <a:gd name="connsiteY1" fmla="*/ 1717879 h 1839533"/>
                <a:gd name="connsiteX2" fmla="*/ 310861 w 2257209"/>
                <a:gd name="connsiteY2" fmla="*/ 1710735 h 1839533"/>
                <a:gd name="connsiteX3" fmla="*/ 291998 w 2257209"/>
                <a:gd name="connsiteY3" fmla="*/ 1674026 h 1839533"/>
                <a:gd name="connsiteX4" fmla="*/ 249073 w 2257209"/>
                <a:gd name="connsiteY4" fmla="*/ 1662059 h 1839533"/>
                <a:gd name="connsiteX5" fmla="*/ 190902 w 2257209"/>
                <a:gd name="connsiteY5" fmla="*/ 1660852 h 1839533"/>
                <a:gd name="connsiteX6" fmla="*/ 91167 w 2257209"/>
                <a:gd name="connsiteY6" fmla="*/ 1645390 h 1839533"/>
                <a:gd name="connsiteX7" fmla="*/ 73354 w 2257209"/>
                <a:gd name="connsiteY7" fmla="*/ 1534893 h 1839533"/>
                <a:gd name="connsiteX8" fmla="*/ 63398 w 2257209"/>
                <a:gd name="connsiteY8" fmla="*/ 1328744 h 1839533"/>
                <a:gd name="connsiteX9" fmla="*/ 31730 w 2257209"/>
                <a:gd name="connsiteY9" fmla="*/ 1285573 h 1839533"/>
                <a:gd name="connsiteX10" fmla="*/ 12803 w 2257209"/>
                <a:gd name="connsiteY10" fmla="*/ 1198828 h 1839533"/>
                <a:gd name="connsiteX11" fmla="*/ 21123 w 2257209"/>
                <a:gd name="connsiteY11" fmla="*/ 1011297 h 1839533"/>
                <a:gd name="connsiteX12" fmla="*/ 54336 w 2257209"/>
                <a:gd name="connsiteY12" fmla="*/ 773790 h 1839533"/>
                <a:gd name="connsiteX13" fmla="*/ 42461 w 2257209"/>
                <a:gd name="connsiteY13" fmla="*/ 726289 h 1839533"/>
                <a:gd name="connsiteX14" fmla="*/ 12772 w 2257209"/>
                <a:gd name="connsiteY14" fmla="*/ 660975 h 1839533"/>
                <a:gd name="connsiteX15" fmla="*/ 6835 w 2257209"/>
                <a:gd name="connsiteY15" fmla="*/ 571909 h 1839533"/>
                <a:gd name="connsiteX16" fmla="*/ 54336 w 2257209"/>
                <a:gd name="connsiteY16" fmla="*/ 506595 h 1839533"/>
                <a:gd name="connsiteX17" fmla="*/ 84024 w 2257209"/>
                <a:gd name="connsiteY17" fmla="*/ 447219 h 1839533"/>
                <a:gd name="connsiteX18" fmla="*/ 226528 w 2257209"/>
                <a:gd name="connsiteY18" fmla="*/ 286902 h 1839533"/>
                <a:gd name="connsiteX19" fmla="*/ 256216 w 2257209"/>
                <a:gd name="connsiteY19" fmla="*/ 251277 h 1839533"/>
                <a:gd name="connsiteX20" fmla="*/ 265153 w 2257209"/>
                <a:gd name="connsiteY20" fmla="*/ 212652 h 1839533"/>
                <a:gd name="connsiteX21" fmla="*/ 404658 w 2257209"/>
                <a:gd name="connsiteY21" fmla="*/ 126604 h 1839533"/>
                <a:gd name="connsiteX22" fmla="*/ 594354 w 2257209"/>
                <a:gd name="connsiteY22" fmla="*/ 51658 h 1839533"/>
                <a:gd name="connsiteX23" fmla="*/ 791323 w 2257209"/>
                <a:gd name="connsiteY23" fmla="*/ 22588 h 1839533"/>
                <a:gd name="connsiteX24" fmla="*/ 808594 w 2257209"/>
                <a:gd name="connsiteY24" fmla="*/ 10772 h 1839533"/>
                <a:gd name="connsiteX25" fmla="*/ 876750 w 2257209"/>
                <a:gd name="connsiteY25" fmla="*/ 1893 h 1839533"/>
                <a:gd name="connsiteX26" fmla="*/ 1070914 w 2257209"/>
                <a:gd name="connsiteY26" fmla="*/ 1024 h 1839533"/>
                <a:gd name="connsiteX27" fmla="*/ 1241869 w 2257209"/>
                <a:gd name="connsiteY27" fmla="*/ 13770 h 1839533"/>
                <a:gd name="connsiteX28" fmla="*/ 1446612 w 2257209"/>
                <a:gd name="connsiteY28" fmla="*/ 55275 h 1839533"/>
                <a:gd name="connsiteX29" fmla="*/ 1544689 w 2257209"/>
                <a:gd name="connsiteY29" fmla="*/ 96897 h 1839533"/>
                <a:gd name="connsiteX30" fmla="*/ 1710944 w 2257209"/>
                <a:gd name="connsiteY30" fmla="*/ 144398 h 1839533"/>
                <a:gd name="connsiteX31" fmla="*/ 1794071 w 2257209"/>
                <a:gd name="connsiteY31" fmla="*/ 185962 h 1839533"/>
                <a:gd name="connsiteX32" fmla="*/ 1865323 w 2257209"/>
                <a:gd name="connsiteY32" fmla="*/ 233463 h 1839533"/>
                <a:gd name="connsiteX33" fmla="*/ 1930637 w 2257209"/>
                <a:gd name="connsiteY33" fmla="*/ 292840 h 1839533"/>
                <a:gd name="connsiteX34" fmla="*/ 2013765 w 2257209"/>
                <a:gd name="connsiteY34" fmla="*/ 346279 h 1839533"/>
                <a:gd name="connsiteX35" fmla="*/ 2144355 w 2257209"/>
                <a:gd name="connsiteY35" fmla="*/ 408596 h 1839533"/>
                <a:gd name="connsiteX36" fmla="*/ 2191759 w 2257209"/>
                <a:gd name="connsiteY36" fmla="*/ 500677 h 1839533"/>
                <a:gd name="connsiteX37" fmla="*/ 2248235 w 2257209"/>
                <a:gd name="connsiteY37" fmla="*/ 625368 h 1839533"/>
                <a:gd name="connsiteX38" fmla="*/ 2257209 w 2257209"/>
                <a:gd name="connsiteY38" fmla="*/ 779728 h 1839533"/>
                <a:gd name="connsiteX39" fmla="*/ 2251271 w 2257209"/>
                <a:gd name="connsiteY39" fmla="*/ 928170 h 1839533"/>
                <a:gd name="connsiteX40" fmla="*/ 2251271 w 2257209"/>
                <a:gd name="connsiteY40" fmla="*/ 928170 h 1839533"/>
                <a:gd name="connsiteX41" fmla="*/ 2233458 w 2257209"/>
                <a:gd name="connsiteY41" fmla="*/ 993484 h 1839533"/>
                <a:gd name="connsiteX42" fmla="*/ 2197832 w 2257209"/>
                <a:gd name="connsiteY42" fmla="*/ 1035047 h 1839533"/>
                <a:gd name="connsiteX43" fmla="*/ 2156269 w 2257209"/>
                <a:gd name="connsiteY43" fmla="*/ 1112237 h 1839533"/>
                <a:gd name="connsiteX44" fmla="*/ 2144393 w 2257209"/>
                <a:gd name="connsiteY44" fmla="*/ 1159738 h 1839533"/>
                <a:gd name="connsiteX45" fmla="*/ 2168144 w 2257209"/>
                <a:gd name="connsiteY45" fmla="*/ 1236928 h 1839533"/>
                <a:gd name="connsiteX46" fmla="*/ 2168144 w 2257209"/>
                <a:gd name="connsiteY46" fmla="*/ 1361619 h 1839533"/>
                <a:gd name="connsiteX47" fmla="*/ 2132518 w 2257209"/>
                <a:gd name="connsiteY47" fmla="*/ 1462559 h 1839533"/>
                <a:gd name="connsiteX48" fmla="*/ 2090954 w 2257209"/>
                <a:gd name="connsiteY48" fmla="*/ 1533811 h 1839533"/>
                <a:gd name="connsiteX49" fmla="*/ 2025640 w 2257209"/>
                <a:gd name="connsiteY49" fmla="*/ 1566440 h 1839533"/>
                <a:gd name="connsiteX50" fmla="*/ 1927640 w 2257209"/>
                <a:gd name="connsiteY50" fmla="*/ 1839533 h 1839533"/>
                <a:gd name="connsiteX51" fmla="*/ 1838613 w 2257209"/>
                <a:gd name="connsiteY51" fmla="*/ 1830656 h 1839533"/>
                <a:gd name="connsiteX52" fmla="*/ 1877199 w 2257209"/>
                <a:gd name="connsiteY52" fmla="*/ 1688190 h 1839533"/>
                <a:gd name="connsiteX53" fmla="*/ 1912824 w 2257209"/>
                <a:gd name="connsiteY53" fmla="*/ 1557562 h 1839533"/>
                <a:gd name="connsiteX54" fmla="*/ 1900948 w 2257209"/>
                <a:gd name="connsiteY54" fmla="*/ 1462559 h 1839533"/>
                <a:gd name="connsiteX55" fmla="*/ 1924700 w 2257209"/>
                <a:gd name="connsiteY55" fmla="*/ 1361619 h 1839533"/>
                <a:gd name="connsiteX56" fmla="*/ 1990014 w 2257209"/>
                <a:gd name="connsiteY56" fmla="*/ 1254741 h 1839533"/>
                <a:gd name="connsiteX57" fmla="*/ 1984076 w 2257209"/>
                <a:gd name="connsiteY57" fmla="*/ 1201302 h 1839533"/>
                <a:gd name="connsiteX58" fmla="*/ 2016801 w 2257209"/>
                <a:gd name="connsiteY58" fmla="*/ 1109278 h 1839533"/>
                <a:gd name="connsiteX59" fmla="*/ 2049391 w 2257209"/>
                <a:gd name="connsiteY59" fmla="*/ 951920 h 1839533"/>
                <a:gd name="connsiteX60" fmla="*/ 2120643 w 2257209"/>
                <a:gd name="connsiteY60" fmla="*/ 910357 h 1839533"/>
                <a:gd name="connsiteX61" fmla="*/ 2120643 w 2257209"/>
                <a:gd name="connsiteY61" fmla="*/ 910357 h 1839533"/>
                <a:gd name="connsiteX62" fmla="*/ 2138456 w 2257209"/>
                <a:gd name="connsiteY62" fmla="*/ 785666 h 1839533"/>
                <a:gd name="connsiteX63" fmla="*/ 2068712 w 2257209"/>
                <a:gd name="connsiteY63" fmla="*/ 510348 h 1839533"/>
                <a:gd name="connsiteX64" fmla="*/ 1829697 w 2257209"/>
                <a:gd name="connsiteY64" fmla="*/ 381905 h 1839533"/>
                <a:gd name="connsiteX65" fmla="*/ 1390310 w 2257209"/>
                <a:gd name="connsiteY65" fmla="*/ 179966 h 1839533"/>
                <a:gd name="connsiteX66" fmla="*/ 1187076 w 2257209"/>
                <a:gd name="connsiteY66" fmla="*/ 152927 h 1839533"/>
                <a:gd name="connsiteX67" fmla="*/ 977652 w 2257209"/>
                <a:gd name="connsiteY67" fmla="*/ 147337 h 1839533"/>
                <a:gd name="connsiteX68" fmla="*/ 808419 w 2257209"/>
                <a:gd name="connsiteY68" fmla="*/ 144359 h 1839533"/>
                <a:gd name="connsiteX69" fmla="*/ 621432 w 2257209"/>
                <a:gd name="connsiteY69" fmla="*/ 188901 h 1839533"/>
                <a:gd name="connsiteX70" fmla="*/ 440246 w 2257209"/>
                <a:gd name="connsiteY70" fmla="*/ 275007 h 1839533"/>
                <a:gd name="connsiteX71" fmla="*/ 383288 w 2257209"/>
                <a:gd name="connsiteY71" fmla="*/ 320085 h 1839533"/>
                <a:gd name="connsiteX72" fmla="*/ 334581 w 2257209"/>
                <a:gd name="connsiteY72" fmla="*/ 329641 h 1839533"/>
                <a:gd name="connsiteX73" fmla="*/ 245517 w 2257209"/>
                <a:gd name="connsiteY73" fmla="*/ 406799 h 1839533"/>
                <a:gd name="connsiteX74" fmla="*/ 189696 w 2257209"/>
                <a:gd name="connsiteY74" fmla="*/ 476907 h 1839533"/>
                <a:gd name="connsiteX75" fmla="*/ 182521 w 2257209"/>
                <a:gd name="connsiteY75" fmla="*/ 542191 h 1839533"/>
                <a:gd name="connsiteX76" fmla="*/ 220560 w 2257209"/>
                <a:gd name="connsiteY76" fmla="*/ 571507 h 1839533"/>
                <a:gd name="connsiteX77" fmla="*/ 251455 w 2257209"/>
                <a:gd name="connsiteY77" fmla="*/ 615824 h 1839533"/>
                <a:gd name="connsiteX78" fmla="*/ 238404 w 2257209"/>
                <a:gd name="connsiteY78" fmla="*/ 690663 h 1839533"/>
                <a:gd name="connsiteX79" fmla="*/ 193253 w 2257209"/>
                <a:gd name="connsiteY79" fmla="*/ 729783 h 1839533"/>
                <a:gd name="connsiteX80" fmla="*/ 196747 w 2257209"/>
                <a:gd name="connsiteY80" fmla="*/ 757244 h 1839533"/>
                <a:gd name="connsiteX81" fmla="*/ 230085 w 2257209"/>
                <a:gd name="connsiteY81" fmla="*/ 757244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268092 w 2257209"/>
                <a:gd name="connsiteY84" fmla="*/ 744102 h 1839533"/>
                <a:gd name="connsiteX85" fmla="*/ 320572 w 2257209"/>
                <a:gd name="connsiteY85" fmla="*/ 695332 h 1839533"/>
                <a:gd name="connsiteX86" fmla="*/ 363095 w 2257209"/>
                <a:gd name="connsiteY86" fmla="*/ 672850 h 1839533"/>
                <a:gd name="connsiteX87" fmla="*/ 422471 w 2257209"/>
                <a:gd name="connsiteY87" fmla="*/ 690663 h 1839533"/>
                <a:gd name="connsiteX88" fmla="*/ 446222 w 2257209"/>
                <a:gd name="connsiteY88" fmla="*/ 767853 h 1839533"/>
                <a:gd name="connsiteX89" fmla="*/ 475910 w 2257209"/>
                <a:gd name="connsiteY89" fmla="*/ 874731 h 1839533"/>
                <a:gd name="connsiteX90" fmla="*/ 511536 w 2257209"/>
                <a:gd name="connsiteY90" fmla="*/ 963795 h 1839533"/>
                <a:gd name="connsiteX91" fmla="*/ 529349 w 2257209"/>
                <a:gd name="connsiteY91" fmla="*/ 1040985 h 1839533"/>
                <a:gd name="connsiteX92" fmla="*/ 436449 w 2257209"/>
                <a:gd name="connsiteY92" fmla="*/ 1087281 h 1839533"/>
                <a:gd name="connsiteX93" fmla="*/ 515030 w 2257209"/>
                <a:gd name="connsiteY93" fmla="*/ 1260647 h 1839533"/>
                <a:gd name="connsiteX94" fmla="*/ 499631 w 2257209"/>
                <a:gd name="connsiteY94" fmla="*/ 1379464 h 1839533"/>
                <a:gd name="connsiteX95" fmla="*/ 488929 w 2257209"/>
                <a:gd name="connsiteY95" fmla="*/ 1437386 h 1839533"/>
                <a:gd name="connsiteX96" fmla="*/ 503930 w 2257209"/>
                <a:gd name="connsiteY96" fmla="*/ 1504957 h 1839533"/>
                <a:gd name="connsiteX97" fmla="*/ 496135 w 2257209"/>
                <a:gd name="connsiteY97" fmla="*/ 1612145 h 1839533"/>
                <a:gd name="connsiteX98" fmla="*/ 469940 w 2257209"/>
                <a:gd name="connsiteY98" fmla="*/ 1695273 h 1839533"/>
                <a:gd name="connsiteX0" fmla="*/ 469940 w 2257209"/>
                <a:gd name="connsiteY0" fmla="*/ 1695273 h 1839533"/>
                <a:gd name="connsiteX1" fmla="*/ 369032 w 2257209"/>
                <a:gd name="connsiteY1" fmla="*/ 1717879 h 1839533"/>
                <a:gd name="connsiteX2" fmla="*/ 310861 w 2257209"/>
                <a:gd name="connsiteY2" fmla="*/ 1710735 h 1839533"/>
                <a:gd name="connsiteX3" fmla="*/ 291998 w 2257209"/>
                <a:gd name="connsiteY3" fmla="*/ 1674026 h 1839533"/>
                <a:gd name="connsiteX4" fmla="*/ 249073 w 2257209"/>
                <a:gd name="connsiteY4" fmla="*/ 1662059 h 1839533"/>
                <a:gd name="connsiteX5" fmla="*/ 190902 w 2257209"/>
                <a:gd name="connsiteY5" fmla="*/ 1660852 h 1839533"/>
                <a:gd name="connsiteX6" fmla="*/ 91167 w 2257209"/>
                <a:gd name="connsiteY6" fmla="*/ 1645390 h 1839533"/>
                <a:gd name="connsiteX7" fmla="*/ 73354 w 2257209"/>
                <a:gd name="connsiteY7" fmla="*/ 1534893 h 1839533"/>
                <a:gd name="connsiteX8" fmla="*/ 63398 w 2257209"/>
                <a:gd name="connsiteY8" fmla="*/ 1328744 h 1839533"/>
                <a:gd name="connsiteX9" fmla="*/ 31730 w 2257209"/>
                <a:gd name="connsiteY9" fmla="*/ 1285573 h 1839533"/>
                <a:gd name="connsiteX10" fmla="*/ 12803 w 2257209"/>
                <a:gd name="connsiteY10" fmla="*/ 1198828 h 1839533"/>
                <a:gd name="connsiteX11" fmla="*/ 21123 w 2257209"/>
                <a:gd name="connsiteY11" fmla="*/ 1011297 h 1839533"/>
                <a:gd name="connsiteX12" fmla="*/ 54336 w 2257209"/>
                <a:gd name="connsiteY12" fmla="*/ 773790 h 1839533"/>
                <a:gd name="connsiteX13" fmla="*/ 42461 w 2257209"/>
                <a:gd name="connsiteY13" fmla="*/ 726289 h 1839533"/>
                <a:gd name="connsiteX14" fmla="*/ 12772 w 2257209"/>
                <a:gd name="connsiteY14" fmla="*/ 660975 h 1839533"/>
                <a:gd name="connsiteX15" fmla="*/ 6835 w 2257209"/>
                <a:gd name="connsiteY15" fmla="*/ 571909 h 1839533"/>
                <a:gd name="connsiteX16" fmla="*/ 54336 w 2257209"/>
                <a:gd name="connsiteY16" fmla="*/ 506595 h 1839533"/>
                <a:gd name="connsiteX17" fmla="*/ 84024 w 2257209"/>
                <a:gd name="connsiteY17" fmla="*/ 447219 h 1839533"/>
                <a:gd name="connsiteX18" fmla="*/ 226528 w 2257209"/>
                <a:gd name="connsiteY18" fmla="*/ 286902 h 1839533"/>
                <a:gd name="connsiteX19" fmla="*/ 256216 w 2257209"/>
                <a:gd name="connsiteY19" fmla="*/ 251277 h 1839533"/>
                <a:gd name="connsiteX20" fmla="*/ 265153 w 2257209"/>
                <a:gd name="connsiteY20" fmla="*/ 212652 h 1839533"/>
                <a:gd name="connsiteX21" fmla="*/ 404658 w 2257209"/>
                <a:gd name="connsiteY21" fmla="*/ 126604 h 1839533"/>
                <a:gd name="connsiteX22" fmla="*/ 594354 w 2257209"/>
                <a:gd name="connsiteY22" fmla="*/ 51658 h 1839533"/>
                <a:gd name="connsiteX23" fmla="*/ 791323 w 2257209"/>
                <a:gd name="connsiteY23" fmla="*/ 22588 h 1839533"/>
                <a:gd name="connsiteX24" fmla="*/ 808594 w 2257209"/>
                <a:gd name="connsiteY24" fmla="*/ 10772 h 1839533"/>
                <a:gd name="connsiteX25" fmla="*/ 876750 w 2257209"/>
                <a:gd name="connsiteY25" fmla="*/ 1893 h 1839533"/>
                <a:gd name="connsiteX26" fmla="*/ 1070914 w 2257209"/>
                <a:gd name="connsiteY26" fmla="*/ 1024 h 1839533"/>
                <a:gd name="connsiteX27" fmla="*/ 1241869 w 2257209"/>
                <a:gd name="connsiteY27" fmla="*/ 13770 h 1839533"/>
                <a:gd name="connsiteX28" fmla="*/ 1446612 w 2257209"/>
                <a:gd name="connsiteY28" fmla="*/ 55275 h 1839533"/>
                <a:gd name="connsiteX29" fmla="*/ 1544689 w 2257209"/>
                <a:gd name="connsiteY29" fmla="*/ 96897 h 1839533"/>
                <a:gd name="connsiteX30" fmla="*/ 1710944 w 2257209"/>
                <a:gd name="connsiteY30" fmla="*/ 144398 h 1839533"/>
                <a:gd name="connsiteX31" fmla="*/ 1794071 w 2257209"/>
                <a:gd name="connsiteY31" fmla="*/ 185962 h 1839533"/>
                <a:gd name="connsiteX32" fmla="*/ 1865323 w 2257209"/>
                <a:gd name="connsiteY32" fmla="*/ 233463 h 1839533"/>
                <a:gd name="connsiteX33" fmla="*/ 1930637 w 2257209"/>
                <a:gd name="connsiteY33" fmla="*/ 292840 h 1839533"/>
                <a:gd name="connsiteX34" fmla="*/ 2013765 w 2257209"/>
                <a:gd name="connsiteY34" fmla="*/ 346279 h 1839533"/>
                <a:gd name="connsiteX35" fmla="*/ 2144355 w 2257209"/>
                <a:gd name="connsiteY35" fmla="*/ 408596 h 1839533"/>
                <a:gd name="connsiteX36" fmla="*/ 2191759 w 2257209"/>
                <a:gd name="connsiteY36" fmla="*/ 500677 h 1839533"/>
                <a:gd name="connsiteX37" fmla="*/ 2248235 w 2257209"/>
                <a:gd name="connsiteY37" fmla="*/ 625368 h 1839533"/>
                <a:gd name="connsiteX38" fmla="*/ 2257209 w 2257209"/>
                <a:gd name="connsiteY38" fmla="*/ 779728 h 1839533"/>
                <a:gd name="connsiteX39" fmla="*/ 2251271 w 2257209"/>
                <a:gd name="connsiteY39" fmla="*/ 928170 h 1839533"/>
                <a:gd name="connsiteX40" fmla="*/ 2251271 w 2257209"/>
                <a:gd name="connsiteY40" fmla="*/ 928170 h 1839533"/>
                <a:gd name="connsiteX41" fmla="*/ 2233458 w 2257209"/>
                <a:gd name="connsiteY41" fmla="*/ 993484 h 1839533"/>
                <a:gd name="connsiteX42" fmla="*/ 2197832 w 2257209"/>
                <a:gd name="connsiteY42" fmla="*/ 1035047 h 1839533"/>
                <a:gd name="connsiteX43" fmla="*/ 2156269 w 2257209"/>
                <a:gd name="connsiteY43" fmla="*/ 1112237 h 1839533"/>
                <a:gd name="connsiteX44" fmla="*/ 2144393 w 2257209"/>
                <a:gd name="connsiteY44" fmla="*/ 1159738 h 1839533"/>
                <a:gd name="connsiteX45" fmla="*/ 2168144 w 2257209"/>
                <a:gd name="connsiteY45" fmla="*/ 1236928 h 1839533"/>
                <a:gd name="connsiteX46" fmla="*/ 2168144 w 2257209"/>
                <a:gd name="connsiteY46" fmla="*/ 1361619 h 1839533"/>
                <a:gd name="connsiteX47" fmla="*/ 2132518 w 2257209"/>
                <a:gd name="connsiteY47" fmla="*/ 1462559 h 1839533"/>
                <a:gd name="connsiteX48" fmla="*/ 2090954 w 2257209"/>
                <a:gd name="connsiteY48" fmla="*/ 1533811 h 1839533"/>
                <a:gd name="connsiteX49" fmla="*/ 2025640 w 2257209"/>
                <a:gd name="connsiteY49" fmla="*/ 1566440 h 1839533"/>
                <a:gd name="connsiteX50" fmla="*/ 1927640 w 2257209"/>
                <a:gd name="connsiteY50" fmla="*/ 1839533 h 1839533"/>
                <a:gd name="connsiteX51" fmla="*/ 1838613 w 2257209"/>
                <a:gd name="connsiteY51" fmla="*/ 1830656 h 1839533"/>
                <a:gd name="connsiteX52" fmla="*/ 1877199 w 2257209"/>
                <a:gd name="connsiteY52" fmla="*/ 1688190 h 1839533"/>
                <a:gd name="connsiteX53" fmla="*/ 1912824 w 2257209"/>
                <a:gd name="connsiteY53" fmla="*/ 1557562 h 1839533"/>
                <a:gd name="connsiteX54" fmla="*/ 1900948 w 2257209"/>
                <a:gd name="connsiteY54" fmla="*/ 1462559 h 1839533"/>
                <a:gd name="connsiteX55" fmla="*/ 1924700 w 2257209"/>
                <a:gd name="connsiteY55" fmla="*/ 1361619 h 1839533"/>
                <a:gd name="connsiteX56" fmla="*/ 1990014 w 2257209"/>
                <a:gd name="connsiteY56" fmla="*/ 1254741 h 1839533"/>
                <a:gd name="connsiteX57" fmla="*/ 1984076 w 2257209"/>
                <a:gd name="connsiteY57" fmla="*/ 1201302 h 1839533"/>
                <a:gd name="connsiteX58" fmla="*/ 2016801 w 2257209"/>
                <a:gd name="connsiteY58" fmla="*/ 1109278 h 1839533"/>
                <a:gd name="connsiteX59" fmla="*/ 2049391 w 2257209"/>
                <a:gd name="connsiteY59" fmla="*/ 951920 h 1839533"/>
                <a:gd name="connsiteX60" fmla="*/ 2120643 w 2257209"/>
                <a:gd name="connsiteY60" fmla="*/ 910357 h 1839533"/>
                <a:gd name="connsiteX61" fmla="*/ 2120643 w 2257209"/>
                <a:gd name="connsiteY61" fmla="*/ 910357 h 1839533"/>
                <a:gd name="connsiteX62" fmla="*/ 2138456 w 2257209"/>
                <a:gd name="connsiteY62" fmla="*/ 785666 h 1839533"/>
                <a:gd name="connsiteX63" fmla="*/ 2068712 w 2257209"/>
                <a:gd name="connsiteY63" fmla="*/ 510348 h 1839533"/>
                <a:gd name="connsiteX64" fmla="*/ 1829697 w 2257209"/>
                <a:gd name="connsiteY64" fmla="*/ 381905 h 1839533"/>
                <a:gd name="connsiteX65" fmla="*/ 1390310 w 2257209"/>
                <a:gd name="connsiteY65" fmla="*/ 179966 h 1839533"/>
                <a:gd name="connsiteX66" fmla="*/ 1187076 w 2257209"/>
                <a:gd name="connsiteY66" fmla="*/ 152927 h 1839533"/>
                <a:gd name="connsiteX67" fmla="*/ 977652 w 2257209"/>
                <a:gd name="connsiteY67" fmla="*/ 147337 h 1839533"/>
                <a:gd name="connsiteX68" fmla="*/ 808419 w 2257209"/>
                <a:gd name="connsiteY68" fmla="*/ 144359 h 1839533"/>
                <a:gd name="connsiteX69" fmla="*/ 621432 w 2257209"/>
                <a:gd name="connsiteY69" fmla="*/ 188901 h 1839533"/>
                <a:gd name="connsiteX70" fmla="*/ 440246 w 2257209"/>
                <a:gd name="connsiteY70" fmla="*/ 275007 h 1839533"/>
                <a:gd name="connsiteX71" fmla="*/ 383288 w 2257209"/>
                <a:gd name="connsiteY71" fmla="*/ 320085 h 1839533"/>
                <a:gd name="connsiteX72" fmla="*/ 334581 w 2257209"/>
                <a:gd name="connsiteY72" fmla="*/ 329641 h 1839533"/>
                <a:gd name="connsiteX73" fmla="*/ 245517 w 2257209"/>
                <a:gd name="connsiteY73" fmla="*/ 406799 h 1839533"/>
                <a:gd name="connsiteX74" fmla="*/ 189696 w 2257209"/>
                <a:gd name="connsiteY74" fmla="*/ 476907 h 1839533"/>
                <a:gd name="connsiteX75" fmla="*/ 182521 w 2257209"/>
                <a:gd name="connsiteY75" fmla="*/ 542191 h 1839533"/>
                <a:gd name="connsiteX76" fmla="*/ 220560 w 2257209"/>
                <a:gd name="connsiteY76" fmla="*/ 571507 h 1839533"/>
                <a:gd name="connsiteX77" fmla="*/ 251455 w 2257209"/>
                <a:gd name="connsiteY77" fmla="*/ 615824 h 1839533"/>
                <a:gd name="connsiteX78" fmla="*/ 238404 w 2257209"/>
                <a:gd name="connsiteY78" fmla="*/ 690663 h 1839533"/>
                <a:gd name="connsiteX79" fmla="*/ 193253 w 2257209"/>
                <a:gd name="connsiteY79" fmla="*/ 729783 h 1839533"/>
                <a:gd name="connsiteX80" fmla="*/ 196747 w 2257209"/>
                <a:gd name="connsiteY80" fmla="*/ 757244 h 1839533"/>
                <a:gd name="connsiteX81" fmla="*/ 230085 w 2257209"/>
                <a:gd name="connsiteY81" fmla="*/ 757244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268092 w 2257209"/>
                <a:gd name="connsiteY84" fmla="*/ 744102 h 1839533"/>
                <a:gd name="connsiteX85" fmla="*/ 320572 w 2257209"/>
                <a:gd name="connsiteY85" fmla="*/ 695332 h 1839533"/>
                <a:gd name="connsiteX86" fmla="*/ 363095 w 2257209"/>
                <a:gd name="connsiteY86" fmla="*/ 672850 h 1839533"/>
                <a:gd name="connsiteX87" fmla="*/ 422471 w 2257209"/>
                <a:gd name="connsiteY87" fmla="*/ 690663 h 1839533"/>
                <a:gd name="connsiteX88" fmla="*/ 446222 w 2257209"/>
                <a:gd name="connsiteY88" fmla="*/ 767853 h 1839533"/>
                <a:gd name="connsiteX89" fmla="*/ 475910 w 2257209"/>
                <a:gd name="connsiteY89" fmla="*/ 874731 h 1839533"/>
                <a:gd name="connsiteX90" fmla="*/ 511536 w 2257209"/>
                <a:gd name="connsiteY90" fmla="*/ 963795 h 1839533"/>
                <a:gd name="connsiteX91" fmla="*/ 529349 w 2257209"/>
                <a:gd name="connsiteY91" fmla="*/ 1040985 h 1839533"/>
                <a:gd name="connsiteX92" fmla="*/ 531699 w 2257209"/>
                <a:gd name="connsiteY92" fmla="*/ 1096806 h 1839533"/>
                <a:gd name="connsiteX93" fmla="*/ 515030 w 2257209"/>
                <a:gd name="connsiteY93" fmla="*/ 1260647 h 1839533"/>
                <a:gd name="connsiteX94" fmla="*/ 499631 w 2257209"/>
                <a:gd name="connsiteY94" fmla="*/ 1379464 h 1839533"/>
                <a:gd name="connsiteX95" fmla="*/ 488929 w 2257209"/>
                <a:gd name="connsiteY95" fmla="*/ 1437386 h 1839533"/>
                <a:gd name="connsiteX96" fmla="*/ 503930 w 2257209"/>
                <a:gd name="connsiteY96" fmla="*/ 1504957 h 1839533"/>
                <a:gd name="connsiteX97" fmla="*/ 496135 w 2257209"/>
                <a:gd name="connsiteY97" fmla="*/ 1612145 h 1839533"/>
                <a:gd name="connsiteX98" fmla="*/ 469940 w 2257209"/>
                <a:gd name="connsiteY98" fmla="*/ 1695273 h 1839533"/>
                <a:gd name="connsiteX0" fmla="*/ 469940 w 2257209"/>
                <a:gd name="connsiteY0" fmla="*/ 1695273 h 1839533"/>
                <a:gd name="connsiteX1" fmla="*/ 369032 w 2257209"/>
                <a:gd name="connsiteY1" fmla="*/ 1717879 h 1839533"/>
                <a:gd name="connsiteX2" fmla="*/ 310861 w 2257209"/>
                <a:gd name="connsiteY2" fmla="*/ 1710735 h 1839533"/>
                <a:gd name="connsiteX3" fmla="*/ 291998 w 2257209"/>
                <a:gd name="connsiteY3" fmla="*/ 1674026 h 1839533"/>
                <a:gd name="connsiteX4" fmla="*/ 249073 w 2257209"/>
                <a:gd name="connsiteY4" fmla="*/ 1662059 h 1839533"/>
                <a:gd name="connsiteX5" fmla="*/ 190902 w 2257209"/>
                <a:gd name="connsiteY5" fmla="*/ 1660852 h 1839533"/>
                <a:gd name="connsiteX6" fmla="*/ 91167 w 2257209"/>
                <a:gd name="connsiteY6" fmla="*/ 1645390 h 1839533"/>
                <a:gd name="connsiteX7" fmla="*/ 73354 w 2257209"/>
                <a:gd name="connsiteY7" fmla="*/ 1534893 h 1839533"/>
                <a:gd name="connsiteX8" fmla="*/ 63398 w 2257209"/>
                <a:gd name="connsiteY8" fmla="*/ 1328744 h 1839533"/>
                <a:gd name="connsiteX9" fmla="*/ 31730 w 2257209"/>
                <a:gd name="connsiteY9" fmla="*/ 1285573 h 1839533"/>
                <a:gd name="connsiteX10" fmla="*/ 12803 w 2257209"/>
                <a:gd name="connsiteY10" fmla="*/ 1198828 h 1839533"/>
                <a:gd name="connsiteX11" fmla="*/ 21123 w 2257209"/>
                <a:gd name="connsiteY11" fmla="*/ 1011297 h 1839533"/>
                <a:gd name="connsiteX12" fmla="*/ 54336 w 2257209"/>
                <a:gd name="connsiteY12" fmla="*/ 773790 h 1839533"/>
                <a:gd name="connsiteX13" fmla="*/ 42461 w 2257209"/>
                <a:gd name="connsiteY13" fmla="*/ 726289 h 1839533"/>
                <a:gd name="connsiteX14" fmla="*/ 12772 w 2257209"/>
                <a:gd name="connsiteY14" fmla="*/ 660975 h 1839533"/>
                <a:gd name="connsiteX15" fmla="*/ 6835 w 2257209"/>
                <a:gd name="connsiteY15" fmla="*/ 571909 h 1839533"/>
                <a:gd name="connsiteX16" fmla="*/ 54336 w 2257209"/>
                <a:gd name="connsiteY16" fmla="*/ 506595 h 1839533"/>
                <a:gd name="connsiteX17" fmla="*/ 84024 w 2257209"/>
                <a:gd name="connsiteY17" fmla="*/ 447219 h 1839533"/>
                <a:gd name="connsiteX18" fmla="*/ 226528 w 2257209"/>
                <a:gd name="connsiteY18" fmla="*/ 286902 h 1839533"/>
                <a:gd name="connsiteX19" fmla="*/ 256216 w 2257209"/>
                <a:gd name="connsiteY19" fmla="*/ 251277 h 1839533"/>
                <a:gd name="connsiteX20" fmla="*/ 265153 w 2257209"/>
                <a:gd name="connsiteY20" fmla="*/ 212652 h 1839533"/>
                <a:gd name="connsiteX21" fmla="*/ 404658 w 2257209"/>
                <a:gd name="connsiteY21" fmla="*/ 126604 h 1839533"/>
                <a:gd name="connsiteX22" fmla="*/ 594354 w 2257209"/>
                <a:gd name="connsiteY22" fmla="*/ 51658 h 1839533"/>
                <a:gd name="connsiteX23" fmla="*/ 791323 w 2257209"/>
                <a:gd name="connsiteY23" fmla="*/ 22588 h 1839533"/>
                <a:gd name="connsiteX24" fmla="*/ 808594 w 2257209"/>
                <a:gd name="connsiteY24" fmla="*/ 10772 h 1839533"/>
                <a:gd name="connsiteX25" fmla="*/ 876750 w 2257209"/>
                <a:gd name="connsiteY25" fmla="*/ 1893 h 1839533"/>
                <a:gd name="connsiteX26" fmla="*/ 1070914 w 2257209"/>
                <a:gd name="connsiteY26" fmla="*/ 1024 h 1839533"/>
                <a:gd name="connsiteX27" fmla="*/ 1241869 w 2257209"/>
                <a:gd name="connsiteY27" fmla="*/ 13770 h 1839533"/>
                <a:gd name="connsiteX28" fmla="*/ 1446612 w 2257209"/>
                <a:gd name="connsiteY28" fmla="*/ 55275 h 1839533"/>
                <a:gd name="connsiteX29" fmla="*/ 1544689 w 2257209"/>
                <a:gd name="connsiteY29" fmla="*/ 96897 h 1839533"/>
                <a:gd name="connsiteX30" fmla="*/ 1710944 w 2257209"/>
                <a:gd name="connsiteY30" fmla="*/ 144398 h 1839533"/>
                <a:gd name="connsiteX31" fmla="*/ 1794071 w 2257209"/>
                <a:gd name="connsiteY31" fmla="*/ 185962 h 1839533"/>
                <a:gd name="connsiteX32" fmla="*/ 1865323 w 2257209"/>
                <a:gd name="connsiteY32" fmla="*/ 233463 h 1839533"/>
                <a:gd name="connsiteX33" fmla="*/ 1930637 w 2257209"/>
                <a:gd name="connsiteY33" fmla="*/ 292840 h 1839533"/>
                <a:gd name="connsiteX34" fmla="*/ 2013765 w 2257209"/>
                <a:gd name="connsiteY34" fmla="*/ 346279 h 1839533"/>
                <a:gd name="connsiteX35" fmla="*/ 2144355 w 2257209"/>
                <a:gd name="connsiteY35" fmla="*/ 408596 h 1839533"/>
                <a:gd name="connsiteX36" fmla="*/ 2191759 w 2257209"/>
                <a:gd name="connsiteY36" fmla="*/ 500677 h 1839533"/>
                <a:gd name="connsiteX37" fmla="*/ 2248235 w 2257209"/>
                <a:gd name="connsiteY37" fmla="*/ 625368 h 1839533"/>
                <a:gd name="connsiteX38" fmla="*/ 2257209 w 2257209"/>
                <a:gd name="connsiteY38" fmla="*/ 779728 h 1839533"/>
                <a:gd name="connsiteX39" fmla="*/ 2251271 w 2257209"/>
                <a:gd name="connsiteY39" fmla="*/ 928170 h 1839533"/>
                <a:gd name="connsiteX40" fmla="*/ 2251271 w 2257209"/>
                <a:gd name="connsiteY40" fmla="*/ 928170 h 1839533"/>
                <a:gd name="connsiteX41" fmla="*/ 2233458 w 2257209"/>
                <a:gd name="connsiteY41" fmla="*/ 993484 h 1839533"/>
                <a:gd name="connsiteX42" fmla="*/ 2197832 w 2257209"/>
                <a:gd name="connsiteY42" fmla="*/ 1035047 h 1839533"/>
                <a:gd name="connsiteX43" fmla="*/ 2156269 w 2257209"/>
                <a:gd name="connsiteY43" fmla="*/ 1112237 h 1839533"/>
                <a:gd name="connsiteX44" fmla="*/ 2144393 w 2257209"/>
                <a:gd name="connsiteY44" fmla="*/ 1159738 h 1839533"/>
                <a:gd name="connsiteX45" fmla="*/ 2168144 w 2257209"/>
                <a:gd name="connsiteY45" fmla="*/ 1236928 h 1839533"/>
                <a:gd name="connsiteX46" fmla="*/ 2168144 w 2257209"/>
                <a:gd name="connsiteY46" fmla="*/ 1361619 h 1839533"/>
                <a:gd name="connsiteX47" fmla="*/ 2132518 w 2257209"/>
                <a:gd name="connsiteY47" fmla="*/ 1462559 h 1839533"/>
                <a:gd name="connsiteX48" fmla="*/ 2090954 w 2257209"/>
                <a:gd name="connsiteY48" fmla="*/ 1533811 h 1839533"/>
                <a:gd name="connsiteX49" fmla="*/ 2025640 w 2257209"/>
                <a:gd name="connsiteY49" fmla="*/ 1566440 h 1839533"/>
                <a:gd name="connsiteX50" fmla="*/ 1927640 w 2257209"/>
                <a:gd name="connsiteY50" fmla="*/ 1839533 h 1839533"/>
                <a:gd name="connsiteX51" fmla="*/ 1838613 w 2257209"/>
                <a:gd name="connsiteY51" fmla="*/ 1830656 h 1839533"/>
                <a:gd name="connsiteX52" fmla="*/ 1877199 w 2257209"/>
                <a:gd name="connsiteY52" fmla="*/ 1688190 h 1839533"/>
                <a:gd name="connsiteX53" fmla="*/ 1912824 w 2257209"/>
                <a:gd name="connsiteY53" fmla="*/ 1557562 h 1839533"/>
                <a:gd name="connsiteX54" fmla="*/ 1900948 w 2257209"/>
                <a:gd name="connsiteY54" fmla="*/ 1462559 h 1839533"/>
                <a:gd name="connsiteX55" fmla="*/ 1924700 w 2257209"/>
                <a:gd name="connsiteY55" fmla="*/ 1361619 h 1839533"/>
                <a:gd name="connsiteX56" fmla="*/ 1990014 w 2257209"/>
                <a:gd name="connsiteY56" fmla="*/ 1254741 h 1839533"/>
                <a:gd name="connsiteX57" fmla="*/ 1984076 w 2257209"/>
                <a:gd name="connsiteY57" fmla="*/ 1201302 h 1839533"/>
                <a:gd name="connsiteX58" fmla="*/ 2016801 w 2257209"/>
                <a:gd name="connsiteY58" fmla="*/ 1109278 h 1839533"/>
                <a:gd name="connsiteX59" fmla="*/ 2049391 w 2257209"/>
                <a:gd name="connsiteY59" fmla="*/ 951920 h 1839533"/>
                <a:gd name="connsiteX60" fmla="*/ 2120643 w 2257209"/>
                <a:gd name="connsiteY60" fmla="*/ 910357 h 1839533"/>
                <a:gd name="connsiteX61" fmla="*/ 2120643 w 2257209"/>
                <a:gd name="connsiteY61" fmla="*/ 910357 h 1839533"/>
                <a:gd name="connsiteX62" fmla="*/ 2138456 w 2257209"/>
                <a:gd name="connsiteY62" fmla="*/ 785666 h 1839533"/>
                <a:gd name="connsiteX63" fmla="*/ 2068712 w 2257209"/>
                <a:gd name="connsiteY63" fmla="*/ 510348 h 1839533"/>
                <a:gd name="connsiteX64" fmla="*/ 1829697 w 2257209"/>
                <a:gd name="connsiteY64" fmla="*/ 381905 h 1839533"/>
                <a:gd name="connsiteX65" fmla="*/ 1390310 w 2257209"/>
                <a:gd name="connsiteY65" fmla="*/ 179966 h 1839533"/>
                <a:gd name="connsiteX66" fmla="*/ 1187076 w 2257209"/>
                <a:gd name="connsiteY66" fmla="*/ 152927 h 1839533"/>
                <a:gd name="connsiteX67" fmla="*/ 977652 w 2257209"/>
                <a:gd name="connsiteY67" fmla="*/ 147337 h 1839533"/>
                <a:gd name="connsiteX68" fmla="*/ 808419 w 2257209"/>
                <a:gd name="connsiteY68" fmla="*/ 144359 h 1839533"/>
                <a:gd name="connsiteX69" fmla="*/ 621432 w 2257209"/>
                <a:gd name="connsiteY69" fmla="*/ 188901 h 1839533"/>
                <a:gd name="connsiteX70" fmla="*/ 440246 w 2257209"/>
                <a:gd name="connsiteY70" fmla="*/ 275007 h 1839533"/>
                <a:gd name="connsiteX71" fmla="*/ 383288 w 2257209"/>
                <a:gd name="connsiteY71" fmla="*/ 320085 h 1839533"/>
                <a:gd name="connsiteX72" fmla="*/ 334581 w 2257209"/>
                <a:gd name="connsiteY72" fmla="*/ 329641 h 1839533"/>
                <a:gd name="connsiteX73" fmla="*/ 245517 w 2257209"/>
                <a:gd name="connsiteY73" fmla="*/ 406799 h 1839533"/>
                <a:gd name="connsiteX74" fmla="*/ 189696 w 2257209"/>
                <a:gd name="connsiteY74" fmla="*/ 476907 h 1839533"/>
                <a:gd name="connsiteX75" fmla="*/ 182521 w 2257209"/>
                <a:gd name="connsiteY75" fmla="*/ 542191 h 1839533"/>
                <a:gd name="connsiteX76" fmla="*/ 220560 w 2257209"/>
                <a:gd name="connsiteY76" fmla="*/ 571507 h 1839533"/>
                <a:gd name="connsiteX77" fmla="*/ 251455 w 2257209"/>
                <a:gd name="connsiteY77" fmla="*/ 615824 h 1839533"/>
                <a:gd name="connsiteX78" fmla="*/ 238404 w 2257209"/>
                <a:gd name="connsiteY78" fmla="*/ 690663 h 1839533"/>
                <a:gd name="connsiteX79" fmla="*/ 193253 w 2257209"/>
                <a:gd name="connsiteY79" fmla="*/ 729783 h 1839533"/>
                <a:gd name="connsiteX80" fmla="*/ 196747 w 2257209"/>
                <a:gd name="connsiteY80" fmla="*/ 757244 h 1839533"/>
                <a:gd name="connsiteX81" fmla="*/ 230085 w 2257209"/>
                <a:gd name="connsiteY81" fmla="*/ 757244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268092 w 2257209"/>
                <a:gd name="connsiteY84" fmla="*/ 744102 h 1839533"/>
                <a:gd name="connsiteX85" fmla="*/ 320572 w 2257209"/>
                <a:gd name="connsiteY85" fmla="*/ 695332 h 1839533"/>
                <a:gd name="connsiteX86" fmla="*/ 363095 w 2257209"/>
                <a:gd name="connsiteY86" fmla="*/ 672850 h 1839533"/>
                <a:gd name="connsiteX87" fmla="*/ 422471 w 2257209"/>
                <a:gd name="connsiteY87" fmla="*/ 690663 h 1839533"/>
                <a:gd name="connsiteX88" fmla="*/ 446222 w 2257209"/>
                <a:gd name="connsiteY88" fmla="*/ 767853 h 1839533"/>
                <a:gd name="connsiteX89" fmla="*/ 475910 w 2257209"/>
                <a:gd name="connsiteY89" fmla="*/ 874731 h 1839533"/>
                <a:gd name="connsiteX90" fmla="*/ 511536 w 2257209"/>
                <a:gd name="connsiteY90" fmla="*/ 963795 h 1839533"/>
                <a:gd name="connsiteX91" fmla="*/ 460292 w 2257209"/>
                <a:gd name="connsiteY91" fmla="*/ 1040985 h 1839533"/>
                <a:gd name="connsiteX92" fmla="*/ 531699 w 2257209"/>
                <a:gd name="connsiteY92" fmla="*/ 1096806 h 1839533"/>
                <a:gd name="connsiteX93" fmla="*/ 515030 w 2257209"/>
                <a:gd name="connsiteY93" fmla="*/ 1260647 h 1839533"/>
                <a:gd name="connsiteX94" fmla="*/ 499631 w 2257209"/>
                <a:gd name="connsiteY94" fmla="*/ 1379464 h 1839533"/>
                <a:gd name="connsiteX95" fmla="*/ 488929 w 2257209"/>
                <a:gd name="connsiteY95" fmla="*/ 1437386 h 1839533"/>
                <a:gd name="connsiteX96" fmla="*/ 503930 w 2257209"/>
                <a:gd name="connsiteY96" fmla="*/ 1504957 h 1839533"/>
                <a:gd name="connsiteX97" fmla="*/ 496135 w 2257209"/>
                <a:gd name="connsiteY97" fmla="*/ 1612145 h 1839533"/>
                <a:gd name="connsiteX98" fmla="*/ 469940 w 2257209"/>
                <a:gd name="connsiteY98" fmla="*/ 1695273 h 1839533"/>
                <a:gd name="connsiteX0" fmla="*/ 469940 w 2257209"/>
                <a:gd name="connsiteY0" fmla="*/ 1695273 h 1839533"/>
                <a:gd name="connsiteX1" fmla="*/ 369032 w 2257209"/>
                <a:gd name="connsiteY1" fmla="*/ 1717879 h 1839533"/>
                <a:gd name="connsiteX2" fmla="*/ 310861 w 2257209"/>
                <a:gd name="connsiteY2" fmla="*/ 1710735 h 1839533"/>
                <a:gd name="connsiteX3" fmla="*/ 291998 w 2257209"/>
                <a:gd name="connsiteY3" fmla="*/ 1674026 h 1839533"/>
                <a:gd name="connsiteX4" fmla="*/ 249073 w 2257209"/>
                <a:gd name="connsiteY4" fmla="*/ 1662059 h 1839533"/>
                <a:gd name="connsiteX5" fmla="*/ 190902 w 2257209"/>
                <a:gd name="connsiteY5" fmla="*/ 1660852 h 1839533"/>
                <a:gd name="connsiteX6" fmla="*/ 91167 w 2257209"/>
                <a:gd name="connsiteY6" fmla="*/ 1645390 h 1839533"/>
                <a:gd name="connsiteX7" fmla="*/ 73354 w 2257209"/>
                <a:gd name="connsiteY7" fmla="*/ 1534893 h 1839533"/>
                <a:gd name="connsiteX8" fmla="*/ 63398 w 2257209"/>
                <a:gd name="connsiteY8" fmla="*/ 1328744 h 1839533"/>
                <a:gd name="connsiteX9" fmla="*/ 31730 w 2257209"/>
                <a:gd name="connsiteY9" fmla="*/ 1285573 h 1839533"/>
                <a:gd name="connsiteX10" fmla="*/ 12803 w 2257209"/>
                <a:gd name="connsiteY10" fmla="*/ 1198828 h 1839533"/>
                <a:gd name="connsiteX11" fmla="*/ 21123 w 2257209"/>
                <a:gd name="connsiteY11" fmla="*/ 1011297 h 1839533"/>
                <a:gd name="connsiteX12" fmla="*/ 54336 w 2257209"/>
                <a:gd name="connsiteY12" fmla="*/ 773790 h 1839533"/>
                <a:gd name="connsiteX13" fmla="*/ 42461 w 2257209"/>
                <a:gd name="connsiteY13" fmla="*/ 726289 h 1839533"/>
                <a:gd name="connsiteX14" fmla="*/ 12772 w 2257209"/>
                <a:gd name="connsiteY14" fmla="*/ 660975 h 1839533"/>
                <a:gd name="connsiteX15" fmla="*/ 6835 w 2257209"/>
                <a:gd name="connsiteY15" fmla="*/ 571909 h 1839533"/>
                <a:gd name="connsiteX16" fmla="*/ 54336 w 2257209"/>
                <a:gd name="connsiteY16" fmla="*/ 506595 h 1839533"/>
                <a:gd name="connsiteX17" fmla="*/ 84024 w 2257209"/>
                <a:gd name="connsiteY17" fmla="*/ 447219 h 1839533"/>
                <a:gd name="connsiteX18" fmla="*/ 226528 w 2257209"/>
                <a:gd name="connsiteY18" fmla="*/ 286902 h 1839533"/>
                <a:gd name="connsiteX19" fmla="*/ 256216 w 2257209"/>
                <a:gd name="connsiteY19" fmla="*/ 251277 h 1839533"/>
                <a:gd name="connsiteX20" fmla="*/ 265153 w 2257209"/>
                <a:gd name="connsiteY20" fmla="*/ 212652 h 1839533"/>
                <a:gd name="connsiteX21" fmla="*/ 404658 w 2257209"/>
                <a:gd name="connsiteY21" fmla="*/ 126604 h 1839533"/>
                <a:gd name="connsiteX22" fmla="*/ 594354 w 2257209"/>
                <a:gd name="connsiteY22" fmla="*/ 51658 h 1839533"/>
                <a:gd name="connsiteX23" fmla="*/ 791323 w 2257209"/>
                <a:gd name="connsiteY23" fmla="*/ 22588 h 1839533"/>
                <a:gd name="connsiteX24" fmla="*/ 808594 w 2257209"/>
                <a:gd name="connsiteY24" fmla="*/ 10772 h 1839533"/>
                <a:gd name="connsiteX25" fmla="*/ 876750 w 2257209"/>
                <a:gd name="connsiteY25" fmla="*/ 1893 h 1839533"/>
                <a:gd name="connsiteX26" fmla="*/ 1070914 w 2257209"/>
                <a:gd name="connsiteY26" fmla="*/ 1024 h 1839533"/>
                <a:gd name="connsiteX27" fmla="*/ 1241869 w 2257209"/>
                <a:gd name="connsiteY27" fmla="*/ 13770 h 1839533"/>
                <a:gd name="connsiteX28" fmla="*/ 1446612 w 2257209"/>
                <a:gd name="connsiteY28" fmla="*/ 55275 h 1839533"/>
                <a:gd name="connsiteX29" fmla="*/ 1544689 w 2257209"/>
                <a:gd name="connsiteY29" fmla="*/ 96897 h 1839533"/>
                <a:gd name="connsiteX30" fmla="*/ 1710944 w 2257209"/>
                <a:gd name="connsiteY30" fmla="*/ 144398 h 1839533"/>
                <a:gd name="connsiteX31" fmla="*/ 1794071 w 2257209"/>
                <a:gd name="connsiteY31" fmla="*/ 185962 h 1839533"/>
                <a:gd name="connsiteX32" fmla="*/ 1865323 w 2257209"/>
                <a:gd name="connsiteY32" fmla="*/ 233463 h 1839533"/>
                <a:gd name="connsiteX33" fmla="*/ 1930637 w 2257209"/>
                <a:gd name="connsiteY33" fmla="*/ 292840 h 1839533"/>
                <a:gd name="connsiteX34" fmla="*/ 2013765 w 2257209"/>
                <a:gd name="connsiteY34" fmla="*/ 346279 h 1839533"/>
                <a:gd name="connsiteX35" fmla="*/ 2144355 w 2257209"/>
                <a:gd name="connsiteY35" fmla="*/ 408596 h 1839533"/>
                <a:gd name="connsiteX36" fmla="*/ 2191759 w 2257209"/>
                <a:gd name="connsiteY36" fmla="*/ 500677 h 1839533"/>
                <a:gd name="connsiteX37" fmla="*/ 2248235 w 2257209"/>
                <a:gd name="connsiteY37" fmla="*/ 625368 h 1839533"/>
                <a:gd name="connsiteX38" fmla="*/ 2257209 w 2257209"/>
                <a:gd name="connsiteY38" fmla="*/ 779728 h 1839533"/>
                <a:gd name="connsiteX39" fmla="*/ 2251271 w 2257209"/>
                <a:gd name="connsiteY39" fmla="*/ 928170 h 1839533"/>
                <a:gd name="connsiteX40" fmla="*/ 2251271 w 2257209"/>
                <a:gd name="connsiteY40" fmla="*/ 928170 h 1839533"/>
                <a:gd name="connsiteX41" fmla="*/ 2233458 w 2257209"/>
                <a:gd name="connsiteY41" fmla="*/ 993484 h 1839533"/>
                <a:gd name="connsiteX42" fmla="*/ 2197832 w 2257209"/>
                <a:gd name="connsiteY42" fmla="*/ 1035047 h 1839533"/>
                <a:gd name="connsiteX43" fmla="*/ 2156269 w 2257209"/>
                <a:gd name="connsiteY43" fmla="*/ 1112237 h 1839533"/>
                <a:gd name="connsiteX44" fmla="*/ 2144393 w 2257209"/>
                <a:gd name="connsiteY44" fmla="*/ 1159738 h 1839533"/>
                <a:gd name="connsiteX45" fmla="*/ 2168144 w 2257209"/>
                <a:gd name="connsiteY45" fmla="*/ 1236928 h 1839533"/>
                <a:gd name="connsiteX46" fmla="*/ 2168144 w 2257209"/>
                <a:gd name="connsiteY46" fmla="*/ 1361619 h 1839533"/>
                <a:gd name="connsiteX47" fmla="*/ 2132518 w 2257209"/>
                <a:gd name="connsiteY47" fmla="*/ 1462559 h 1839533"/>
                <a:gd name="connsiteX48" fmla="*/ 2090954 w 2257209"/>
                <a:gd name="connsiteY48" fmla="*/ 1533811 h 1839533"/>
                <a:gd name="connsiteX49" fmla="*/ 2025640 w 2257209"/>
                <a:gd name="connsiteY49" fmla="*/ 1566440 h 1839533"/>
                <a:gd name="connsiteX50" fmla="*/ 1927640 w 2257209"/>
                <a:gd name="connsiteY50" fmla="*/ 1839533 h 1839533"/>
                <a:gd name="connsiteX51" fmla="*/ 1838613 w 2257209"/>
                <a:gd name="connsiteY51" fmla="*/ 1830656 h 1839533"/>
                <a:gd name="connsiteX52" fmla="*/ 1877199 w 2257209"/>
                <a:gd name="connsiteY52" fmla="*/ 1688190 h 1839533"/>
                <a:gd name="connsiteX53" fmla="*/ 1912824 w 2257209"/>
                <a:gd name="connsiteY53" fmla="*/ 1557562 h 1839533"/>
                <a:gd name="connsiteX54" fmla="*/ 1900948 w 2257209"/>
                <a:gd name="connsiteY54" fmla="*/ 1462559 h 1839533"/>
                <a:gd name="connsiteX55" fmla="*/ 1924700 w 2257209"/>
                <a:gd name="connsiteY55" fmla="*/ 1361619 h 1839533"/>
                <a:gd name="connsiteX56" fmla="*/ 1990014 w 2257209"/>
                <a:gd name="connsiteY56" fmla="*/ 1254741 h 1839533"/>
                <a:gd name="connsiteX57" fmla="*/ 1984076 w 2257209"/>
                <a:gd name="connsiteY57" fmla="*/ 1201302 h 1839533"/>
                <a:gd name="connsiteX58" fmla="*/ 2016801 w 2257209"/>
                <a:gd name="connsiteY58" fmla="*/ 1109278 h 1839533"/>
                <a:gd name="connsiteX59" fmla="*/ 2049391 w 2257209"/>
                <a:gd name="connsiteY59" fmla="*/ 951920 h 1839533"/>
                <a:gd name="connsiteX60" fmla="*/ 2120643 w 2257209"/>
                <a:gd name="connsiteY60" fmla="*/ 910357 h 1839533"/>
                <a:gd name="connsiteX61" fmla="*/ 2120643 w 2257209"/>
                <a:gd name="connsiteY61" fmla="*/ 910357 h 1839533"/>
                <a:gd name="connsiteX62" fmla="*/ 2138456 w 2257209"/>
                <a:gd name="connsiteY62" fmla="*/ 785666 h 1839533"/>
                <a:gd name="connsiteX63" fmla="*/ 2068712 w 2257209"/>
                <a:gd name="connsiteY63" fmla="*/ 510348 h 1839533"/>
                <a:gd name="connsiteX64" fmla="*/ 1829697 w 2257209"/>
                <a:gd name="connsiteY64" fmla="*/ 381905 h 1839533"/>
                <a:gd name="connsiteX65" fmla="*/ 1390310 w 2257209"/>
                <a:gd name="connsiteY65" fmla="*/ 179966 h 1839533"/>
                <a:gd name="connsiteX66" fmla="*/ 1187076 w 2257209"/>
                <a:gd name="connsiteY66" fmla="*/ 152927 h 1839533"/>
                <a:gd name="connsiteX67" fmla="*/ 977652 w 2257209"/>
                <a:gd name="connsiteY67" fmla="*/ 147337 h 1839533"/>
                <a:gd name="connsiteX68" fmla="*/ 808419 w 2257209"/>
                <a:gd name="connsiteY68" fmla="*/ 144359 h 1839533"/>
                <a:gd name="connsiteX69" fmla="*/ 621432 w 2257209"/>
                <a:gd name="connsiteY69" fmla="*/ 188901 h 1839533"/>
                <a:gd name="connsiteX70" fmla="*/ 440246 w 2257209"/>
                <a:gd name="connsiteY70" fmla="*/ 275007 h 1839533"/>
                <a:gd name="connsiteX71" fmla="*/ 383288 w 2257209"/>
                <a:gd name="connsiteY71" fmla="*/ 320085 h 1839533"/>
                <a:gd name="connsiteX72" fmla="*/ 334581 w 2257209"/>
                <a:gd name="connsiteY72" fmla="*/ 329641 h 1839533"/>
                <a:gd name="connsiteX73" fmla="*/ 245517 w 2257209"/>
                <a:gd name="connsiteY73" fmla="*/ 406799 h 1839533"/>
                <a:gd name="connsiteX74" fmla="*/ 189696 w 2257209"/>
                <a:gd name="connsiteY74" fmla="*/ 476907 h 1839533"/>
                <a:gd name="connsiteX75" fmla="*/ 182521 w 2257209"/>
                <a:gd name="connsiteY75" fmla="*/ 542191 h 1839533"/>
                <a:gd name="connsiteX76" fmla="*/ 220560 w 2257209"/>
                <a:gd name="connsiteY76" fmla="*/ 571507 h 1839533"/>
                <a:gd name="connsiteX77" fmla="*/ 251455 w 2257209"/>
                <a:gd name="connsiteY77" fmla="*/ 615824 h 1839533"/>
                <a:gd name="connsiteX78" fmla="*/ 238404 w 2257209"/>
                <a:gd name="connsiteY78" fmla="*/ 690663 h 1839533"/>
                <a:gd name="connsiteX79" fmla="*/ 193253 w 2257209"/>
                <a:gd name="connsiteY79" fmla="*/ 729783 h 1839533"/>
                <a:gd name="connsiteX80" fmla="*/ 196747 w 2257209"/>
                <a:gd name="connsiteY80" fmla="*/ 757244 h 1839533"/>
                <a:gd name="connsiteX81" fmla="*/ 230085 w 2257209"/>
                <a:gd name="connsiteY81" fmla="*/ 757244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268092 w 2257209"/>
                <a:gd name="connsiteY84" fmla="*/ 744102 h 1839533"/>
                <a:gd name="connsiteX85" fmla="*/ 320572 w 2257209"/>
                <a:gd name="connsiteY85" fmla="*/ 695332 h 1839533"/>
                <a:gd name="connsiteX86" fmla="*/ 363095 w 2257209"/>
                <a:gd name="connsiteY86" fmla="*/ 672850 h 1839533"/>
                <a:gd name="connsiteX87" fmla="*/ 422471 w 2257209"/>
                <a:gd name="connsiteY87" fmla="*/ 690663 h 1839533"/>
                <a:gd name="connsiteX88" fmla="*/ 446222 w 2257209"/>
                <a:gd name="connsiteY88" fmla="*/ 767853 h 1839533"/>
                <a:gd name="connsiteX89" fmla="*/ 475910 w 2257209"/>
                <a:gd name="connsiteY89" fmla="*/ 874731 h 1839533"/>
                <a:gd name="connsiteX90" fmla="*/ 511536 w 2257209"/>
                <a:gd name="connsiteY90" fmla="*/ 963795 h 1839533"/>
                <a:gd name="connsiteX91" fmla="*/ 526967 w 2257209"/>
                <a:gd name="connsiteY91" fmla="*/ 1026698 h 1839533"/>
                <a:gd name="connsiteX92" fmla="*/ 531699 w 2257209"/>
                <a:gd name="connsiteY92" fmla="*/ 1096806 h 1839533"/>
                <a:gd name="connsiteX93" fmla="*/ 515030 w 2257209"/>
                <a:gd name="connsiteY93" fmla="*/ 1260647 h 1839533"/>
                <a:gd name="connsiteX94" fmla="*/ 499631 w 2257209"/>
                <a:gd name="connsiteY94" fmla="*/ 1379464 h 1839533"/>
                <a:gd name="connsiteX95" fmla="*/ 488929 w 2257209"/>
                <a:gd name="connsiteY95" fmla="*/ 1437386 h 1839533"/>
                <a:gd name="connsiteX96" fmla="*/ 503930 w 2257209"/>
                <a:gd name="connsiteY96" fmla="*/ 1504957 h 1839533"/>
                <a:gd name="connsiteX97" fmla="*/ 496135 w 2257209"/>
                <a:gd name="connsiteY97" fmla="*/ 1612145 h 1839533"/>
                <a:gd name="connsiteX98" fmla="*/ 469940 w 2257209"/>
                <a:gd name="connsiteY98" fmla="*/ 1695273 h 1839533"/>
                <a:gd name="connsiteX0" fmla="*/ 469940 w 2257209"/>
                <a:gd name="connsiteY0" fmla="*/ 1695273 h 1839533"/>
                <a:gd name="connsiteX1" fmla="*/ 369032 w 2257209"/>
                <a:gd name="connsiteY1" fmla="*/ 1717879 h 1839533"/>
                <a:gd name="connsiteX2" fmla="*/ 310861 w 2257209"/>
                <a:gd name="connsiteY2" fmla="*/ 1710735 h 1839533"/>
                <a:gd name="connsiteX3" fmla="*/ 291998 w 2257209"/>
                <a:gd name="connsiteY3" fmla="*/ 1674026 h 1839533"/>
                <a:gd name="connsiteX4" fmla="*/ 249073 w 2257209"/>
                <a:gd name="connsiteY4" fmla="*/ 1662059 h 1839533"/>
                <a:gd name="connsiteX5" fmla="*/ 190902 w 2257209"/>
                <a:gd name="connsiteY5" fmla="*/ 1660852 h 1839533"/>
                <a:gd name="connsiteX6" fmla="*/ 91167 w 2257209"/>
                <a:gd name="connsiteY6" fmla="*/ 1645390 h 1839533"/>
                <a:gd name="connsiteX7" fmla="*/ 73354 w 2257209"/>
                <a:gd name="connsiteY7" fmla="*/ 1534893 h 1839533"/>
                <a:gd name="connsiteX8" fmla="*/ 63398 w 2257209"/>
                <a:gd name="connsiteY8" fmla="*/ 1328744 h 1839533"/>
                <a:gd name="connsiteX9" fmla="*/ 31730 w 2257209"/>
                <a:gd name="connsiteY9" fmla="*/ 1285573 h 1839533"/>
                <a:gd name="connsiteX10" fmla="*/ 12803 w 2257209"/>
                <a:gd name="connsiteY10" fmla="*/ 1198828 h 1839533"/>
                <a:gd name="connsiteX11" fmla="*/ 21123 w 2257209"/>
                <a:gd name="connsiteY11" fmla="*/ 1011297 h 1839533"/>
                <a:gd name="connsiteX12" fmla="*/ 54336 w 2257209"/>
                <a:gd name="connsiteY12" fmla="*/ 773790 h 1839533"/>
                <a:gd name="connsiteX13" fmla="*/ 42461 w 2257209"/>
                <a:gd name="connsiteY13" fmla="*/ 726289 h 1839533"/>
                <a:gd name="connsiteX14" fmla="*/ 12772 w 2257209"/>
                <a:gd name="connsiteY14" fmla="*/ 660975 h 1839533"/>
                <a:gd name="connsiteX15" fmla="*/ 6835 w 2257209"/>
                <a:gd name="connsiteY15" fmla="*/ 571909 h 1839533"/>
                <a:gd name="connsiteX16" fmla="*/ 54336 w 2257209"/>
                <a:gd name="connsiteY16" fmla="*/ 506595 h 1839533"/>
                <a:gd name="connsiteX17" fmla="*/ 84024 w 2257209"/>
                <a:gd name="connsiteY17" fmla="*/ 447219 h 1839533"/>
                <a:gd name="connsiteX18" fmla="*/ 226528 w 2257209"/>
                <a:gd name="connsiteY18" fmla="*/ 286902 h 1839533"/>
                <a:gd name="connsiteX19" fmla="*/ 256216 w 2257209"/>
                <a:gd name="connsiteY19" fmla="*/ 251277 h 1839533"/>
                <a:gd name="connsiteX20" fmla="*/ 265153 w 2257209"/>
                <a:gd name="connsiteY20" fmla="*/ 212652 h 1839533"/>
                <a:gd name="connsiteX21" fmla="*/ 404658 w 2257209"/>
                <a:gd name="connsiteY21" fmla="*/ 126604 h 1839533"/>
                <a:gd name="connsiteX22" fmla="*/ 594354 w 2257209"/>
                <a:gd name="connsiteY22" fmla="*/ 51658 h 1839533"/>
                <a:gd name="connsiteX23" fmla="*/ 791323 w 2257209"/>
                <a:gd name="connsiteY23" fmla="*/ 22588 h 1839533"/>
                <a:gd name="connsiteX24" fmla="*/ 808594 w 2257209"/>
                <a:gd name="connsiteY24" fmla="*/ 10772 h 1839533"/>
                <a:gd name="connsiteX25" fmla="*/ 876750 w 2257209"/>
                <a:gd name="connsiteY25" fmla="*/ 1893 h 1839533"/>
                <a:gd name="connsiteX26" fmla="*/ 1070914 w 2257209"/>
                <a:gd name="connsiteY26" fmla="*/ 1024 h 1839533"/>
                <a:gd name="connsiteX27" fmla="*/ 1241869 w 2257209"/>
                <a:gd name="connsiteY27" fmla="*/ 13770 h 1839533"/>
                <a:gd name="connsiteX28" fmla="*/ 1446612 w 2257209"/>
                <a:gd name="connsiteY28" fmla="*/ 55275 h 1839533"/>
                <a:gd name="connsiteX29" fmla="*/ 1544689 w 2257209"/>
                <a:gd name="connsiteY29" fmla="*/ 96897 h 1839533"/>
                <a:gd name="connsiteX30" fmla="*/ 1710944 w 2257209"/>
                <a:gd name="connsiteY30" fmla="*/ 144398 h 1839533"/>
                <a:gd name="connsiteX31" fmla="*/ 1794071 w 2257209"/>
                <a:gd name="connsiteY31" fmla="*/ 185962 h 1839533"/>
                <a:gd name="connsiteX32" fmla="*/ 1865323 w 2257209"/>
                <a:gd name="connsiteY32" fmla="*/ 233463 h 1839533"/>
                <a:gd name="connsiteX33" fmla="*/ 1930637 w 2257209"/>
                <a:gd name="connsiteY33" fmla="*/ 292840 h 1839533"/>
                <a:gd name="connsiteX34" fmla="*/ 2013765 w 2257209"/>
                <a:gd name="connsiteY34" fmla="*/ 346279 h 1839533"/>
                <a:gd name="connsiteX35" fmla="*/ 2144355 w 2257209"/>
                <a:gd name="connsiteY35" fmla="*/ 408596 h 1839533"/>
                <a:gd name="connsiteX36" fmla="*/ 2191759 w 2257209"/>
                <a:gd name="connsiteY36" fmla="*/ 500677 h 1839533"/>
                <a:gd name="connsiteX37" fmla="*/ 2248235 w 2257209"/>
                <a:gd name="connsiteY37" fmla="*/ 625368 h 1839533"/>
                <a:gd name="connsiteX38" fmla="*/ 2257209 w 2257209"/>
                <a:gd name="connsiteY38" fmla="*/ 779728 h 1839533"/>
                <a:gd name="connsiteX39" fmla="*/ 2251271 w 2257209"/>
                <a:gd name="connsiteY39" fmla="*/ 928170 h 1839533"/>
                <a:gd name="connsiteX40" fmla="*/ 2251271 w 2257209"/>
                <a:gd name="connsiteY40" fmla="*/ 928170 h 1839533"/>
                <a:gd name="connsiteX41" fmla="*/ 2233458 w 2257209"/>
                <a:gd name="connsiteY41" fmla="*/ 993484 h 1839533"/>
                <a:gd name="connsiteX42" fmla="*/ 2197832 w 2257209"/>
                <a:gd name="connsiteY42" fmla="*/ 1035047 h 1839533"/>
                <a:gd name="connsiteX43" fmla="*/ 2156269 w 2257209"/>
                <a:gd name="connsiteY43" fmla="*/ 1112237 h 1839533"/>
                <a:gd name="connsiteX44" fmla="*/ 2144393 w 2257209"/>
                <a:gd name="connsiteY44" fmla="*/ 1159738 h 1839533"/>
                <a:gd name="connsiteX45" fmla="*/ 2168144 w 2257209"/>
                <a:gd name="connsiteY45" fmla="*/ 1236928 h 1839533"/>
                <a:gd name="connsiteX46" fmla="*/ 2168144 w 2257209"/>
                <a:gd name="connsiteY46" fmla="*/ 1361619 h 1839533"/>
                <a:gd name="connsiteX47" fmla="*/ 2132518 w 2257209"/>
                <a:gd name="connsiteY47" fmla="*/ 1462559 h 1839533"/>
                <a:gd name="connsiteX48" fmla="*/ 2090954 w 2257209"/>
                <a:gd name="connsiteY48" fmla="*/ 1533811 h 1839533"/>
                <a:gd name="connsiteX49" fmla="*/ 2025640 w 2257209"/>
                <a:gd name="connsiteY49" fmla="*/ 1566440 h 1839533"/>
                <a:gd name="connsiteX50" fmla="*/ 1927640 w 2257209"/>
                <a:gd name="connsiteY50" fmla="*/ 1839533 h 1839533"/>
                <a:gd name="connsiteX51" fmla="*/ 1838613 w 2257209"/>
                <a:gd name="connsiteY51" fmla="*/ 1830656 h 1839533"/>
                <a:gd name="connsiteX52" fmla="*/ 1877199 w 2257209"/>
                <a:gd name="connsiteY52" fmla="*/ 1688190 h 1839533"/>
                <a:gd name="connsiteX53" fmla="*/ 1912824 w 2257209"/>
                <a:gd name="connsiteY53" fmla="*/ 1557562 h 1839533"/>
                <a:gd name="connsiteX54" fmla="*/ 1900948 w 2257209"/>
                <a:gd name="connsiteY54" fmla="*/ 1462559 h 1839533"/>
                <a:gd name="connsiteX55" fmla="*/ 1924700 w 2257209"/>
                <a:gd name="connsiteY55" fmla="*/ 1361619 h 1839533"/>
                <a:gd name="connsiteX56" fmla="*/ 1990014 w 2257209"/>
                <a:gd name="connsiteY56" fmla="*/ 1254741 h 1839533"/>
                <a:gd name="connsiteX57" fmla="*/ 1984076 w 2257209"/>
                <a:gd name="connsiteY57" fmla="*/ 1201302 h 1839533"/>
                <a:gd name="connsiteX58" fmla="*/ 2016801 w 2257209"/>
                <a:gd name="connsiteY58" fmla="*/ 1109278 h 1839533"/>
                <a:gd name="connsiteX59" fmla="*/ 2049391 w 2257209"/>
                <a:gd name="connsiteY59" fmla="*/ 951920 h 1839533"/>
                <a:gd name="connsiteX60" fmla="*/ 2120643 w 2257209"/>
                <a:gd name="connsiteY60" fmla="*/ 910357 h 1839533"/>
                <a:gd name="connsiteX61" fmla="*/ 2120643 w 2257209"/>
                <a:gd name="connsiteY61" fmla="*/ 910357 h 1839533"/>
                <a:gd name="connsiteX62" fmla="*/ 2138456 w 2257209"/>
                <a:gd name="connsiteY62" fmla="*/ 785666 h 1839533"/>
                <a:gd name="connsiteX63" fmla="*/ 2068712 w 2257209"/>
                <a:gd name="connsiteY63" fmla="*/ 510348 h 1839533"/>
                <a:gd name="connsiteX64" fmla="*/ 1829697 w 2257209"/>
                <a:gd name="connsiteY64" fmla="*/ 381905 h 1839533"/>
                <a:gd name="connsiteX65" fmla="*/ 1390310 w 2257209"/>
                <a:gd name="connsiteY65" fmla="*/ 179966 h 1839533"/>
                <a:gd name="connsiteX66" fmla="*/ 1187076 w 2257209"/>
                <a:gd name="connsiteY66" fmla="*/ 152927 h 1839533"/>
                <a:gd name="connsiteX67" fmla="*/ 977652 w 2257209"/>
                <a:gd name="connsiteY67" fmla="*/ 147337 h 1839533"/>
                <a:gd name="connsiteX68" fmla="*/ 808419 w 2257209"/>
                <a:gd name="connsiteY68" fmla="*/ 144359 h 1839533"/>
                <a:gd name="connsiteX69" fmla="*/ 621432 w 2257209"/>
                <a:gd name="connsiteY69" fmla="*/ 188901 h 1839533"/>
                <a:gd name="connsiteX70" fmla="*/ 440246 w 2257209"/>
                <a:gd name="connsiteY70" fmla="*/ 275007 h 1839533"/>
                <a:gd name="connsiteX71" fmla="*/ 383288 w 2257209"/>
                <a:gd name="connsiteY71" fmla="*/ 320085 h 1839533"/>
                <a:gd name="connsiteX72" fmla="*/ 334581 w 2257209"/>
                <a:gd name="connsiteY72" fmla="*/ 329641 h 1839533"/>
                <a:gd name="connsiteX73" fmla="*/ 245517 w 2257209"/>
                <a:gd name="connsiteY73" fmla="*/ 406799 h 1839533"/>
                <a:gd name="connsiteX74" fmla="*/ 189696 w 2257209"/>
                <a:gd name="connsiteY74" fmla="*/ 476907 h 1839533"/>
                <a:gd name="connsiteX75" fmla="*/ 182521 w 2257209"/>
                <a:gd name="connsiteY75" fmla="*/ 542191 h 1839533"/>
                <a:gd name="connsiteX76" fmla="*/ 220560 w 2257209"/>
                <a:gd name="connsiteY76" fmla="*/ 571507 h 1839533"/>
                <a:gd name="connsiteX77" fmla="*/ 251455 w 2257209"/>
                <a:gd name="connsiteY77" fmla="*/ 615824 h 1839533"/>
                <a:gd name="connsiteX78" fmla="*/ 238404 w 2257209"/>
                <a:gd name="connsiteY78" fmla="*/ 690663 h 1839533"/>
                <a:gd name="connsiteX79" fmla="*/ 193253 w 2257209"/>
                <a:gd name="connsiteY79" fmla="*/ 729783 h 1839533"/>
                <a:gd name="connsiteX80" fmla="*/ 196747 w 2257209"/>
                <a:gd name="connsiteY80" fmla="*/ 757244 h 1839533"/>
                <a:gd name="connsiteX81" fmla="*/ 230085 w 2257209"/>
                <a:gd name="connsiteY81" fmla="*/ 757244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268092 w 2257209"/>
                <a:gd name="connsiteY84" fmla="*/ 744102 h 1839533"/>
                <a:gd name="connsiteX85" fmla="*/ 320572 w 2257209"/>
                <a:gd name="connsiteY85" fmla="*/ 695332 h 1839533"/>
                <a:gd name="connsiteX86" fmla="*/ 365476 w 2257209"/>
                <a:gd name="connsiteY86" fmla="*/ 684756 h 1839533"/>
                <a:gd name="connsiteX87" fmla="*/ 422471 w 2257209"/>
                <a:gd name="connsiteY87" fmla="*/ 690663 h 1839533"/>
                <a:gd name="connsiteX88" fmla="*/ 446222 w 2257209"/>
                <a:gd name="connsiteY88" fmla="*/ 767853 h 1839533"/>
                <a:gd name="connsiteX89" fmla="*/ 475910 w 2257209"/>
                <a:gd name="connsiteY89" fmla="*/ 874731 h 1839533"/>
                <a:gd name="connsiteX90" fmla="*/ 511536 w 2257209"/>
                <a:gd name="connsiteY90" fmla="*/ 963795 h 1839533"/>
                <a:gd name="connsiteX91" fmla="*/ 526967 w 2257209"/>
                <a:gd name="connsiteY91" fmla="*/ 1026698 h 1839533"/>
                <a:gd name="connsiteX92" fmla="*/ 531699 w 2257209"/>
                <a:gd name="connsiteY92" fmla="*/ 1096806 h 1839533"/>
                <a:gd name="connsiteX93" fmla="*/ 515030 w 2257209"/>
                <a:gd name="connsiteY93" fmla="*/ 1260647 h 1839533"/>
                <a:gd name="connsiteX94" fmla="*/ 499631 w 2257209"/>
                <a:gd name="connsiteY94" fmla="*/ 1379464 h 1839533"/>
                <a:gd name="connsiteX95" fmla="*/ 488929 w 2257209"/>
                <a:gd name="connsiteY95" fmla="*/ 1437386 h 1839533"/>
                <a:gd name="connsiteX96" fmla="*/ 503930 w 2257209"/>
                <a:gd name="connsiteY96" fmla="*/ 1504957 h 1839533"/>
                <a:gd name="connsiteX97" fmla="*/ 496135 w 2257209"/>
                <a:gd name="connsiteY97" fmla="*/ 1612145 h 1839533"/>
                <a:gd name="connsiteX98" fmla="*/ 469940 w 2257209"/>
                <a:gd name="connsiteY98" fmla="*/ 1695273 h 1839533"/>
                <a:gd name="connsiteX0" fmla="*/ 469940 w 2257209"/>
                <a:gd name="connsiteY0" fmla="*/ 1695273 h 1839533"/>
                <a:gd name="connsiteX1" fmla="*/ 369032 w 2257209"/>
                <a:gd name="connsiteY1" fmla="*/ 1717879 h 1839533"/>
                <a:gd name="connsiteX2" fmla="*/ 310861 w 2257209"/>
                <a:gd name="connsiteY2" fmla="*/ 1710735 h 1839533"/>
                <a:gd name="connsiteX3" fmla="*/ 291998 w 2257209"/>
                <a:gd name="connsiteY3" fmla="*/ 1674026 h 1839533"/>
                <a:gd name="connsiteX4" fmla="*/ 249073 w 2257209"/>
                <a:gd name="connsiteY4" fmla="*/ 1662059 h 1839533"/>
                <a:gd name="connsiteX5" fmla="*/ 190902 w 2257209"/>
                <a:gd name="connsiteY5" fmla="*/ 1660852 h 1839533"/>
                <a:gd name="connsiteX6" fmla="*/ 91167 w 2257209"/>
                <a:gd name="connsiteY6" fmla="*/ 1645390 h 1839533"/>
                <a:gd name="connsiteX7" fmla="*/ 73354 w 2257209"/>
                <a:gd name="connsiteY7" fmla="*/ 1534893 h 1839533"/>
                <a:gd name="connsiteX8" fmla="*/ 63398 w 2257209"/>
                <a:gd name="connsiteY8" fmla="*/ 1328744 h 1839533"/>
                <a:gd name="connsiteX9" fmla="*/ 31730 w 2257209"/>
                <a:gd name="connsiteY9" fmla="*/ 1285573 h 1839533"/>
                <a:gd name="connsiteX10" fmla="*/ 12803 w 2257209"/>
                <a:gd name="connsiteY10" fmla="*/ 1198828 h 1839533"/>
                <a:gd name="connsiteX11" fmla="*/ 21123 w 2257209"/>
                <a:gd name="connsiteY11" fmla="*/ 1011297 h 1839533"/>
                <a:gd name="connsiteX12" fmla="*/ 54336 w 2257209"/>
                <a:gd name="connsiteY12" fmla="*/ 773790 h 1839533"/>
                <a:gd name="connsiteX13" fmla="*/ 42461 w 2257209"/>
                <a:gd name="connsiteY13" fmla="*/ 726289 h 1839533"/>
                <a:gd name="connsiteX14" fmla="*/ 12772 w 2257209"/>
                <a:gd name="connsiteY14" fmla="*/ 660975 h 1839533"/>
                <a:gd name="connsiteX15" fmla="*/ 6835 w 2257209"/>
                <a:gd name="connsiteY15" fmla="*/ 571909 h 1839533"/>
                <a:gd name="connsiteX16" fmla="*/ 54336 w 2257209"/>
                <a:gd name="connsiteY16" fmla="*/ 506595 h 1839533"/>
                <a:gd name="connsiteX17" fmla="*/ 84024 w 2257209"/>
                <a:gd name="connsiteY17" fmla="*/ 447219 h 1839533"/>
                <a:gd name="connsiteX18" fmla="*/ 226528 w 2257209"/>
                <a:gd name="connsiteY18" fmla="*/ 286902 h 1839533"/>
                <a:gd name="connsiteX19" fmla="*/ 256216 w 2257209"/>
                <a:gd name="connsiteY19" fmla="*/ 251277 h 1839533"/>
                <a:gd name="connsiteX20" fmla="*/ 265153 w 2257209"/>
                <a:gd name="connsiteY20" fmla="*/ 212652 h 1839533"/>
                <a:gd name="connsiteX21" fmla="*/ 404658 w 2257209"/>
                <a:gd name="connsiteY21" fmla="*/ 126604 h 1839533"/>
                <a:gd name="connsiteX22" fmla="*/ 594354 w 2257209"/>
                <a:gd name="connsiteY22" fmla="*/ 51658 h 1839533"/>
                <a:gd name="connsiteX23" fmla="*/ 791323 w 2257209"/>
                <a:gd name="connsiteY23" fmla="*/ 22588 h 1839533"/>
                <a:gd name="connsiteX24" fmla="*/ 808594 w 2257209"/>
                <a:gd name="connsiteY24" fmla="*/ 10772 h 1839533"/>
                <a:gd name="connsiteX25" fmla="*/ 876750 w 2257209"/>
                <a:gd name="connsiteY25" fmla="*/ 1893 h 1839533"/>
                <a:gd name="connsiteX26" fmla="*/ 1070914 w 2257209"/>
                <a:gd name="connsiteY26" fmla="*/ 1024 h 1839533"/>
                <a:gd name="connsiteX27" fmla="*/ 1241869 w 2257209"/>
                <a:gd name="connsiteY27" fmla="*/ 13770 h 1839533"/>
                <a:gd name="connsiteX28" fmla="*/ 1446612 w 2257209"/>
                <a:gd name="connsiteY28" fmla="*/ 55275 h 1839533"/>
                <a:gd name="connsiteX29" fmla="*/ 1544689 w 2257209"/>
                <a:gd name="connsiteY29" fmla="*/ 96897 h 1839533"/>
                <a:gd name="connsiteX30" fmla="*/ 1710944 w 2257209"/>
                <a:gd name="connsiteY30" fmla="*/ 144398 h 1839533"/>
                <a:gd name="connsiteX31" fmla="*/ 1794071 w 2257209"/>
                <a:gd name="connsiteY31" fmla="*/ 185962 h 1839533"/>
                <a:gd name="connsiteX32" fmla="*/ 1865323 w 2257209"/>
                <a:gd name="connsiteY32" fmla="*/ 233463 h 1839533"/>
                <a:gd name="connsiteX33" fmla="*/ 1930637 w 2257209"/>
                <a:gd name="connsiteY33" fmla="*/ 292840 h 1839533"/>
                <a:gd name="connsiteX34" fmla="*/ 2013765 w 2257209"/>
                <a:gd name="connsiteY34" fmla="*/ 346279 h 1839533"/>
                <a:gd name="connsiteX35" fmla="*/ 2144355 w 2257209"/>
                <a:gd name="connsiteY35" fmla="*/ 408596 h 1839533"/>
                <a:gd name="connsiteX36" fmla="*/ 2191759 w 2257209"/>
                <a:gd name="connsiteY36" fmla="*/ 500677 h 1839533"/>
                <a:gd name="connsiteX37" fmla="*/ 2248235 w 2257209"/>
                <a:gd name="connsiteY37" fmla="*/ 625368 h 1839533"/>
                <a:gd name="connsiteX38" fmla="*/ 2257209 w 2257209"/>
                <a:gd name="connsiteY38" fmla="*/ 779728 h 1839533"/>
                <a:gd name="connsiteX39" fmla="*/ 2251271 w 2257209"/>
                <a:gd name="connsiteY39" fmla="*/ 928170 h 1839533"/>
                <a:gd name="connsiteX40" fmla="*/ 2251271 w 2257209"/>
                <a:gd name="connsiteY40" fmla="*/ 928170 h 1839533"/>
                <a:gd name="connsiteX41" fmla="*/ 2233458 w 2257209"/>
                <a:gd name="connsiteY41" fmla="*/ 993484 h 1839533"/>
                <a:gd name="connsiteX42" fmla="*/ 2197832 w 2257209"/>
                <a:gd name="connsiteY42" fmla="*/ 1035047 h 1839533"/>
                <a:gd name="connsiteX43" fmla="*/ 2156269 w 2257209"/>
                <a:gd name="connsiteY43" fmla="*/ 1112237 h 1839533"/>
                <a:gd name="connsiteX44" fmla="*/ 2144393 w 2257209"/>
                <a:gd name="connsiteY44" fmla="*/ 1159738 h 1839533"/>
                <a:gd name="connsiteX45" fmla="*/ 2168144 w 2257209"/>
                <a:gd name="connsiteY45" fmla="*/ 1236928 h 1839533"/>
                <a:gd name="connsiteX46" fmla="*/ 2168144 w 2257209"/>
                <a:gd name="connsiteY46" fmla="*/ 1361619 h 1839533"/>
                <a:gd name="connsiteX47" fmla="*/ 2132518 w 2257209"/>
                <a:gd name="connsiteY47" fmla="*/ 1462559 h 1839533"/>
                <a:gd name="connsiteX48" fmla="*/ 2090954 w 2257209"/>
                <a:gd name="connsiteY48" fmla="*/ 1533811 h 1839533"/>
                <a:gd name="connsiteX49" fmla="*/ 2025640 w 2257209"/>
                <a:gd name="connsiteY49" fmla="*/ 1566440 h 1839533"/>
                <a:gd name="connsiteX50" fmla="*/ 1927640 w 2257209"/>
                <a:gd name="connsiteY50" fmla="*/ 1839533 h 1839533"/>
                <a:gd name="connsiteX51" fmla="*/ 1838613 w 2257209"/>
                <a:gd name="connsiteY51" fmla="*/ 1830656 h 1839533"/>
                <a:gd name="connsiteX52" fmla="*/ 1877199 w 2257209"/>
                <a:gd name="connsiteY52" fmla="*/ 1688190 h 1839533"/>
                <a:gd name="connsiteX53" fmla="*/ 1912824 w 2257209"/>
                <a:gd name="connsiteY53" fmla="*/ 1557562 h 1839533"/>
                <a:gd name="connsiteX54" fmla="*/ 1900948 w 2257209"/>
                <a:gd name="connsiteY54" fmla="*/ 1462559 h 1839533"/>
                <a:gd name="connsiteX55" fmla="*/ 1924700 w 2257209"/>
                <a:gd name="connsiteY55" fmla="*/ 1361619 h 1839533"/>
                <a:gd name="connsiteX56" fmla="*/ 1990014 w 2257209"/>
                <a:gd name="connsiteY56" fmla="*/ 1254741 h 1839533"/>
                <a:gd name="connsiteX57" fmla="*/ 1984076 w 2257209"/>
                <a:gd name="connsiteY57" fmla="*/ 1201302 h 1839533"/>
                <a:gd name="connsiteX58" fmla="*/ 2016801 w 2257209"/>
                <a:gd name="connsiteY58" fmla="*/ 1109278 h 1839533"/>
                <a:gd name="connsiteX59" fmla="*/ 2049391 w 2257209"/>
                <a:gd name="connsiteY59" fmla="*/ 951920 h 1839533"/>
                <a:gd name="connsiteX60" fmla="*/ 2120643 w 2257209"/>
                <a:gd name="connsiteY60" fmla="*/ 910357 h 1839533"/>
                <a:gd name="connsiteX61" fmla="*/ 2120643 w 2257209"/>
                <a:gd name="connsiteY61" fmla="*/ 910357 h 1839533"/>
                <a:gd name="connsiteX62" fmla="*/ 2138456 w 2257209"/>
                <a:gd name="connsiteY62" fmla="*/ 785666 h 1839533"/>
                <a:gd name="connsiteX63" fmla="*/ 2068712 w 2257209"/>
                <a:gd name="connsiteY63" fmla="*/ 510348 h 1839533"/>
                <a:gd name="connsiteX64" fmla="*/ 1829697 w 2257209"/>
                <a:gd name="connsiteY64" fmla="*/ 381905 h 1839533"/>
                <a:gd name="connsiteX65" fmla="*/ 1390310 w 2257209"/>
                <a:gd name="connsiteY65" fmla="*/ 179966 h 1839533"/>
                <a:gd name="connsiteX66" fmla="*/ 1187076 w 2257209"/>
                <a:gd name="connsiteY66" fmla="*/ 152927 h 1839533"/>
                <a:gd name="connsiteX67" fmla="*/ 977652 w 2257209"/>
                <a:gd name="connsiteY67" fmla="*/ 147337 h 1839533"/>
                <a:gd name="connsiteX68" fmla="*/ 808419 w 2257209"/>
                <a:gd name="connsiteY68" fmla="*/ 144359 h 1839533"/>
                <a:gd name="connsiteX69" fmla="*/ 621432 w 2257209"/>
                <a:gd name="connsiteY69" fmla="*/ 188901 h 1839533"/>
                <a:gd name="connsiteX70" fmla="*/ 440246 w 2257209"/>
                <a:gd name="connsiteY70" fmla="*/ 275007 h 1839533"/>
                <a:gd name="connsiteX71" fmla="*/ 383288 w 2257209"/>
                <a:gd name="connsiteY71" fmla="*/ 320085 h 1839533"/>
                <a:gd name="connsiteX72" fmla="*/ 334581 w 2257209"/>
                <a:gd name="connsiteY72" fmla="*/ 329641 h 1839533"/>
                <a:gd name="connsiteX73" fmla="*/ 245517 w 2257209"/>
                <a:gd name="connsiteY73" fmla="*/ 406799 h 1839533"/>
                <a:gd name="connsiteX74" fmla="*/ 189696 w 2257209"/>
                <a:gd name="connsiteY74" fmla="*/ 476907 h 1839533"/>
                <a:gd name="connsiteX75" fmla="*/ 182521 w 2257209"/>
                <a:gd name="connsiteY75" fmla="*/ 542191 h 1839533"/>
                <a:gd name="connsiteX76" fmla="*/ 220560 w 2257209"/>
                <a:gd name="connsiteY76" fmla="*/ 571507 h 1839533"/>
                <a:gd name="connsiteX77" fmla="*/ 251455 w 2257209"/>
                <a:gd name="connsiteY77" fmla="*/ 615824 h 1839533"/>
                <a:gd name="connsiteX78" fmla="*/ 238404 w 2257209"/>
                <a:gd name="connsiteY78" fmla="*/ 690663 h 1839533"/>
                <a:gd name="connsiteX79" fmla="*/ 193253 w 2257209"/>
                <a:gd name="connsiteY79" fmla="*/ 729783 h 1839533"/>
                <a:gd name="connsiteX80" fmla="*/ 196747 w 2257209"/>
                <a:gd name="connsiteY80" fmla="*/ 757244 h 1839533"/>
                <a:gd name="connsiteX81" fmla="*/ 230085 w 2257209"/>
                <a:gd name="connsiteY81" fmla="*/ 757244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268092 w 2257209"/>
                <a:gd name="connsiteY84" fmla="*/ 744102 h 1839533"/>
                <a:gd name="connsiteX85" fmla="*/ 320572 w 2257209"/>
                <a:gd name="connsiteY85" fmla="*/ 695332 h 1839533"/>
                <a:gd name="connsiteX86" fmla="*/ 365476 w 2257209"/>
                <a:gd name="connsiteY86" fmla="*/ 684756 h 1839533"/>
                <a:gd name="connsiteX87" fmla="*/ 422471 w 2257209"/>
                <a:gd name="connsiteY87" fmla="*/ 690663 h 1839533"/>
                <a:gd name="connsiteX88" fmla="*/ 446222 w 2257209"/>
                <a:gd name="connsiteY88" fmla="*/ 767853 h 1839533"/>
                <a:gd name="connsiteX89" fmla="*/ 475910 w 2257209"/>
                <a:gd name="connsiteY89" fmla="*/ 874731 h 1839533"/>
                <a:gd name="connsiteX90" fmla="*/ 511536 w 2257209"/>
                <a:gd name="connsiteY90" fmla="*/ 963795 h 1839533"/>
                <a:gd name="connsiteX91" fmla="*/ 526967 w 2257209"/>
                <a:gd name="connsiteY91" fmla="*/ 1026698 h 1839533"/>
                <a:gd name="connsiteX92" fmla="*/ 531699 w 2257209"/>
                <a:gd name="connsiteY92" fmla="*/ 1096806 h 1839533"/>
                <a:gd name="connsiteX93" fmla="*/ 515030 w 2257209"/>
                <a:gd name="connsiteY93" fmla="*/ 1260647 h 1839533"/>
                <a:gd name="connsiteX94" fmla="*/ 499631 w 2257209"/>
                <a:gd name="connsiteY94" fmla="*/ 1379464 h 1839533"/>
                <a:gd name="connsiteX95" fmla="*/ 488929 w 2257209"/>
                <a:gd name="connsiteY95" fmla="*/ 1437386 h 1839533"/>
                <a:gd name="connsiteX96" fmla="*/ 503930 w 2257209"/>
                <a:gd name="connsiteY96" fmla="*/ 1504957 h 1839533"/>
                <a:gd name="connsiteX97" fmla="*/ 496135 w 2257209"/>
                <a:gd name="connsiteY97" fmla="*/ 1612145 h 1839533"/>
                <a:gd name="connsiteX98" fmla="*/ 469940 w 2257209"/>
                <a:gd name="connsiteY98" fmla="*/ 1695273 h 1839533"/>
                <a:gd name="connsiteX0" fmla="*/ 469940 w 2257209"/>
                <a:gd name="connsiteY0" fmla="*/ 1695273 h 1839533"/>
                <a:gd name="connsiteX1" fmla="*/ 369032 w 2257209"/>
                <a:gd name="connsiteY1" fmla="*/ 1717879 h 1839533"/>
                <a:gd name="connsiteX2" fmla="*/ 310861 w 2257209"/>
                <a:gd name="connsiteY2" fmla="*/ 1710735 h 1839533"/>
                <a:gd name="connsiteX3" fmla="*/ 291998 w 2257209"/>
                <a:gd name="connsiteY3" fmla="*/ 1674026 h 1839533"/>
                <a:gd name="connsiteX4" fmla="*/ 249073 w 2257209"/>
                <a:gd name="connsiteY4" fmla="*/ 1662059 h 1839533"/>
                <a:gd name="connsiteX5" fmla="*/ 190902 w 2257209"/>
                <a:gd name="connsiteY5" fmla="*/ 1660852 h 1839533"/>
                <a:gd name="connsiteX6" fmla="*/ 91167 w 2257209"/>
                <a:gd name="connsiteY6" fmla="*/ 1645390 h 1839533"/>
                <a:gd name="connsiteX7" fmla="*/ 73354 w 2257209"/>
                <a:gd name="connsiteY7" fmla="*/ 1534893 h 1839533"/>
                <a:gd name="connsiteX8" fmla="*/ 63398 w 2257209"/>
                <a:gd name="connsiteY8" fmla="*/ 1328744 h 1839533"/>
                <a:gd name="connsiteX9" fmla="*/ 31730 w 2257209"/>
                <a:gd name="connsiteY9" fmla="*/ 1285573 h 1839533"/>
                <a:gd name="connsiteX10" fmla="*/ 12803 w 2257209"/>
                <a:gd name="connsiteY10" fmla="*/ 1198828 h 1839533"/>
                <a:gd name="connsiteX11" fmla="*/ 21123 w 2257209"/>
                <a:gd name="connsiteY11" fmla="*/ 1011297 h 1839533"/>
                <a:gd name="connsiteX12" fmla="*/ 54336 w 2257209"/>
                <a:gd name="connsiteY12" fmla="*/ 773790 h 1839533"/>
                <a:gd name="connsiteX13" fmla="*/ 42461 w 2257209"/>
                <a:gd name="connsiteY13" fmla="*/ 726289 h 1839533"/>
                <a:gd name="connsiteX14" fmla="*/ 12772 w 2257209"/>
                <a:gd name="connsiteY14" fmla="*/ 660975 h 1839533"/>
                <a:gd name="connsiteX15" fmla="*/ 6835 w 2257209"/>
                <a:gd name="connsiteY15" fmla="*/ 571909 h 1839533"/>
                <a:gd name="connsiteX16" fmla="*/ 54336 w 2257209"/>
                <a:gd name="connsiteY16" fmla="*/ 506595 h 1839533"/>
                <a:gd name="connsiteX17" fmla="*/ 84024 w 2257209"/>
                <a:gd name="connsiteY17" fmla="*/ 447219 h 1839533"/>
                <a:gd name="connsiteX18" fmla="*/ 226528 w 2257209"/>
                <a:gd name="connsiteY18" fmla="*/ 286902 h 1839533"/>
                <a:gd name="connsiteX19" fmla="*/ 256216 w 2257209"/>
                <a:gd name="connsiteY19" fmla="*/ 251277 h 1839533"/>
                <a:gd name="connsiteX20" fmla="*/ 265153 w 2257209"/>
                <a:gd name="connsiteY20" fmla="*/ 212652 h 1839533"/>
                <a:gd name="connsiteX21" fmla="*/ 404658 w 2257209"/>
                <a:gd name="connsiteY21" fmla="*/ 126604 h 1839533"/>
                <a:gd name="connsiteX22" fmla="*/ 594354 w 2257209"/>
                <a:gd name="connsiteY22" fmla="*/ 51658 h 1839533"/>
                <a:gd name="connsiteX23" fmla="*/ 791323 w 2257209"/>
                <a:gd name="connsiteY23" fmla="*/ 22588 h 1839533"/>
                <a:gd name="connsiteX24" fmla="*/ 808594 w 2257209"/>
                <a:gd name="connsiteY24" fmla="*/ 10772 h 1839533"/>
                <a:gd name="connsiteX25" fmla="*/ 876750 w 2257209"/>
                <a:gd name="connsiteY25" fmla="*/ 1893 h 1839533"/>
                <a:gd name="connsiteX26" fmla="*/ 1070914 w 2257209"/>
                <a:gd name="connsiteY26" fmla="*/ 1024 h 1839533"/>
                <a:gd name="connsiteX27" fmla="*/ 1241869 w 2257209"/>
                <a:gd name="connsiteY27" fmla="*/ 13770 h 1839533"/>
                <a:gd name="connsiteX28" fmla="*/ 1446612 w 2257209"/>
                <a:gd name="connsiteY28" fmla="*/ 55275 h 1839533"/>
                <a:gd name="connsiteX29" fmla="*/ 1544689 w 2257209"/>
                <a:gd name="connsiteY29" fmla="*/ 96897 h 1839533"/>
                <a:gd name="connsiteX30" fmla="*/ 1710944 w 2257209"/>
                <a:gd name="connsiteY30" fmla="*/ 144398 h 1839533"/>
                <a:gd name="connsiteX31" fmla="*/ 1794071 w 2257209"/>
                <a:gd name="connsiteY31" fmla="*/ 185962 h 1839533"/>
                <a:gd name="connsiteX32" fmla="*/ 1865323 w 2257209"/>
                <a:gd name="connsiteY32" fmla="*/ 233463 h 1839533"/>
                <a:gd name="connsiteX33" fmla="*/ 1930637 w 2257209"/>
                <a:gd name="connsiteY33" fmla="*/ 292840 h 1839533"/>
                <a:gd name="connsiteX34" fmla="*/ 2013765 w 2257209"/>
                <a:gd name="connsiteY34" fmla="*/ 346279 h 1839533"/>
                <a:gd name="connsiteX35" fmla="*/ 2144355 w 2257209"/>
                <a:gd name="connsiteY35" fmla="*/ 408596 h 1839533"/>
                <a:gd name="connsiteX36" fmla="*/ 2191759 w 2257209"/>
                <a:gd name="connsiteY36" fmla="*/ 500677 h 1839533"/>
                <a:gd name="connsiteX37" fmla="*/ 2248235 w 2257209"/>
                <a:gd name="connsiteY37" fmla="*/ 625368 h 1839533"/>
                <a:gd name="connsiteX38" fmla="*/ 2257209 w 2257209"/>
                <a:gd name="connsiteY38" fmla="*/ 779728 h 1839533"/>
                <a:gd name="connsiteX39" fmla="*/ 2251271 w 2257209"/>
                <a:gd name="connsiteY39" fmla="*/ 928170 h 1839533"/>
                <a:gd name="connsiteX40" fmla="*/ 2251271 w 2257209"/>
                <a:gd name="connsiteY40" fmla="*/ 928170 h 1839533"/>
                <a:gd name="connsiteX41" fmla="*/ 2233458 w 2257209"/>
                <a:gd name="connsiteY41" fmla="*/ 993484 h 1839533"/>
                <a:gd name="connsiteX42" fmla="*/ 2197832 w 2257209"/>
                <a:gd name="connsiteY42" fmla="*/ 1035047 h 1839533"/>
                <a:gd name="connsiteX43" fmla="*/ 2156269 w 2257209"/>
                <a:gd name="connsiteY43" fmla="*/ 1112237 h 1839533"/>
                <a:gd name="connsiteX44" fmla="*/ 2144393 w 2257209"/>
                <a:gd name="connsiteY44" fmla="*/ 1159738 h 1839533"/>
                <a:gd name="connsiteX45" fmla="*/ 2168144 w 2257209"/>
                <a:gd name="connsiteY45" fmla="*/ 1236928 h 1839533"/>
                <a:gd name="connsiteX46" fmla="*/ 2168144 w 2257209"/>
                <a:gd name="connsiteY46" fmla="*/ 1361619 h 1839533"/>
                <a:gd name="connsiteX47" fmla="*/ 2132518 w 2257209"/>
                <a:gd name="connsiteY47" fmla="*/ 1462559 h 1839533"/>
                <a:gd name="connsiteX48" fmla="*/ 2090954 w 2257209"/>
                <a:gd name="connsiteY48" fmla="*/ 1533811 h 1839533"/>
                <a:gd name="connsiteX49" fmla="*/ 2025640 w 2257209"/>
                <a:gd name="connsiteY49" fmla="*/ 1566440 h 1839533"/>
                <a:gd name="connsiteX50" fmla="*/ 1927640 w 2257209"/>
                <a:gd name="connsiteY50" fmla="*/ 1839533 h 1839533"/>
                <a:gd name="connsiteX51" fmla="*/ 1838613 w 2257209"/>
                <a:gd name="connsiteY51" fmla="*/ 1830656 h 1839533"/>
                <a:gd name="connsiteX52" fmla="*/ 1877199 w 2257209"/>
                <a:gd name="connsiteY52" fmla="*/ 1688190 h 1839533"/>
                <a:gd name="connsiteX53" fmla="*/ 1912824 w 2257209"/>
                <a:gd name="connsiteY53" fmla="*/ 1557562 h 1839533"/>
                <a:gd name="connsiteX54" fmla="*/ 1900948 w 2257209"/>
                <a:gd name="connsiteY54" fmla="*/ 1462559 h 1839533"/>
                <a:gd name="connsiteX55" fmla="*/ 1924700 w 2257209"/>
                <a:gd name="connsiteY55" fmla="*/ 1361619 h 1839533"/>
                <a:gd name="connsiteX56" fmla="*/ 1990014 w 2257209"/>
                <a:gd name="connsiteY56" fmla="*/ 1254741 h 1839533"/>
                <a:gd name="connsiteX57" fmla="*/ 1984076 w 2257209"/>
                <a:gd name="connsiteY57" fmla="*/ 1201302 h 1839533"/>
                <a:gd name="connsiteX58" fmla="*/ 2016801 w 2257209"/>
                <a:gd name="connsiteY58" fmla="*/ 1109278 h 1839533"/>
                <a:gd name="connsiteX59" fmla="*/ 2049391 w 2257209"/>
                <a:gd name="connsiteY59" fmla="*/ 951920 h 1839533"/>
                <a:gd name="connsiteX60" fmla="*/ 2120643 w 2257209"/>
                <a:gd name="connsiteY60" fmla="*/ 910357 h 1839533"/>
                <a:gd name="connsiteX61" fmla="*/ 2120643 w 2257209"/>
                <a:gd name="connsiteY61" fmla="*/ 910357 h 1839533"/>
                <a:gd name="connsiteX62" fmla="*/ 2138456 w 2257209"/>
                <a:gd name="connsiteY62" fmla="*/ 785666 h 1839533"/>
                <a:gd name="connsiteX63" fmla="*/ 2068712 w 2257209"/>
                <a:gd name="connsiteY63" fmla="*/ 510348 h 1839533"/>
                <a:gd name="connsiteX64" fmla="*/ 1829697 w 2257209"/>
                <a:gd name="connsiteY64" fmla="*/ 381905 h 1839533"/>
                <a:gd name="connsiteX65" fmla="*/ 1390310 w 2257209"/>
                <a:gd name="connsiteY65" fmla="*/ 179966 h 1839533"/>
                <a:gd name="connsiteX66" fmla="*/ 1187076 w 2257209"/>
                <a:gd name="connsiteY66" fmla="*/ 152927 h 1839533"/>
                <a:gd name="connsiteX67" fmla="*/ 977652 w 2257209"/>
                <a:gd name="connsiteY67" fmla="*/ 147337 h 1839533"/>
                <a:gd name="connsiteX68" fmla="*/ 808419 w 2257209"/>
                <a:gd name="connsiteY68" fmla="*/ 144359 h 1839533"/>
                <a:gd name="connsiteX69" fmla="*/ 621432 w 2257209"/>
                <a:gd name="connsiteY69" fmla="*/ 188901 h 1839533"/>
                <a:gd name="connsiteX70" fmla="*/ 440246 w 2257209"/>
                <a:gd name="connsiteY70" fmla="*/ 275007 h 1839533"/>
                <a:gd name="connsiteX71" fmla="*/ 383288 w 2257209"/>
                <a:gd name="connsiteY71" fmla="*/ 320085 h 1839533"/>
                <a:gd name="connsiteX72" fmla="*/ 334581 w 2257209"/>
                <a:gd name="connsiteY72" fmla="*/ 329641 h 1839533"/>
                <a:gd name="connsiteX73" fmla="*/ 245517 w 2257209"/>
                <a:gd name="connsiteY73" fmla="*/ 406799 h 1839533"/>
                <a:gd name="connsiteX74" fmla="*/ 189696 w 2257209"/>
                <a:gd name="connsiteY74" fmla="*/ 476907 h 1839533"/>
                <a:gd name="connsiteX75" fmla="*/ 182521 w 2257209"/>
                <a:gd name="connsiteY75" fmla="*/ 542191 h 1839533"/>
                <a:gd name="connsiteX76" fmla="*/ 220560 w 2257209"/>
                <a:gd name="connsiteY76" fmla="*/ 571507 h 1839533"/>
                <a:gd name="connsiteX77" fmla="*/ 251455 w 2257209"/>
                <a:gd name="connsiteY77" fmla="*/ 615824 h 1839533"/>
                <a:gd name="connsiteX78" fmla="*/ 238404 w 2257209"/>
                <a:gd name="connsiteY78" fmla="*/ 690663 h 1839533"/>
                <a:gd name="connsiteX79" fmla="*/ 193253 w 2257209"/>
                <a:gd name="connsiteY79" fmla="*/ 729783 h 1839533"/>
                <a:gd name="connsiteX80" fmla="*/ 196747 w 2257209"/>
                <a:gd name="connsiteY80" fmla="*/ 757244 h 1839533"/>
                <a:gd name="connsiteX81" fmla="*/ 230085 w 2257209"/>
                <a:gd name="connsiteY81" fmla="*/ 757244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268092 w 2257209"/>
                <a:gd name="connsiteY84" fmla="*/ 744102 h 1839533"/>
                <a:gd name="connsiteX85" fmla="*/ 322953 w 2257209"/>
                <a:gd name="connsiteY85" fmla="*/ 704857 h 1839533"/>
                <a:gd name="connsiteX86" fmla="*/ 365476 w 2257209"/>
                <a:gd name="connsiteY86" fmla="*/ 684756 h 1839533"/>
                <a:gd name="connsiteX87" fmla="*/ 422471 w 2257209"/>
                <a:gd name="connsiteY87" fmla="*/ 690663 h 1839533"/>
                <a:gd name="connsiteX88" fmla="*/ 446222 w 2257209"/>
                <a:gd name="connsiteY88" fmla="*/ 767853 h 1839533"/>
                <a:gd name="connsiteX89" fmla="*/ 475910 w 2257209"/>
                <a:gd name="connsiteY89" fmla="*/ 874731 h 1839533"/>
                <a:gd name="connsiteX90" fmla="*/ 511536 w 2257209"/>
                <a:gd name="connsiteY90" fmla="*/ 963795 h 1839533"/>
                <a:gd name="connsiteX91" fmla="*/ 526967 w 2257209"/>
                <a:gd name="connsiteY91" fmla="*/ 1026698 h 1839533"/>
                <a:gd name="connsiteX92" fmla="*/ 531699 w 2257209"/>
                <a:gd name="connsiteY92" fmla="*/ 1096806 h 1839533"/>
                <a:gd name="connsiteX93" fmla="*/ 515030 w 2257209"/>
                <a:gd name="connsiteY93" fmla="*/ 1260647 h 1839533"/>
                <a:gd name="connsiteX94" fmla="*/ 499631 w 2257209"/>
                <a:gd name="connsiteY94" fmla="*/ 1379464 h 1839533"/>
                <a:gd name="connsiteX95" fmla="*/ 488929 w 2257209"/>
                <a:gd name="connsiteY95" fmla="*/ 1437386 h 1839533"/>
                <a:gd name="connsiteX96" fmla="*/ 503930 w 2257209"/>
                <a:gd name="connsiteY96" fmla="*/ 1504957 h 1839533"/>
                <a:gd name="connsiteX97" fmla="*/ 496135 w 2257209"/>
                <a:gd name="connsiteY97" fmla="*/ 1612145 h 1839533"/>
                <a:gd name="connsiteX98" fmla="*/ 469940 w 2257209"/>
                <a:gd name="connsiteY98" fmla="*/ 1695273 h 1839533"/>
                <a:gd name="connsiteX0" fmla="*/ 469940 w 2257209"/>
                <a:gd name="connsiteY0" fmla="*/ 1695273 h 1839533"/>
                <a:gd name="connsiteX1" fmla="*/ 369032 w 2257209"/>
                <a:gd name="connsiteY1" fmla="*/ 1717879 h 1839533"/>
                <a:gd name="connsiteX2" fmla="*/ 310861 w 2257209"/>
                <a:gd name="connsiteY2" fmla="*/ 1710735 h 1839533"/>
                <a:gd name="connsiteX3" fmla="*/ 291998 w 2257209"/>
                <a:gd name="connsiteY3" fmla="*/ 1674026 h 1839533"/>
                <a:gd name="connsiteX4" fmla="*/ 249073 w 2257209"/>
                <a:gd name="connsiteY4" fmla="*/ 1662059 h 1839533"/>
                <a:gd name="connsiteX5" fmla="*/ 190902 w 2257209"/>
                <a:gd name="connsiteY5" fmla="*/ 1660852 h 1839533"/>
                <a:gd name="connsiteX6" fmla="*/ 91167 w 2257209"/>
                <a:gd name="connsiteY6" fmla="*/ 1645390 h 1839533"/>
                <a:gd name="connsiteX7" fmla="*/ 73354 w 2257209"/>
                <a:gd name="connsiteY7" fmla="*/ 1534893 h 1839533"/>
                <a:gd name="connsiteX8" fmla="*/ 63398 w 2257209"/>
                <a:gd name="connsiteY8" fmla="*/ 1328744 h 1839533"/>
                <a:gd name="connsiteX9" fmla="*/ 31730 w 2257209"/>
                <a:gd name="connsiteY9" fmla="*/ 1285573 h 1839533"/>
                <a:gd name="connsiteX10" fmla="*/ 12803 w 2257209"/>
                <a:gd name="connsiteY10" fmla="*/ 1198828 h 1839533"/>
                <a:gd name="connsiteX11" fmla="*/ 21123 w 2257209"/>
                <a:gd name="connsiteY11" fmla="*/ 1011297 h 1839533"/>
                <a:gd name="connsiteX12" fmla="*/ 54336 w 2257209"/>
                <a:gd name="connsiteY12" fmla="*/ 773790 h 1839533"/>
                <a:gd name="connsiteX13" fmla="*/ 42461 w 2257209"/>
                <a:gd name="connsiteY13" fmla="*/ 726289 h 1839533"/>
                <a:gd name="connsiteX14" fmla="*/ 12772 w 2257209"/>
                <a:gd name="connsiteY14" fmla="*/ 660975 h 1839533"/>
                <a:gd name="connsiteX15" fmla="*/ 6835 w 2257209"/>
                <a:gd name="connsiteY15" fmla="*/ 571909 h 1839533"/>
                <a:gd name="connsiteX16" fmla="*/ 54336 w 2257209"/>
                <a:gd name="connsiteY16" fmla="*/ 506595 h 1839533"/>
                <a:gd name="connsiteX17" fmla="*/ 84024 w 2257209"/>
                <a:gd name="connsiteY17" fmla="*/ 447219 h 1839533"/>
                <a:gd name="connsiteX18" fmla="*/ 226528 w 2257209"/>
                <a:gd name="connsiteY18" fmla="*/ 286902 h 1839533"/>
                <a:gd name="connsiteX19" fmla="*/ 256216 w 2257209"/>
                <a:gd name="connsiteY19" fmla="*/ 251277 h 1839533"/>
                <a:gd name="connsiteX20" fmla="*/ 265153 w 2257209"/>
                <a:gd name="connsiteY20" fmla="*/ 212652 h 1839533"/>
                <a:gd name="connsiteX21" fmla="*/ 404658 w 2257209"/>
                <a:gd name="connsiteY21" fmla="*/ 126604 h 1839533"/>
                <a:gd name="connsiteX22" fmla="*/ 594354 w 2257209"/>
                <a:gd name="connsiteY22" fmla="*/ 51658 h 1839533"/>
                <a:gd name="connsiteX23" fmla="*/ 791323 w 2257209"/>
                <a:gd name="connsiteY23" fmla="*/ 22588 h 1839533"/>
                <a:gd name="connsiteX24" fmla="*/ 808594 w 2257209"/>
                <a:gd name="connsiteY24" fmla="*/ 10772 h 1839533"/>
                <a:gd name="connsiteX25" fmla="*/ 876750 w 2257209"/>
                <a:gd name="connsiteY25" fmla="*/ 1893 h 1839533"/>
                <a:gd name="connsiteX26" fmla="*/ 1070914 w 2257209"/>
                <a:gd name="connsiteY26" fmla="*/ 1024 h 1839533"/>
                <a:gd name="connsiteX27" fmla="*/ 1241869 w 2257209"/>
                <a:gd name="connsiteY27" fmla="*/ 13770 h 1839533"/>
                <a:gd name="connsiteX28" fmla="*/ 1446612 w 2257209"/>
                <a:gd name="connsiteY28" fmla="*/ 55275 h 1839533"/>
                <a:gd name="connsiteX29" fmla="*/ 1544689 w 2257209"/>
                <a:gd name="connsiteY29" fmla="*/ 96897 h 1839533"/>
                <a:gd name="connsiteX30" fmla="*/ 1710944 w 2257209"/>
                <a:gd name="connsiteY30" fmla="*/ 144398 h 1839533"/>
                <a:gd name="connsiteX31" fmla="*/ 1794071 w 2257209"/>
                <a:gd name="connsiteY31" fmla="*/ 185962 h 1839533"/>
                <a:gd name="connsiteX32" fmla="*/ 1865323 w 2257209"/>
                <a:gd name="connsiteY32" fmla="*/ 233463 h 1839533"/>
                <a:gd name="connsiteX33" fmla="*/ 1930637 w 2257209"/>
                <a:gd name="connsiteY33" fmla="*/ 292840 h 1839533"/>
                <a:gd name="connsiteX34" fmla="*/ 2013765 w 2257209"/>
                <a:gd name="connsiteY34" fmla="*/ 346279 h 1839533"/>
                <a:gd name="connsiteX35" fmla="*/ 2144355 w 2257209"/>
                <a:gd name="connsiteY35" fmla="*/ 408596 h 1839533"/>
                <a:gd name="connsiteX36" fmla="*/ 2191759 w 2257209"/>
                <a:gd name="connsiteY36" fmla="*/ 500677 h 1839533"/>
                <a:gd name="connsiteX37" fmla="*/ 2248235 w 2257209"/>
                <a:gd name="connsiteY37" fmla="*/ 625368 h 1839533"/>
                <a:gd name="connsiteX38" fmla="*/ 2257209 w 2257209"/>
                <a:gd name="connsiteY38" fmla="*/ 779728 h 1839533"/>
                <a:gd name="connsiteX39" fmla="*/ 2251271 w 2257209"/>
                <a:gd name="connsiteY39" fmla="*/ 928170 h 1839533"/>
                <a:gd name="connsiteX40" fmla="*/ 2251271 w 2257209"/>
                <a:gd name="connsiteY40" fmla="*/ 928170 h 1839533"/>
                <a:gd name="connsiteX41" fmla="*/ 2233458 w 2257209"/>
                <a:gd name="connsiteY41" fmla="*/ 993484 h 1839533"/>
                <a:gd name="connsiteX42" fmla="*/ 2197832 w 2257209"/>
                <a:gd name="connsiteY42" fmla="*/ 1035047 h 1839533"/>
                <a:gd name="connsiteX43" fmla="*/ 2156269 w 2257209"/>
                <a:gd name="connsiteY43" fmla="*/ 1112237 h 1839533"/>
                <a:gd name="connsiteX44" fmla="*/ 2144393 w 2257209"/>
                <a:gd name="connsiteY44" fmla="*/ 1159738 h 1839533"/>
                <a:gd name="connsiteX45" fmla="*/ 2168144 w 2257209"/>
                <a:gd name="connsiteY45" fmla="*/ 1236928 h 1839533"/>
                <a:gd name="connsiteX46" fmla="*/ 2168144 w 2257209"/>
                <a:gd name="connsiteY46" fmla="*/ 1361619 h 1839533"/>
                <a:gd name="connsiteX47" fmla="*/ 2132518 w 2257209"/>
                <a:gd name="connsiteY47" fmla="*/ 1462559 h 1839533"/>
                <a:gd name="connsiteX48" fmla="*/ 2090954 w 2257209"/>
                <a:gd name="connsiteY48" fmla="*/ 1533811 h 1839533"/>
                <a:gd name="connsiteX49" fmla="*/ 2025640 w 2257209"/>
                <a:gd name="connsiteY49" fmla="*/ 1566440 h 1839533"/>
                <a:gd name="connsiteX50" fmla="*/ 1927640 w 2257209"/>
                <a:gd name="connsiteY50" fmla="*/ 1839533 h 1839533"/>
                <a:gd name="connsiteX51" fmla="*/ 1838613 w 2257209"/>
                <a:gd name="connsiteY51" fmla="*/ 1830656 h 1839533"/>
                <a:gd name="connsiteX52" fmla="*/ 1877199 w 2257209"/>
                <a:gd name="connsiteY52" fmla="*/ 1688190 h 1839533"/>
                <a:gd name="connsiteX53" fmla="*/ 1912824 w 2257209"/>
                <a:gd name="connsiteY53" fmla="*/ 1557562 h 1839533"/>
                <a:gd name="connsiteX54" fmla="*/ 1900948 w 2257209"/>
                <a:gd name="connsiteY54" fmla="*/ 1462559 h 1839533"/>
                <a:gd name="connsiteX55" fmla="*/ 1924700 w 2257209"/>
                <a:gd name="connsiteY55" fmla="*/ 1361619 h 1839533"/>
                <a:gd name="connsiteX56" fmla="*/ 1990014 w 2257209"/>
                <a:gd name="connsiteY56" fmla="*/ 1254741 h 1839533"/>
                <a:gd name="connsiteX57" fmla="*/ 1984076 w 2257209"/>
                <a:gd name="connsiteY57" fmla="*/ 1201302 h 1839533"/>
                <a:gd name="connsiteX58" fmla="*/ 2016801 w 2257209"/>
                <a:gd name="connsiteY58" fmla="*/ 1109278 h 1839533"/>
                <a:gd name="connsiteX59" fmla="*/ 2049391 w 2257209"/>
                <a:gd name="connsiteY59" fmla="*/ 951920 h 1839533"/>
                <a:gd name="connsiteX60" fmla="*/ 2120643 w 2257209"/>
                <a:gd name="connsiteY60" fmla="*/ 910357 h 1839533"/>
                <a:gd name="connsiteX61" fmla="*/ 2120643 w 2257209"/>
                <a:gd name="connsiteY61" fmla="*/ 910357 h 1839533"/>
                <a:gd name="connsiteX62" fmla="*/ 2138456 w 2257209"/>
                <a:gd name="connsiteY62" fmla="*/ 785666 h 1839533"/>
                <a:gd name="connsiteX63" fmla="*/ 2068712 w 2257209"/>
                <a:gd name="connsiteY63" fmla="*/ 510348 h 1839533"/>
                <a:gd name="connsiteX64" fmla="*/ 1829697 w 2257209"/>
                <a:gd name="connsiteY64" fmla="*/ 381905 h 1839533"/>
                <a:gd name="connsiteX65" fmla="*/ 1390310 w 2257209"/>
                <a:gd name="connsiteY65" fmla="*/ 179966 h 1839533"/>
                <a:gd name="connsiteX66" fmla="*/ 1187076 w 2257209"/>
                <a:gd name="connsiteY66" fmla="*/ 152927 h 1839533"/>
                <a:gd name="connsiteX67" fmla="*/ 977652 w 2257209"/>
                <a:gd name="connsiteY67" fmla="*/ 147337 h 1839533"/>
                <a:gd name="connsiteX68" fmla="*/ 808419 w 2257209"/>
                <a:gd name="connsiteY68" fmla="*/ 144359 h 1839533"/>
                <a:gd name="connsiteX69" fmla="*/ 621432 w 2257209"/>
                <a:gd name="connsiteY69" fmla="*/ 188901 h 1839533"/>
                <a:gd name="connsiteX70" fmla="*/ 440246 w 2257209"/>
                <a:gd name="connsiteY70" fmla="*/ 275007 h 1839533"/>
                <a:gd name="connsiteX71" fmla="*/ 383288 w 2257209"/>
                <a:gd name="connsiteY71" fmla="*/ 320085 h 1839533"/>
                <a:gd name="connsiteX72" fmla="*/ 334581 w 2257209"/>
                <a:gd name="connsiteY72" fmla="*/ 329641 h 1839533"/>
                <a:gd name="connsiteX73" fmla="*/ 245517 w 2257209"/>
                <a:gd name="connsiteY73" fmla="*/ 406799 h 1839533"/>
                <a:gd name="connsiteX74" fmla="*/ 189696 w 2257209"/>
                <a:gd name="connsiteY74" fmla="*/ 476907 h 1839533"/>
                <a:gd name="connsiteX75" fmla="*/ 182521 w 2257209"/>
                <a:gd name="connsiteY75" fmla="*/ 542191 h 1839533"/>
                <a:gd name="connsiteX76" fmla="*/ 220560 w 2257209"/>
                <a:gd name="connsiteY76" fmla="*/ 571507 h 1839533"/>
                <a:gd name="connsiteX77" fmla="*/ 251455 w 2257209"/>
                <a:gd name="connsiteY77" fmla="*/ 615824 h 1839533"/>
                <a:gd name="connsiteX78" fmla="*/ 238404 w 2257209"/>
                <a:gd name="connsiteY78" fmla="*/ 690663 h 1839533"/>
                <a:gd name="connsiteX79" fmla="*/ 193253 w 2257209"/>
                <a:gd name="connsiteY79" fmla="*/ 729783 h 1839533"/>
                <a:gd name="connsiteX80" fmla="*/ 196747 w 2257209"/>
                <a:gd name="connsiteY80" fmla="*/ 757244 h 1839533"/>
                <a:gd name="connsiteX81" fmla="*/ 230085 w 2257209"/>
                <a:gd name="connsiteY81" fmla="*/ 757244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301430 w 2257209"/>
                <a:gd name="connsiteY84" fmla="*/ 739340 h 1839533"/>
                <a:gd name="connsiteX85" fmla="*/ 322953 w 2257209"/>
                <a:gd name="connsiteY85" fmla="*/ 704857 h 1839533"/>
                <a:gd name="connsiteX86" fmla="*/ 365476 w 2257209"/>
                <a:gd name="connsiteY86" fmla="*/ 684756 h 1839533"/>
                <a:gd name="connsiteX87" fmla="*/ 422471 w 2257209"/>
                <a:gd name="connsiteY87" fmla="*/ 690663 h 1839533"/>
                <a:gd name="connsiteX88" fmla="*/ 446222 w 2257209"/>
                <a:gd name="connsiteY88" fmla="*/ 767853 h 1839533"/>
                <a:gd name="connsiteX89" fmla="*/ 475910 w 2257209"/>
                <a:gd name="connsiteY89" fmla="*/ 874731 h 1839533"/>
                <a:gd name="connsiteX90" fmla="*/ 511536 w 2257209"/>
                <a:gd name="connsiteY90" fmla="*/ 963795 h 1839533"/>
                <a:gd name="connsiteX91" fmla="*/ 526967 w 2257209"/>
                <a:gd name="connsiteY91" fmla="*/ 1026698 h 1839533"/>
                <a:gd name="connsiteX92" fmla="*/ 531699 w 2257209"/>
                <a:gd name="connsiteY92" fmla="*/ 1096806 h 1839533"/>
                <a:gd name="connsiteX93" fmla="*/ 515030 w 2257209"/>
                <a:gd name="connsiteY93" fmla="*/ 1260647 h 1839533"/>
                <a:gd name="connsiteX94" fmla="*/ 499631 w 2257209"/>
                <a:gd name="connsiteY94" fmla="*/ 1379464 h 1839533"/>
                <a:gd name="connsiteX95" fmla="*/ 488929 w 2257209"/>
                <a:gd name="connsiteY95" fmla="*/ 1437386 h 1839533"/>
                <a:gd name="connsiteX96" fmla="*/ 503930 w 2257209"/>
                <a:gd name="connsiteY96" fmla="*/ 1504957 h 1839533"/>
                <a:gd name="connsiteX97" fmla="*/ 496135 w 2257209"/>
                <a:gd name="connsiteY97" fmla="*/ 1612145 h 1839533"/>
                <a:gd name="connsiteX98" fmla="*/ 469940 w 2257209"/>
                <a:gd name="connsiteY98" fmla="*/ 1695273 h 1839533"/>
                <a:gd name="connsiteX0" fmla="*/ 469940 w 2257209"/>
                <a:gd name="connsiteY0" fmla="*/ 1695273 h 1839533"/>
                <a:gd name="connsiteX1" fmla="*/ 369032 w 2257209"/>
                <a:gd name="connsiteY1" fmla="*/ 1717879 h 1839533"/>
                <a:gd name="connsiteX2" fmla="*/ 310861 w 2257209"/>
                <a:gd name="connsiteY2" fmla="*/ 1710735 h 1839533"/>
                <a:gd name="connsiteX3" fmla="*/ 291998 w 2257209"/>
                <a:gd name="connsiteY3" fmla="*/ 1674026 h 1839533"/>
                <a:gd name="connsiteX4" fmla="*/ 249073 w 2257209"/>
                <a:gd name="connsiteY4" fmla="*/ 1662059 h 1839533"/>
                <a:gd name="connsiteX5" fmla="*/ 190902 w 2257209"/>
                <a:gd name="connsiteY5" fmla="*/ 1660852 h 1839533"/>
                <a:gd name="connsiteX6" fmla="*/ 91167 w 2257209"/>
                <a:gd name="connsiteY6" fmla="*/ 1645390 h 1839533"/>
                <a:gd name="connsiteX7" fmla="*/ 73354 w 2257209"/>
                <a:gd name="connsiteY7" fmla="*/ 1534893 h 1839533"/>
                <a:gd name="connsiteX8" fmla="*/ 63398 w 2257209"/>
                <a:gd name="connsiteY8" fmla="*/ 1328744 h 1839533"/>
                <a:gd name="connsiteX9" fmla="*/ 31730 w 2257209"/>
                <a:gd name="connsiteY9" fmla="*/ 1285573 h 1839533"/>
                <a:gd name="connsiteX10" fmla="*/ 12803 w 2257209"/>
                <a:gd name="connsiteY10" fmla="*/ 1198828 h 1839533"/>
                <a:gd name="connsiteX11" fmla="*/ 21123 w 2257209"/>
                <a:gd name="connsiteY11" fmla="*/ 1011297 h 1839533"/>
                <a:gd name="connsiteX12" fmla="*/ 54336 w 2257209"/>
                <a:gd name="connsiteY12" fmla="*/ 773790 h 1839533"/>
                <a:gd name="connsiteX13" fmla="*/ 42461 w 2257209"/>
                <a:gd name="connsiteY13" fmla="*/ 726289 h 1839533"/>
                <a:gd name="connsiteX14" fmla="*/ 12772 w 2257209"/>
                <a:gd name="connsiteY14" fmla="*/ 660975 h 1839533"/>
                <a:gd name="connsiteX15" fmla="*/ 6835 w 2257209"/>
                <a:gd name="connsiteY15" fmla="*/ 571909 h 1839533"/>
                <a:gd name="connsiteX16" fmla="*/ 54336 w 2257209"/>
                <a:gd name="connsiteY16" fmla="*/ 506595 h 1839533"/>
                <a:gd name="connsiteX17" fmla="*/ 84024 w 2257209"/>
                <a:gd name="connsiteY17" fmla="*/ 447219 h 1839533"/>
                <a:gd name="connsiteX18" fmla="*/ 226528 w 2257209"/>
                <a:gd name="connsiteY18" fmla="*/ 286902 h 1839533"/>
                <a:gd name="connsiteX19" fmla="*/ 256216 w 2257209"/>
                <a:gd name="connsiteY19" fmla="*/ 251277 h 1839533"/>
                <a:gd name="connsiteX20" fmla="*/ 265153 w 2257209"/>
                <a:gd name="connsiteY20" fmla="*/ 212652 h 1839533"/>
                <a:gd name="connsiteX21" fmla="*/ 404658 w 2257209"/>
                <a:gd name="connsiteY21" fmla="*/ 126604 h 1839533"/>
                <a:gd name="connsiteX22" fmla="*/ 594354 w 2257209"/>
                <a:gd name="connsiteY22" fmla="*/ 51658 h 1839533"/>
                <a:gd name="connsiteX23" fmla="*/ 791323 w 2257209"/>
                <a:gd name="connsiteY23" fmla="*/ 22588 h 1839533"/>
                <a:gd name="connsiteX24" fmla="*/ 808594 w 2257209"/>
                <a:gd name="connsiteY24" fmla="*/ 10772 h 1839533"/>
                <a:gd name="connsiteX25" fmla="*/ 876750 w 2257209"/>
                <a:gd name="connsiteY25" fmla="*/ 1893 h 1839533"/>
                <a:gd name="connsiteX26" fmla="*/ 1070914 w 2257209"/>
                <a:gd name="connsiteY26" fmla="*/ 1024 h 1839533"/>
                <a:gd name="connsiteX27" fmla="*/ 1241869 w 2257209"/>
                <a:gd name="connsiteY27" fmla="*/ 13770 h 1839533"/>
                <a:gd name="connsiteX28" fmla="*/ 1446612 w 2257209"/>
                <a:gd name="connsiteY28" fmla="*/ 55275 h 1839533"/>
                <a:gd name="connsiteX29" fmla="*/ 1544689 w 2257209"/>
                <a:gd name="connsiteY29" fmla="*/ 96897 h 1839533"/>
                <a:gd name="connsiteX30" fmla="*/ 1710944 w 2257209"/>
                <a:gd name="connsiteY30" fmla="*/ 144398 h 1839533"/>
                <a:gd name="connsiteX31" fmla="*/ 1794071 w 2257209"/>
                <a:gd name="connsiteY31" fmla="*/ 185962 h 1839533"/>
                <a:gd name="connsiteX32" fmla="*/ 1865323 w 2257209"/>
                <a:gd name="connsiteY32" fmla="*/ 233463 h 1839533"/>
                <a:gd name="connsiteX33" fmla="*/ 1930637 w 2257209"/>
                <a:gd name="connsiteY33" fmla="*/ 292840 h 1839533"/>
                <a:gd name="connsiteX34" fmla="*/ 2013765 w 2257209"/>
                <a:gd name="connsiteY34" fmla="*/ 346279 h 1839533"/>
                <a:gd name="connsiteX35" fmla="*/ 2144355 w 2257209"/>
                <a:gd name="connsiteY35" fmla="*/ 408596 h 1839533"/>
                <a:gd name="connsiteX36" fmla="*/ 2191759 w 2257209"/>
                <a:gd name="connsiteY36" fmla="*/ 500677 h 1839533"/>
                <a:gd name="connsiteX37" fmla="*/ 2248235 w 2257209"/>
                <a:gd name="connsiteY37" fmla="*/ 625368 h 1839533"/>
                <a:gd name="connsiteX38" fmla="*/ 2257209 w 2257209"/>
                <a:gd name="connsiteY38" fmla="*/ 779728 h 1839533"/>
                <a:gd name="connsiteX39" fmla="*/ 2251271 w 2257209"/>
                <a:gd name="connsiteY39" fmla="*/ 928170 h 1839533"/>
                <a:gd name="connsiteX40" fmla="*/ 2251271 w 2257209"/>
                <a:gd name="connsiteY40" fmla="*/ 928170 h 1839533"/>
                <a:gd name="connsiteX41" fmla="*/ 2233458 w 2257209"/>
                <a:gd name="connsiteY41" fmla="*/ 993484 h 1839533"/>
                <a:gd name="connsiteX42" fmla="*/ 2197832 w 2257209"/>
                <a:gd name="connsiteY42" fmla="*/ 1035047 h 1839533"/>
                <a:gd name="connsiteX43" fmla="*/ 2156269 w 2257209"/>
                <a:gd name="connsiteY43" fmla="*/ 1112237 h 1839533"/>
                <a:gd name="connsiteX44" fmla="*/ 2144393 w 2257209"/>
                <a:gd name="connsiteY44" fmla="*/ 1159738 h 1839533"/>
                <a:gd name="connsiteX45" fmla="*/ 2168144 w 2257209"/>
                <a:gd name="connsiteY45" fmla="*/ 1236928 h 1839533"/>
                <a:gd name="connsiteX46" fmla="*/ 2168144 w 2257209"/>
                <a:gd name="connsiteY46" fmla="*/ 1361619 h 1839533"/>
                <a:gd name="connsiteX47" fmla="*/ 2132518 w 2257209"/>
                <a:gd name="connsiteY47" fmla="*/ 1462559 h 1839533"/>
                <a:gd name="connsiteX48" fmla="*/ 2090954 w 2257209"/>
                <a:gd name="connsiteY48" fmla="*/ 1533811 h 1839533"/>
                <a:gd name="connsiteX49" fmla="*/ 2025640 w 2257209"/>
                <a:gd name="connsiteY49" fmla="*/ 1566440 h 1839533"/>
                <a:gd name="connsiteX50" fmla="*/ 1927640 w 2257209"/>
                <a:gd name="connsiteY50" fmla="*/ 1839533 h 1839533"/>
                <a:gd name="connsiteX51" fmla="*/ 1838613 w 2257209"/>
                <a:gd name="connsiteY51" fmla="*/ 1830656 h 1839533"/>
                <a:gd name="connsiteX52" fmla="*/ 1877199 w 2257209"/>
                <a:gd name="connsiteY52" fmla="*/ 1688190 h 1839533"/>
                <a:gd name="connsiteX53" fmla="*/ 1912824 w 2257209"/>
                <a:gd name="connsiteY53" fmla="*/ 1557562 h 1839533"/>
                <a:gd name="connsiteX54" fmla="*/ 1900948 w 2257209"/>
                <a:gd name="connsiteY54" fmla="*/ 1462559 h 1839533"/>
                <a:gd name="connsiteX55" fmla="*/ 1924700 w 2257209"/>
                <a:gd name="connsiteY55" fmla="*/ 1361619 h 1839533"/>
                <a:gd name="connsiteX56" fmla="*/ 1990014 w 2257209"/>
                <a:gd name="connsiteY56" fmla="*/ 1254741 h 1839533"/>
                <a:gd name="connsiteX57" fmla="*/ 1984076 w 2257209"/>
                <a:gd name="connsiteY57" fmla="*/ 1201302 h 1839533"/>
                <a:gd name="connsiteX58" fmla="*/ 2016801 w 2257209"/>
                <a:gd name="connsiteY58" fmla="*/ 1109278 h 1839533"/>
                <a:gd name="connsiteX59" fmla="*/ 2049391 w 2257209"/>
                <a:gd name="connsiteY59" fmla="*/ 951920 h 1839533"/>
                <a:gd name="connsiteX60" fmla="*/ 2120643 w 2257209"/>
                <a:gd name="connsiteY60" fmla="*/ 910357 h 1839533"/>
                <a:gd name="connsiteX61" fmla="*/ 2120643 w 2257209"/>
                <a:gd name="connsiteY61" fmla="*/ 910357 h 1839533"/>
                <a:gd name="connsiteX62" fmla="*/ 2138456 w 2257209"/>
                <a:gd name="connsiteY62" fmla="*/ 785666 h 1839533"/>
                <a:gd name="connsiteX63" fmla="*/ 2068712 w 2257209"/>
                <a:gd name="connsiteY63" fmla="*/ 510348 h 1839533"/>
                <a:gd name="connsiteX64" fmla="*/ 1829697 w 2257209"/>
                <a:gd name="connsiteY64" fmla="*/ 381905 h 1839533"/>
                <a:gd name="connsiteX65" fmla="*/ 1390310 w 2257209"/>
                <a:gd name="connsiteY65" fmla="*/ 179966 h 1839533"/>
                <a:gd name="connsiteX66" fmla="*/ 1187076 w 2257209"/>
                <a:gd name="connsiteY66" fmla="*/ 152927 h 1839533"/>
                <a:gd name="connsiteX67" fmla="*/ 977652 w 2257209"/>
                <a:gd name="connsiteY67" fmla="*/ 147337 h 1839533"/>
                <a:gd name="connsiteX68" fmla="*/ 808419 w 2257209"/>
                <a:gd name="connsiteY68" fmla="*/ 144359 h 1839533"/>
                <a:gd name="connsiteX69" fmla="*/ 621432 w 2257209"/>
                <a:gd name="connsiteY69" fmla="*/ 188901 h 1839533"/>
                <a:gd name="connsiteX70" fmla="*/ 440246 w 2257209"/>
                <a:gd name="connsiteY70" fmla="*/ 275007 h 1839533"/>
                <a:gd name="connsiteX71" fmla="*/ 383288 w 2257209"/>
                <a:gd name="connsiteY71" fmla="*/ 320085 h 1839533"/>
                <a:gd name="connsiteX72" fmla="*/ 334581 w 2257209"/>
                <a:gd name="connsiteY72" fmla="*/ 329641 h 1839533"/>
                <a:gd name="connsiteX73" fmla="*/ 245517 w 2257209"/>
                <a:gd name="connsiteY73" fmla="*/ 406799 h 1839533"/>
                <a:gd name="connsiteX74" fmla="*/ 189696 w 2257209"/>
                <a:gd name="connsiteY74" fmla="*/ 476907 h 1839533"/>
                <a:gd name="connsiteX75" fmla="*/ 182521 w 2257209"/>
                <a:gd name="connsiteY75" fmla="*/ 542191 h 1839533"/>
                <a:gd name="connsiteX76" fmla="*/ 220560 w 2257209"/>
                <a:gd name="connsiteY76" fmla="*/ 571507 h 1839533"/>
                <a:gd name="connsiteX77" fmla="*/ 251455 w 2257209"/>
                <a:gd name="connsiteY77" fmla="*/ 615824 h 1839533"/>
                <a:gd name="connsiteX78" fmla="*/ 238404 w 2257209"/>
                <a:gd name="connsiteY78" fmla="*/ 690663 h 1839533"/>
                <a:gd name="connsiteX79" fmla="*/ 200397 w 2257209"/>
                <a:gd name="connsiteY79" fmla="*/ 736926 h 1839533"/>
                <a:gd name="connsiteX80" fmla="*/ 196747 w 2257209"/>
                <a:gd name="connsiteY80" fmla="*/ 757244 h 1839533"/>
                <a:gd name="connsiteX81" fmla="*/ 230085 w 2257209"/>
                <a:gd name="connsiteY81" fmla="*/ 757244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301430 w 2257209"/>
                <a:gd name="connsiteY84" fmla="*/ 739340 h 1839533"/>
                <a:gd name="connsiteX85" fmla="*/ 322953 w 2257209"/>
                <a:gd name="connsiteY85" fmla="*/ 704857 h 1839533"/>
                <a:gd name="connsiteX86" fmla="*/ 365476 w 2257209"/>
                <a:gd name="connsiteY86" fmla="*/ 684756 h 1839533"/>
                <a:gd name="connsiteX87" fmla="*/ 422471 w 2257209"/>
                <a:gd name="connsiteY87" fmla="*/ 690663 h 1839533"/>
                <a:gd name="connsiteX88" fmla="*/ 446222 w 2257209"/>
                <a:gd name="connsiteY88" fmla="*/ 767853 h 1839533"/>
                <a:gd name="connsiteX89" fmla="*/ 475910 w 2257209"/>
                <a:gd name="connsiteY89" fmla="*/ 874731 h 1839533"/>
                <a:gd name="connsiteX90" fmla="*/ 511536 w 2257209"/>
                <a:gd name="connsiteY90" fmla="*/ 963795 h 1839533"/>
                <a:gd name="connsiteX91" fmla="*/ 526967 w 2257209"/>
                <a:gd name="connsiteY91" fmla="*/ 1026698 h 1839533"/>
                <a:gd name="connsiteX92" fmla="*/ 531699 w 2257209"/>
                <a:gd name="connsiteY92" fmla="*/ 1096806 h 1839533"/>
                <a:gd name="connsiteX93" fmla="*/ 515030 w 2257209"/>
                <a:gd name="connsiteY93" fmla="*/ 1260647 h 1839533"/>
                <a:gd name="connsiteX94" fmla="*/ 499631 w 2257209"/>
                <a:gd name="connsiteY94" fmla="*/ 1379464 h 1839533"/>
                <a:gd name="connsiteX95" fmla="*/ 488929 w 2257209"/>
                <a:gd name="connsiteY95" fmla="*/ 1437386 h 1839533"/>
                <a:gd name="connsiteX96" fmla="*/ 503930 w 2257209"/>
                <a:gd name="connsiteY96" fmla="*/ 1504957 h 1839533"/>
                <a:gd name="connsiteX97" fmla="*/ 496135 w 2257209"/>
                <a:gd name="connsiteY97" fmla="*/ 1612145 h 1839533"/>
                <a:gd name="connsiteX98" fmla="*/ 469940 w 2257209"/>
                <a:gd name="connsiteY98" fmla="*/ 1695273 h 1839533"/>
                <a:gd name="connsiteX0" fmla="*/ 469940 w 2257209"/>
                <a:gd name="connsiteY0" fmla="*/ 1695273 h 1839533"/>
                <a:gd name="connsiteX1" fmla="*/ 369032 w 2257209"/>
                <a:gd name="connsiteY1" fmla="*/ 1717879 h 1839533"/>
                <a:gd name="connsiteX2" fmla="*/ 310861 w 2257209"/>
                <a:gd name="connsiteY2" fmla="*/ 1710735 h 1839533"/>
                <a:gd name="connsiteX3" fmla="*/ 291998 w 2257209"/>
                <a:gd name="connsiteY3" fmla="*/ 1674026 h 1839533"/>
                <a:gd name="connsiteX4" fmla="*/ 249073 w 2257209"/>
                <a:gd name="connsiteY4" fmla="*/ 1662059 h 1839533"/>
                <a:gd name="connsiteX5" fmla="*/ 190902 w 2257209"/>
                <a:gd name="connsiteY5" fmla="*/ 1660852 h 1839533"/>
                <a:gd name="connsiteX6" fmla="*/ 91167 w 2257209"/>
                <a:gd name="connsiteY6" fmla="*/ 1645390 h 1839533"/>
                <a:gd name="connsiteX7" fmla="*/ 73354 w 2257209"/>
                <a:gd name="connsiteY7" fmla="*/ 1534893 h 1839533"/>
                <a:gd name="connsiteX8" fmla="*/ 63398 w 2257209"/>
                <a:gd name="connsiteY8" fmla="*/ 1328744 h 1839533"/>
                <a:gd name="connsiteX9" fmla="*/ 31730 w 2257209"/>
                <a:gd name="connsiteY9" fmla="*/ 1285573 h 1839533"/>
                <a:gd name="connsiteX10" fmla="*/ 12803 w 2257209"/>
                <a:gd name="connsiteY10" fmla="*/ 1198828 h 1839533"/>
                <a:gd name="connsiteX11" fmla="*/ 21123 w 2257209"/>
                <a:gd name="connsiteY11" fmla="*/ 1011297 h 1839533"/>
                <a:gd name="connsiteX12" fmla="*/ 54336 w 2257209"/>
                <a:gd name="connsiteY12" fmla="*/ 773790 h 1839533"/>
                <a:gd name="connsiteX13" fmla="*/ 42461 w 2257209"/>
                <a:gd name="connsiteY13" fmla="*/ 726289 h 1839533"/>
                <a:gd name="connsiteX14" fmla="*/ 12772 w 2257209"/>
                <a:gd name="connsiteY14" fmla="*/ 660975 h 1839533"/>
                <a:gd name="connsiteX15" fmla="*/ 6835 w 2257209"/>
                <a:gd name="connsiteY15" fmla="*/ 571909 h 1839533"/>
                <a:gd name="connsiteX16" fmla="*/ 54336 w 2257209"/>
                <a:gd name="connsiteY16" fmla="*/ 506595 h 1839533"/>
                <a:gd name="connsiteX17" fmla="*/ 84024 w 2257209"/>
                <a:gd name="connsiteY17" fmla="*/ 447219 h 1839533"/>
                <a:gd name="connsiteX18" fmla="*/ 226528 w 2257209"/>
                <a:gd name="connsiteY18" fmla="*/ 286902 h 1839533"/>
                <a:gd name="connsiteX19" fmla="*/ 256216 w 2257209"/>
                <a:gd name="connsiteY19" fmla="*/ 251277 h 1839533"/>
                <a:gd name="connsiteX20" fmla="*/ 265153 w 2257209"/>
                <a:gd name="connsiteY20" fmla="*/ 212652 h 1839533"/>
                <a:gd name="connsiteX21" fmla="*/ 404658 w 2257209"/>
                <a:gd name="connsiteY21" fmla="*/ 126604 h 1839533"/>
                <a:gd name="connsiteX22" fmla="*/ 594354 w 2257209"/>
                <a:gd name="connsiteY22" fmla="*/ 51658 h 1839533"/>
                <a:gd name="connsiteX23" fmla="*/ 791323 w 2257209"/>
                <a:gd name="connsiteY23" fmla="*/ 22588 h 1839533"/>
                <a:gd name="connsiteX24" fmla="*/ 808594 w 2257209"/>
                <a:gd name="connsiteY24" fmla="*/ 10772 h 1839533"/>
                <a:gd name="connsiteX25" fmla="*/ 876750 w 2257209"/>
                <a:gd name="connsiteY25" fmla="*/ 1893 h 1839533"/>
                <a:gd name="connsiteX26" fmla="*/ 1070914 w 2257209"/>
                <a:gd name="connsiteY26" fmla="*/ 1024 h 1839533"/>
                <a:gd name="connsiteX27" fmla="*/ 1241869 w 2257209"/>
                <a:gd name="connsiteY27" fmla="*/ 13770 h 1839533"/>
                <a:gd name="connsiteX28" fmla="*/ 1446612 w 2257209"/>
                <a:gd name="connsiteY28" fmla="*/ 55275 h 1839533"/>
                <a:gd name="connsiteX29" fmla="*/ 1544689 w 2257209"/>
                <a:gd name="connsiteY29" fmla="*/ 96897 h 1839533"/>
                <a:gd name="connsiteX30" fmla="*/ 1710944 w 2257209"/>
                <a:gd name="connsiteY30" fmla="*/ 144398 h 1839533"/>
                <a:gd name="connsiteX31" fmla="*/ 1794071 w 2257209"/>
                <a:gd name="connsiteY31" fmla="*/ 185962 h 1839533"/>
                <a:gd name="connsiteX32" fmla="*/ 1865323 w 2257209"/>
                <a:gd name="connsiteY32" fmla="*/ 233463 h 1839533"/>
                <a:gd name="connsiteX33" fmla="*/ 1930637 w 2257209"/>
                <a:gd name="connsiteY33" fmla="*/ 292840 h 1839533"/>
                <a:gd name="connsiteX34" fmla="*/ 2013765 w 2257209"/>
                <a:gd name="connsiteY34" fmla="*/ 346279 h 1839533"/>
                <a:gd name="connsiteX35" fmla="*/ 2144355 w 2257209"/>
                <a:gd name="connsiteY35" fmla="*/ 408596 h 1839533"/>
                <a:gd name="connsiteX36" fmla="*/ 2191759 w 2257209"/>
                <a:gd name="connsiteY36" fmla="*/ 500677 h 1839533"/>
                <a:gd name="connsiteX37" fmla="*/ 2248235 w 2257209"/>
                <a:gd name="connsiteY37" fmla="*/ 625368 h 1839533"/>
                <a:gd name="connsiteX38" fmla="*/ 2257209 w 2257209"/>
                <a:gd name="connsiteY38" fmla="*/ 779728 h 1839533"/>
                <a:gd name="connsiteX39" fmla="*/ 2251271 w 2257209"/>
                <a:gd name="connsiteY39" fmla="*/ 928170 h 1839533"/>
                <a:gd name="connsiteX40" fmla="*/ 2251271 w 2257209"/>
                <a:gd name="connsiteY40" fmla="*/ 928170 h 1839533"/>
                <a:gd name="connsiteX41" fmla="*/ 2233458 w 2257209"/>
                <a:gd name="connsiteY41" fmla="*/ 993484 h 1839533"/>
                <a:gd name="connsiteX42" fmla="*/ 2197832 w 2257209"/>
                <a:gd name="connsiteY42" fmla="*/ 1035047 h 1839533"/>
                <a:gd name="connsiteX43" fmla="*/ 2156269 w 2257209"/>
                <a:gd name="connsiteY43" fmla="*/ 1112237 h 1839533"/>
                <a:gd name="connsiteX44" fmla="*/ 2144393 w 2257209"/>
                <a:gd name="connsiteY44" fmla="*/ 1159738 h 1839533"/>
                <a:gd name="connsiteX45" fmla="*/ 2168144 w 2257209"/>
                <a:gd name="connsiteY45" fmla="*/ 1236928 h 1839533"/>
                <a:gd name="connsiteX46" fmla="*/ 2168144 w 2257209"/>
                <a:gd name="connsiteY46" fmla="*/ 1361619 h 1839533"/>
                <a:gd name="connsiteX47" fmla="*/ 2132518 w 2257209"/>
                <a:gd name="connsiteY47" fmla="*/ 1462559 h 1839533"/>
                <a:gd name="connsiteX48" fmla="*/ 2090954 w 2257209"/>
                <a:gd name="connsiteY48" fmla="*/ 1533811 h 1839533"/>
                <a:gd name="connsiteX49" fmla="*/ 2025640 w 2257209"/>
                <a:gd name="connsiteY49" fmla="*/ 1566440 h 1839533"/>
                <a:gd name="connsiteX50" fmla="*/ 1927640 w 2257209"/>
                <a:gd name="connsiteY50" fmla="*/ 1839533 h 1839533"/>
                <a:gd name="connsiteX51" fmla="*/ 1838613 w 2257209"/>
                <a:gd name="connsiteY51" fmla="*/ 1830656 h 1839533"/>
                <a:gd name="connsiteX52" fmla="*/ 1877199 w 2257209"/>
                <a:gd name="connsiteY52" fmla="*/ 1688190 h 1839533"/>
                <a:gd name="connsiteX53" fmla="*/ 1912824 w 2257209"/>
                <a:gd name="connsiteY53" fmla="*/ 1557562 h 1839533"/>
                <a:gd name="connsiteX54" fmla="*/ 1900948 w 2257209"/>
                <a:gd name="connsiteY54" fmla="*/ 1462559 h 1839533"/>
                <a:gd name="connsiteX55" fmla="*/ 1924700 w 2257209"/>
                <a:gd name="connsiteY55" fmla="*/ 1361619 h 1839533"/>
                <a:gd name="connsiteX56" fmla="*/ 1990014 w 2257209"/>
                <a:gd name="connsiteY56" fmla="*/ 1254741 h 1839533"/>
                <a:gd name="connsiteX57" fmla="*/ 1984076 w 2257209"/>
                <a:gd name="connsiteY57" fmla="*/ 1201302 h 1839533"/>
                <a:gd name="connsiteX58" fmla="*/ 2016801 w 2257209"/>
                <a:gd name="connsiteY58" fmla="*/ 1109278 h 1839533"/>
                <a:gd name="connsiteX59" fmla="*/ 2049391 w 2257209"/>
                <a:gd name="connsiteY59" fmla="*/ 951920 h 1839533"/>
                <a:gd name="connsiteX60" fmla="*/ 2120643 w 2257209"/>
                <a:gd name="connsiteY60" fmla="*/ 910357 h 1839533"/>
                <a:gd name="connsiteX61" fmla="*/ 2120643 w 2257209"/>
                <a:gd name="connsiteY61" fmla="*/ 910357 h 1839533"/>
                <a:gd name="connsiteX62" fmla="*/ 2138456 w 2257209"/>
                <a:gd name="connsiteY62" fmla="*/ 785666 h 1839533"/>
                <a:gd name="connsiteX63" fmla="*/ 2068712 w 2257209"/>
                <a:gd name="connsiteY63" fmla="*/ 510348 h 1839533"/>
                <a:gd name="connsiteX64" fmla="*/ 1829697 w 2257209"/>
                <a:gd name="connsiteY64" fmla="*/ 381905 h 1839533"/>
                <a:gd name="connsiteX65" fmla="*/ 1390310 w 2257209"/>
                <a:gd name="connsiteY65" fmla="*/ 179966 h 1839533"/>
                <a:gd name="connsiteX66" fmla="*/ 1187076 w 2257209"/>
                <a:gd name="connsiteY66" fmla="*/ 152927 h 1839533"/>
                <a:gd name="connsiteX67" fmla="*/ 977652 w 2257209"/>
                <a:gd name="connsiteY67" fmla="*/ 147337 h 1839533"/>
                <a:gd name="connsiteX68" fmla="*/ 808419 w 2257209"/>
                <a:gd name="connsiteY68" fmla="*/ 144359 h 1839533"/>
                <a:gd name="connsiteX69" fmla="*/ 621432 w 2257209"/>
                <a:gd name="connsiteY69" fmla="*/ 188901 h 1839533"/>
                <a:gd name="connsiteX70" fmla="*/ 440246 w 2257209"/>
                <a:gd name="connsiteY70" fmla="*/ 275007 h 1839533"/>
                <a:gd name="connsiteX71" fmla="*/ 383288 w 2257209"/>
                <a:gd name="connsiteY71" fmla="*/ 320085 h 1839533"/>
                <a:gd name="connsiteX72" fmla="*/ 334581 w 2257209"/>
                <a:gd name="connsiteY72" fmla="*/ 329641 h 1839533"/>
                <a:gd name="connsiteX73" fmla="*/ 245517 w 2257209"/>
                <a:gd name="connsiteY73" fmla="*/ 406799 h 1839533"/>
                <a:gd name="connsiteX74" fmla="*/ 189696 w 2257209"/>
                <a:gd name="connsiteY74" fmla="*/ 476907 h 1839533"/>
                <a:gd name="connsiteX75" fmla="*/ 182521 w 2257209"/>
                <a:gd name="connsiteY75" fmla="*/ 542191 h 1839533"/>
                <a:gd name="connsiteX76" fmla="*/ 220560 w 2257209"/>
                <a:gd name="connsiteY76" fmla="*/ 571507 h 1839533"/>
                <a:gd name="connsiteX77" fmla="*/ 251455 w 2257209"/>
                <a:gd name="connsiteY77" fmla="*/ 615824 h 1839533"/>
                <a:gd name="connsiteX78" fmla="*/ 238404 w 2257209"/>
                <a:gd name="connsiteY78" fmla="*/ 690663 h 1839533"/>
                <a:gd name="connsiteX79" fmla="*/ 200397 w 2257209"/>
                <a:gd name="connsiteY79" fmla="*/ 736926 h 1839533"/>
                <a:gd name="connsiteX80" fmla="*/ 196747 w 2257209"/>
                <a:gd name="connsiteY80" fmla="*/ 757244 h 1839533"/>
                <a:gd name="connsiteX81" fmla="*/ 230085 w 2257209"/>
                <a:gd name="connsiteY81" fmla="*/ 747719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301430 w 2257209"/>
                <a:gd name="connsiteY84" fmla="*/ 739340 h 1839533"/>
                <a:gd name="connsiteX85" fmla="*/ 322953 w 2257209"/>
                <a:gd name="connsiteY85" fmla="*/ 704857 h 1839533"/>
                <a:gd name="connsiteX86" fmla="*/ 365476 w 2257209"/>
                <a:gd name="connsiteY86" fmla="*/ 684756 h 1839533"/>
                <a:gd name="connsiteX87" fmla="*/ 422471 w 2257209"/>
                <a:gd name="connsiteY87" fmla="*/ 690663 h 1839533"/>
                <a:gd name="connsiteX88" fmla="*/ 446222 w 2257209"/>
                <a:gd name="connsiteY88" fmla="*/ 767853 h 1839533"/>
                <a:gd name="connsiteX89" fmla="*/ 475910 w 2257209"/>
                <a:gd name="connsiteY89" fmla="*/ 874731 h 1839533"/>
                <a:gd name="connsiteX90" fmla="*/ 511536 w 2257209"/>
                <a:gd name="connsiteY90" fmla="*/ 963795 h 1839533"/>
                <a:gd name="connsiteX91" fmla="*/ 526967 w 2257209"/>
                <a:gd name="connsiteY91" fmla="*/ 1026698 h 1839533"/>
                <a:gd name="connsiteX92" fmla="*/ 531699 w 2257209"/>
                <a:gd name="connsiteY92" fmla="*/ 1096806 h 1839533"/>
                <a:gd name="connsiteX93" fmla="*/ 515030 w 2257209"/>
                <a:gd name="connsiteY93" fmla="*/ 1260647 h 1839533"/>
                <a:gd name="connsiteX94" fmla="*/ 499631 w 2257209"/>
                <a:gd name="connsiteY94" fmla="*/ 1379464 h 1839533"/>
                <a:gd name="connsiteX95" fmla="*/ 488929 w 2257209"/>
                <a:gd name="connsiteY95" fmla="*/ 1437386 h 1839533"/>
                <a:gd name="connsiteX96" fmla="*/ 503930 w 2257209"/>
                <a:gd name="connsiteY96" fmla="*/ 1504957 h 1839533"/>
                <a:gd name="connsiteX97" fmla="*/ 496135 w 2257209"/>
                <a:gd name="connsiteY97" fmla="*/ 1612145 h 1839533"/>
                <a:gd name="connsiteX98" fmla="*/ 469940 w 2257209"/>
                <a:gd name="connsiteY98" fmla="*/ 1695273 h 1839533"/>
                <a:gd name="connsiteX0" fmla="*/ 469940 w 2257209"/>
                <a:gd name="connsiteY0" fmla="*/ 1695273 h 1839533"/>
                <a:gd name="connsiteX1" fmla="*/ 369032 w 2257209"/>
                <a:gd name="connsiteY1" fmla="*/ 1717879 h 1839533"/>
                <a:gd name="connsiteX2" fmla="*/ 310861 w 2257209"/>
                <a:gd name="connsiteY2" fmla="*/ 1710735 h 1839533"/>
                <a:gd name="connsiteX3" fmla="*/ 291998 w 2257209"/>
                <a:gd name="connsiteY3" fmla="*/ 1674026 h 1839533"/>
                <a:gd name="connsiteX4" fmla="*/ 249073 w 2257209"/>
                <a:gd name="connsiteY4" fmla="*/ 1662059 h 1839533"/>
                <a:gd name="connsiteX5" fmla="*/ 190902 w 2257209"/>
                <a:gd name="connsiteY5" fmla="*/ 1660852 h 1839533"/>
                <a:gd name="connsiteX6" fmla="*/ 91167 w 2257209"/>
                <a:gd name="connsiteY6" fmla="*/ 1645390 h 1839533"/>
                <a:gd name="connsiteX7" fmla="*/ 73354 w 2257209"/>
                <a:gd name="connsiteY7" fmla="*/ 1534893 h 1839533"/>
                <a:gd name="connsiteX8" fmla="*/ 63398 w 2257209"/>
                <a:gd name="connsiteY8" fmla="*/ 1328744 h 1839533"/>
                <a:gd name="connsiteX9" fmla="*/ 31730 w 2257209"/>
                <a:gd name="connsiteY9" fmla="*/ 1285573 h 1839533"/>
                <a:gd name="connsiteX10" fmla="*/ 12803 w 2257209"/>
                <a:gd name="connsiteY10" fmla="*/ 1198828 h 1839533"/>
                <a:gd name="connsiteX11" fmla="*/ 21123 w 2257209"/>
                <a:gd name="connsiteY11" fmla="*/ 1011297 h 1839533"/>
                <a:gd name="connsiteX12" fmla="*/ 54336 w 2257209"/>
                <a:gd name="connsiteY12" fmla="*/ 773790 h 1839533"/>
                <a:gd name="connsiteX13" fmla="*/ 42461 w 2257209"/>
                <a:gd name="connsiteY13" fmla="*/ 726289 h 1839533"/>
                <a:gd name="connsiteX14" fmla="*/ 12772 w 2257209"/>
                <a:gd name="connsiteY14" fmla="*/ 660975 h 1839533"/>
                <a:gd name="connsiteX15" fmla="*/ 6835 w 2257209"/>
                <a:gd name="connsiteY15" fmla="*/ 571909 h 1839533"/>
                <a:gd name="connsiteX16" fmla="*/ 54336 w 2257209"/>
                <a:gd name="connsiteY16" fmla="*/ 506595 h 1839533"/>
                <a:gd name="connsiteX17" fmla="*/ 84024 w 2257209"/>
                <a:gd name="connsiteY17" fmla="*/ 447219 h 1839533"/>
                <a:gd name="connsiteX18" fmla="*/ 226528 w 2257209"/>
                <a:gd name="connsiteY18" fmla="*/ 286902 h 1839533"/>
                <a:gd name="connsiteX19" fmla="*/ 256216 w 2257209"/>
                <a:gd name="connsiteY19" fmla="*/ 251277 h 1839533"/>
                <a:gd name="connsiteX20" fmla="*/ 265153 w 2257209"/>
                <a:gd name="connsiteY20" fmla="*/ 212652 h 1839533"/>
                <a:gd name="connsiteX21" fmla="*/ 404658 w 2257209"/>
                <a:gd name="connsiteY21" fmla="*/ 126604 h 1839533"/>
                <a:gd name="connsiteX22" fmla="*/ 594354 w 2257209"/>
                <a:gd name="connsiteY22" fmla="*/ 51658 h 1839533"/>
                <a:gd name="connsiteX23" fmla="*/ 791323 w 2257209"/>
                <a:gd name="connsiteY23" fmla="*/ 22588 h 1839533"/>
                <a:gd name="connsiteX24" fmla="*/ 808594 w 2257209"/>
                <a:gd name="connsiteY24" fmla="*/ 10772 h 1839533"/>
                <a:gd name="connsiteX25" fmla="*/ 876750 w 2257209"/>
                <a:gd name="connsiteY25" fmla="*/ 1893 h 1839533"/>
                <a:gd name="connsiteX26" fmla="*/ 1070914 w 2257209"/>
                <a:gd name="connsiteY26" fmla="*/ 1024 h 1839533"/>
                <a:gd name="connsiteX27" fmla="*/ 1241869 w 2257209"/>
                <a:gd name="connsiteY27" fmla="*/ 13770 h 1839533"/>
                <a:gd name="connsiteX28" fmla="*/ 1446612 w 2257209"/>
                <a:gd name="connsiteY28" fmla="*/ 55275 h 1839533"/>
                <a:gd name="connsiteX29" fmla="*/ 1544689 w 2257209"/>
                <a:gd name="connsiteY29" fmla="*/ 96897 h 1839533"/>
                <a:gd name="connsiteX30" fmla="*/ 1710944 w 2257209"/>
                <a:gd name="connsiteY30" fmla="*/ 144398 h 1839533"/>
                <a:gd name="connsiteX31" fmla="*/ 1794071 w 2257209"/>
                <a:gd name="connsiteY31" fmla="*/ 185962 h 1839533"/>
                <a:gd name="connsiteX32" fmla="*/ 1865323 w 2257209"/>
                <a:gd name="connsiteY32" fmla="*/ 233463 h 1839533"/>
                <a:gd name="connsiteX33" fmla="*/ 1930637 w 2257209"/>
                <a:gd name="connsiteY33" fmla="*/ 292840 h 1839533"/>
                <a:gd name="connsiteX34" fmla="*/ 2013765 w 2257209"/>
                <a:gd name="connsiteY34" fmla="*/ 346279 h 1839533"/>
                <a:gd name="connsiteX35" fmla="*/ 2144355 w 2257209"/>
                <a:gd name="connsiteY35" fmla="*/ 408596 h 1839533"/>
                <a:gd name="connsiteX36" fmla="*/ 2191759 w 2257209"/>
                <a:gd name="connsiteY36" fmla="*/ 500677 h 1839533"/>
                <a:gd name="connsiteX37" fmla="*/ 2248235 w 2257209"/>
                <a:gd name="connsiteY37" fmla="*/ 625368 h 1839533"/>
                <a:gd name="connsiteX38" fmla="*/ 2257209 w 2257209"/>
                <a:gd name="connsiteY38" fmla="*/ 779728 h 1839533"/>
                <a:gd name="connsiteX39" fmla="*/ 2251271 w 2257209"/>
                <a:gd name="connsiteY39" fmla="*/ 928170 h 1839533"/>
                <a:gd name="connsiteX40" fmla="*/ 2251271 w 2257209"/>
                <a:gd name="connsiteY40" fmla="*/ 928170 h 1839533"/>
                <a:gd name="connsiteX41" fmla="*/ 2233458 w 2257209"/>
                <a:gd name="connsiteY41" fmla="*/ 993484 h 1839533"/>
                <a:gd name="connsiteX42" fmla="*/ 2197832 w 2257209"/>
                <a:gd name="connsiteY42" fmla="*/ 1035047 h 1839533"/>
                <a:gd name="connsiteX43" fmla="*/ 2156269 w 2257209"/>
                <a:gd name="connsiteY43" fmla="*/ 1112237 h 1839533"/>
                <a:gd name="connsiteX44" fmla="*/ 2144393 w 2257209"/>
                <a:gd name="connsiteY44" fmla="*/ 1159738 h 1839533"/>
                <a:gd name="connsiteX45" fmla="*/ 2168144 w 2257209"/>
                <a:gd name="connsiteY45" fmla="*/ 1236928 h 1839533"/>
                <a:gd name="connsiteX46" fmla="*/ 2168144 w 2257209"/>
                <a:gd name="connsiteY46" fmla="*/ 1361619 h 1839533"/>
                <a:gd name="connsiteX47" fmla="*/ 2132518 w 2257209"/>
                <a:gd name="connsiteY47" fmla="*/ 1462559 h 1839533"/>
                <a:gd name="connsiteX48" fmla="*/ 2090954 w 2257209"/>
                <a:gd name="connsiteY48" fmla="*/ 1533811 h 1839533"/>
                <a:gd name="connsiteX49" fmla="*/ 2025640 w 2257209"/>
                <a:gd name="connsiteY49" fmla="*/ 1566440 h 1839533"/>
                <a:gd name="connsiteX50" fmla="*/ 1927640 w 2257209"/>
                <a:gd name="connsiteY50" fmla="*/ 1839533 h 1839533"/>
                <a:gd name="connsiteX51" fmla="*/ 1838613 w 2257209"/>
                <a:gd name="connsiteY51" fmla="*/ 1830656 h 1839533"/>
                <a:gd name="connsiteX52" fmla="*/ 1877199 w 2257209"/>
                <a:gd name="connsiteY52" fmla="*/ 1688190 h 1839533"/>
                <a:gd name="connsiteX53" fmla="*/ 1912824 w 2257209"/>
                <a:gd name="connsiteY53" fmla="*/ 1557562 h 1839533"/>
                <a:gd name="connsiteX54" fmla="*/ 1900948 w 2257209"/>
                <a:gd name="connsiteY54" fmla="*/ 1462559 h 1839533"/>
                <a:gd name="connsiteX55" fmla="*/ 1924700 w 2257209"/>
                <a:gd name="connsiteY55" fmla="*/ 1361619 h 1839533"/>
                <a:gd name="connsiteX56" fmla="*/ 1990014 w 2257209"/>
                <a:gd name="connsiteY56" fmla="*/ 1254741 h 1839533"/>
                <a:gd name="connsiteX57" fmla="*/ 1984076 w 2257209"/>
                <a:gd name="connsiteY57" fmla="*/ 1201302 h 1839533"/>
                <a:gd name="connsiteX58" fmla="*/ 2016801 w 2257209"/>
                <a:gd name="connsiteY58" fmla="*/ 1109278 h 1839533"/>
                <a:gd name="connsiteX59" fmla="*/ 2049391 w 2257209"/>
                <a:gd name="connsiteY59" fmla="*/ 951920 h 1839533"/>
                <a:gd name="connsiteX60" fmla="*/ 2120643 w 2257209"/>
                <a:gd name="connsiteY60" fmla="*/ 910357 h 1839533"/>
                <a:gd name="connsiteX61" fmla="*/ 2120643 w 2257209"/>
                <a:gd name="connsiteY61" fmla="*/ 910357 h 1839533"/>
                <a:gd name="connsiteX62" fmla="*/ 2138456 w 2257209"/>
                <a:gd name="connsiteY62" fmla="*/ 785666 h 1839533"/>
                <a:gd name="connsiteX63" fmla="*/ 2068712 w 2257209"/>
                <a:gd name="connsiteY63" fmla="*/ 510348 h 1839533"/>
                <a:gd name="connsiteX64" fmla="*/ 1829697 w 2257209"/>
                <a:gd name="connsiteY64" fmla="*/ 381905 h 1839533"/>
                <a:gd name="connsiteX65" fmla="*/ 1390310 w 2257209"/>
                <a:gd name="connsiteY65" fmla="*/ 179966 h 1839533"/>
                <a:gd name="connsiteX66" fmla="*/ 1187076 w 2257209"/>
                <a:gd name="connsiteY66" fmla="*/ 152927 h 1839533"/>
                <a:gd name="connsiteX67" fmla="*/ 977652 w 2257209"/>
                <a:gd name="connsiteY67" fmla="*/ 147337 h 1839533"/>
                <a:gd name="connsiteX68" fmla="*/ 808419 w 2257209"/>
                <a:gd name="connsiteY68" fmla="*/ 144359 h 1839533"/>
                <a:gd name="connsiteX69" fmla="*/ 621432 w 2257209"/>
                <a:gd name="connsiteY69" fmla="*/ 188901 h 1839533"/>
                <a:gd name="connsiteX70" fmla="*/ 440246 w 2257209"/>
                <a:gd name="connsiteY70" fmla="*/ 275007 h 1839533"/>
                <a:gd name="connsiteX71" fmla="*/ 383288 w 2257209"/>
                <a:gd name="connsiteY71" fmla="*/ 320085 h 1839533"/>
                <a:gd name="connsiteX72" fmla="*/ 334581 w 2257209"/>
                <a:gd name="connsiteY72" fmla="*/ 329641 h 1839533"/>
                <a:gd name="connsiteX73" fmla="*/ 245517 w 2257209"/>
                <a:gd name="connsiteY73" fmla="*/ 406799 h 1839533"/>
                <a:gd name="connsiteX74" fmla="*/ 189696 w 2257209"/>
                <a:gd name="connsiteY74" fmla="*/ 476907 h 1839533"/>
                <a:gd name="connsiteX75" fmla="*/ 182521 w 2257209"/>
                <a:gd name="connsiteY75" fmla="*/ 542191 h 1839533"/>
                <a:gd name="connsiteX76" fmla="*/ 220560 w 2257209"/>
                <a:gd name="connsiteY76" fmla="*/ 571507 h 1839533"/>
                <a:gd name="connsiteX77" fmla="*/ 251455 w 2257209"/>
                <a:gd name="connsiteY77" fmla="*/ 615824 h 1839533"/>
                <a:gd name="connsiteX78" fmla="*/ 238404 w 2257209"/>
                <a:gd name="connsiteY78" fmla="*/ 690663 h 1839533"/>
                <a:gd name="connsiteX79" fmla="*/ 200397 w 2257209"/>
                <a:gd name="connsiteY79" fmla="*/ 736926 h 1839533"/>
                <a:gd name="connsiteX80" fmla="*/ 196747 w 2257209"/>
                <a:gd name="connsiteY80" fmla="*/ 757244 h 1839533"/>
                <a:gd name="connsiteX81" fmla="*/ 230085 w 2257209"/>
                <a:gd name="connsiteY81" fmla="*/ 747719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291905 w 2257209"/>
                <a:gd name="connsiteY84" fmla="*/ 734577 h 1839533"/>
                <a:gd name="connsiteX85" fmla="*/ 322953 w 2257209"/>
                <a:gd name="connsiteY85" fmla="*/ 704857 h 1839533"/>
                <a:gd name="connsiteX86" fmla="*/ 365476 w 2257209"/>
                <a:gd name="connsiteY86" fmla="*/ 684756 h 1839533"/>
                <a:gd name="connsiteX87" fmla="*/ 422471 w 2257209"/>
                <a:gd name="connsiteY87" fmla="*/ 690663 h 1839533"/>
                <a:gd name="connsiteX88" fmla="*/ 446222 w 2257209"/>
                <a:gd name="connsiteY88" fmla="*/ 767853 h 1839533"/>
                <a:gd name="connsiteX89" fmla="*/ 475910 w 2257209"/>
                <a:gd name="connsiteY89" fmla="*/ 874731 h 1839533"/>
                <a:gd name="connsiteX90" fmla="*/ 511536 w 2257209"/>
                <a:gd name="connsiteY90" fmla="*/ 963795 h 1839533"/>
                <a:gd name="connsiteX91" fmla="*/ 526967 w 2257209"/>
                <a:gd name="connsiteY91" fmla="*/ 1026698 h 1839533"/>
                <a:gd name="connsiteX92" fmla="*/ 531699 w 2257209"/>
                <a:gd name="connsiteY92" fmla="*/ 1096806 h 1839533"/>
                <a:gd name="connsiteX93" fmla="*/ 515030 w 2257209"/>
                <a:gd name="connsiteY93" fmla="*/ 1260647 h 1839533"/>
                <a:gd name="connsiteX94" fmla="*/ 499631 w 2257209"/>
                <a:gd name="connsiteY94" fmla="*/ 1379464 h 1839533"/>
                <a:gd name="connsiteX95" fmla="*/ 488929 w 2257209"/>
                <a:gd name="connsiteY95" fmla="*/ 1437386 h 1839533"/>
                <a:gd name="connsiteX96" fmla="*/ 503930 w 2257209"/>
                <a:gd name="connsiteY96" fmla="*/ 1504957 h 1839533"/>
                <a:gd name="connsiteX97" fmla="*/ 496135 w 2257209"/>
                <a:gd name="connsiteY97" fmla="*/ 1612145 h 1839533"/>
                <a:gd name="connsiteX98" fmla="*/ 469940 w 2257209"/>
                <a:gd name="connsiteY98" fmla="*/ 1695273 h 1839533"/>
                <a:gd name="connsiteX0" fmla="*/ 469940 w 2257209"/>
                <a:gd name="connsiteY0" fmla="*/ 1695273 h 1839533"/>
                <a:gd name="connsiteX1" fmla="*/ 369032 w 2257209"/>
                <a:gd name="connsiteY1" fmla="*/ 1717879 h 1839533"/>
                <a:gd name="connsiteX2" fmla="*/ 310861 w 2257209"/>
                <a:gd name="connsiteY2" fmla="*/ 1710735 h 1839533"/>
                <a:gd name="connsiteX3" fmla="*/ 291998 w 2257209"/>
                <a:gd name="connsiteY3" fmla="*/ 1674026 h 1839533"/>
                <a:gd name="connsiteX4" fmla="*/ 249073 w 2257209"/>
                <a:gd name="connsiteY4" fmla="*/ 1662059 h 1839533"/>
                <a:gd name="connsiteX5" fmla="*/ 190902 w 2257209"/>
                <a:gd name="connsiteY5" fmla="*/ 1660852 h 1839533"/>
                <a:gd name="connsiteX6" fmla="*/ 91167 w 2257209"/>
                <a:gd name="connsiteY6" fmla="*/ 1645390 h 1839533"/>
                <a:gd name="connsiteX7" fmla="*/ 73354 w 2257209"/>
                <a:gd name="connsiteY7" fmla="*/ 1534893 h 1839533"/>
                <a:gd name="connsiteX8" fmla="*/ 63398 w 2257209"/>
                <a:gd name="connsiteY8" fmla="*/ 1328744 h 1839533"/>
                <a:gd name="connsiteX9" fmla="*/ 31730 w 2257209"/>
                <a:gd name="connsiteY9" fmla="*/ 1285573 h 1839533"/>
                <a:gd name="connsiteX10" fmla="*/ 12803 w 2257209"/>
                <a:gd name="connsiteY10" fmla="*/ 1198828 h 1839533"/>
                <a:gd name="connsiteX11" fmla="*/ 21123 w 2257209"/>
                <a:gd name="connsiteY11" fmla="*/ 1011297 h 1839533"/>
                <a:gd name="connsiteX12" fmla="*/ 54336 w 2257209"/>
                <a:gd name="connsiteY12" fmla="*/ 773790 h 1839533"/>
                <a:gd name="connsiteX13" fmla="*/ 42461 w 2257209"/>
                <a:gd name="connsiteY13" fmla="*/ 726289 h 1839533"/>
                <a:gd name="connsiteX14" fmla="*/ 12772 w 2257209"/>
                <a:gd name="connsiteY14" fmla="*/ 660975 h 1839533"/>
                <a:gd name="connsiteX15" fmla="*/ 6835 w 2257209"/>
                <a:gd name="connsiteY15" fmla="*/ 571909 h 1839533"/>
                <a:gd name="connsiteX16" fmla="*/ 54336 w 2257209"/>
                <a:gd name="connsiteY16" fmla="*/ 506595 h 1839533"/>
                <a:gd name="connsiteX17" fmla="*/ 84024 w 2257209"/>
                <a:gd name="connsiteY17" fmla="*/ 447219 h 1839533"/>
                <a:gd name="connsiteX18" fmla="*/ 226528 w 2257209"/>
                <a:gd name="connsiteY18" fmla="*/ 286902 h 1839533"/>
                <a:gd name="connsiteX19" fmla="*/ 256216 w 2257209"/>
                <a:gd name="connsiteY19" fmla="*/ 251277 h 1839533"/>
                <a:gd name="connsiteX20" fmla="*/ 265153 w 2257209"/>
                <a:gd name="connsiteY20" fmla="*/ 212652 h 1839533"/>
                <a:gd name="connsiteX21" fmla="*/ 404658 w 2257209"/>
                <a:gd name="connsiteY21" fmla="*/ 126604 h 1839533"/>
                <a:gd name="connsiteX22" fmla="*/ 594354 w 2257209"/>
                <a:gd name="connsiteY22" fmla="*/ 51658 h 1839533"/>
                <a:gd name="connsiteX23" fmla="*/ 791323 w 2257209"/>
                <a:gd name="connsiteY23" fmla="*/ 22588 h 1839533"/>
                <a:gd name="connsiteX24" fmla="*/ 808594 w 2257209"/>
                <a:gd name="connsiteY24" fmla="*/ 10772 h 1839533"/>
                <a:gd name="connsiteX25" fmla="*/ 876750 w 2257209"/>
                <a:gd name="connsiteY25" fmla="*/ 1893 h 1839533"/>
                <a:gd name="connsiteX26" fmla="*/ 1070914 w 2257209"/>
                <a:gd name="connsiteY26" fmla="*/ 1024 h 1839533"/>
                <a:gd name="connsiteX27" fmla="*/ 1241869 w 2257209"/>
                <a:gd name="connsiteY27" fmla="*/ 13770 h 1839533"/>
                <a:gd name="connsiteX28" fmla="*/ 1446612 w 2257209"/>
                <a:gd name="connsiteY28" fmla="*/ 55275 h 1839533"/>
                <a:gd name="connsiteX29" fmla="*/ 1544689 w 2257209"/>
                <a:gd name="connsiteY29" fmla="*/ 96897 h 1839533"/>
                <a:gd name="connsiteX30" fmla="*/ 1710944 w 2257209"/>
                <a:gd name="connsiteY30" fmla="*/ 144398 h 1839533"/>
                <a:gd name="connsiteX31" fmla="*/ 1794071 w 2257209"/>
                <a:gd name="connsiteY31" fmla="*/ 185962 h 1839533"/>
                <a:gd name="connsiteX32" fmla="*/ 1865323 w 2257209"/>
                <a:gd name="connsiteY32" fmla="*/ 233463 h 1839533"/>
                <a:gd name="connsiteX33" fmla="*/ 1930637 w 2257209"/>
                <a:gd name="connsiteY33" fmla="*/ 292840 h 1839533"/>
                <a:gd name="connsiteX34" fmla="*/ 2013765 w 2257209"/>
                <a:gd name="connsiteY34" fmla="*/ 346279 h 1839533"/>
                <a:gd name="connsiteX35" fmla="*/ 2144355 w 2257209"/>
                <a:gd name="connsiteY35" fmla="*/ 408596 h 1839533"/>
                <a:gd name="connsiteX36" fmla="*/ 2191759 w 2257209"/>
                <a:gd name="connsiteY36" fmla="*/ 500677 h 1839533"/>
                <a:gd name="connsiteX37" fmla="*/ 2248235 w 2257209"/>
                <a:gd name="connsiteY37" fmla="*/ 625368 h 1839533"/>
                <a:gd name="connsiteX38" fmla="*/ 2257209 w 2257209"/>
                <a:gd name="connsiteY38" fmla="*/ 779728 h 1839533"/>
                <a:gd name="connsiteX39" fmla="*/ 2251271 w 2257209"/>
                <a:gd name="connsiteY39" fmla="*/ 928170 h 1839533"/>
                <a:gd name="connsiteX40" fmla="*/ 2251271 w 2257209"/>
                <a:gd name="connsiteY40" fmla="*/ 928170 h 1839533"/>
                <a:gd name="connsiteX41" fmla="*/ 2233458 w 2257209"/>
                <a:gd name="connsiteY41" fmla="*/ 993484 h 1839533"/>
                <a:gd name="connsiteX42" fmla="*/ 2197832 w 2257209"/>
                <a:gd name="connsiteY42" fmla="*/ 1035047 h 1839533"/>
                <a:gd name="connsiteX43" fmla="*/ 2156269 w 2257209"/>
                <a:gd name="connsiteY43" fmla="*/ 1112237 h 1839533"/>
                <a:gd name="connsiteX44" fmla="*/ 2144393 w 2257209"/>
                <a:gd name="connsiteY44" fmla="*/ 1159738 h 1839533"/>
                <a:gd name="connsiteX45" fmla="*/ 2180050 w 2257209"/>
                <a:gd name="connsiteY45" fmla="*/ 1220259 h 1839533"/>
                <a:gd name="connsiteX46" fmla="*/ 2168144 w 2257209"/>
                <a:gd name="connsiteY46" fmla="*/ 1361619 h 1839533"/>
                <a:gd name="connsiteX47" fmla="*/ 2132518 w 2257209"/>
                <a:gd name="connsiteY47" fmla="*/ 1462559 h 1839533"/>
                <a:gd name="connsiteX48" fmla="*/ 2090954 w 2257209"/>
                <a:gd name="connsiteY48" fmla="*/ 1533811 h 1839533"/>
                <a:gd name="connsiteX49" fmla="*/ 2025640 w 2257209"/>
                <a:gd name="connsiteY49" fmla="*/ 1566440 h 1839533"/>
                <a:gd name="connsiteX50" fmla="*/ 1927640 w 2257209"/>
                <a:gd name="connsiteY50" fmla="*/ 1839533 h 1839533"/>
                <a:gd name="connsiteX51" fmla="*/ 1838613 w 2257209"/>
                <a:gd name="connsiteY51" fmla="*/ 1830656 h 1839533"/>
                <a:gd name="connsiteX52" fmla="*/ 1877199 w 2257209"/>
                <a:gd name="connsiteY52" fmla="*/ 1688190 h 1839533"/>
                <a:gd name="connsiteX53" fmla="*/ 1912824 w 2257209"/>
                <a:gd name="connsiteY53" fmla="*/ 1557562 h 1839533"/>
                <a:gd name="connsiteX54" fmla="*/ 1900948 w 2257209"/>
                <a:gd name="connsiteY54" fmla="*/ 1462559 h 1839533"/>
                <a:gd name="connsiteX55" fmla="*/ 1924700 w 2257209"/>
                <a:gd name="connsiteY55" fmla="*/ 1361619 h 1839533"/>
                <a:gd name="connsiteX56" fmla="*/ 1990014 w 2257209"/>
                <a:gd name="connsiteY56" fmla="*/ 1254741 h 1839533"/>
                <a:gd name="connsiteX57" fmla="*/ 1984076 w 2257209"/>
                <a:gd name="connsiteY57" fmla="*/ 1201302 h 1839533"/>
                <a:gd name="connsiteX58" fmla="*/ 2016801 w 2257209"/>
                <a:gd name="connsiteY58" fmla="*/ 1109278 h 1839533"/>
                <a:gd name="connsiteX59" fmla="*/ 2049391 w 2257209"/>
                <a:gd name="connsiteY59" fmla="*/ 951920 h 1839533"/>
                <a:gd name="connsiteX60" fmla="*/ 2120643 w 2257209"/>
                <a:gd name="connsiteY60" fmla="*/ 910357 h 1839533"/>
                <a:gd name="connsiteX61" fmla="*/ 2120643 w 2257209"/>
                <a:gd name="connsiteY61" fmla="*/ 910357 h 1839533"/>
                <a:gd name="connsiteX62" fmla="*/ 2138456 w 2257209"/>
                <a:gd name="connsiteY62" fmla="*/ 785666 h 1839533"/>
                <a:gd name="connsiteX63" fmla="*/ 2068712 w 2257209"/>
                <a:gd name="connsiteY63" fmla="*/ 510348 h 1839533"/>
                <a:gd name="connsiteX64" fmla="*/ 1829697 w 2257209"/>
                <a:gd name="connsiteY64" fmla="*/ 381905 h 1839533"/>
                <a:gd name="connsiteX65" fmla="*/ 1390310 w 2257209"/>
                <a:gd name="connsiteY65" fmla="*/ 179966 h 1839533"/>
                <a:gd name="connsiteX66" fmla="*/ 1187076 w 2257209"/>
                <a:gd name="connsiteY66" fmla="*/ 152927 h 1839533"/>
                <a:gd name="connsiteX67" fmla="*/ 977652 w 2257209"/>
                <a:gd name="connsiteY67" fmla="*/ 147337 h 1839533"/>
                <a:gd name="connsiteX68" fmla="*/ 808419 w 2257209"/>
                <a:gd name="connsiteY68" fmla="*/ 144359 h 1839533"/>
                <a:gd name="connsiteX69" fmla="*/ 621432 w 2257209"/>
                <a:gd name="connsiteY69" fmla="*/ 188901 h 1839533"/>
                <a:gd name="connsiteX70" fmla="*/ 440246 w 2257209"/>
                <a:gd name="connsiteY70" fmla="*/ 275007 h 1839533"/>
                <a:gd name="connsiteX71" fmla="*/ 383288 w 2257209"/>
                <a:gd name="connsiteY71" fmla="*/ 320085 h 1839533"/>
                <a:gd name="connsiteX72" fmla="*/ 334581 w 2257209"/>
                <a:gd name="connsiteY72" fmla="*/ 329641 h 1839533"/>
                <a:gd name="connsiteX73" fmla="*/ 245517 w 2257209"/>
                <a:gd name="connsiteY73" fmla="*/ 406799 h 1839533"/>
                <a:gd name="connsiteX74" fmla="*/ 189696 w 2257209"/>
                <a:gd name="connsiteY74" fmla="*/ 476907 h 1839533"/>
                <a:gd name="connsiteX75" fmla="*/ 182521 w 2257209"/>
                <a:gd name="connsiteY75" fmla="*/ 542191 h 1839533"/>
                <a:gd name="connsiteX76" fmla="*/ 220560 w 2257209"/>
                <a:gd name="connsiteY76" fmla="*/ 571507 h 1839533"/>
                <a:gd name="connsiteX77" fmla="*/ 251455 w 2257209"/>
                <a:gd name="connsiteY77" fmla="*/ 615824 h 1839533"/>
                <a:gd name="connsiteX78" fmla="*/ 238404 w 2257209"/>
                <a:gd name="connsiteY78" fmla="*/ 690663 h 1839533"/>
                <a:gd name="connsiteX79" fmla="*/ 200397 w 2257209"/>
                <a:gd name="connsiteY79" fmla="*/ 736926 h 1839533"/>
                <a:gd name="connsiteX80" fmla="*/ 196747 w 2257209"/>
                <a:gd name="connsiteY80" fmla="*/ 757244 h 1839533"/>
                <a:gd name="connsiteX81" fmla="*/ 230085 w 2257209"/>
                <a:gd name="connsiteY81" fmla="*/ 747719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291905 w 2257209"/>
                <a:gd name="connsiteY84" fmla="*/ 734577 h 1839533"/>
                <a:gd name="connsiteX85" fmla="*/ 322953 w 2257209"/>
                <a:gd name="connsiteY85" fmla="*/ 704857 h 1839533"/>
                <a:gd name="connsiteX86" fmla="*/ 365476 w 2257209"/>
                <a:gd name="connsiteY86" fmla="*/ 684756 h 1839533"/>
                <a:gd name="connsiteX87" fmla="*/ 422471 w 2257209"/>
                <a:gd name="connsiteY87" fmla="*/ 690663 h 1839533"/>
                <a:gd name="connsiteX88" fmla="*/ 446222 w 2257209"/>
                <a:gd name="connsiteY88" fmla="*/ 767853 h 1839533"/>
                <a:gd name="connsiteX89" fmla="*/ 475910 w 2257209"/>
                <a:gd name="connsiteY89" fmla="*/ 874731 h 1839533"/>
                <a:gd name="connsiteX90" fmla="*/ 511536 w 2257209"/>
                <a:gd name="connsiteY90" fmla="*/ 963795 h 1839533"/>
                <a:gd name="connsiteX91" fmla="*/ 526967 w 2257209"/>
                <a:gd name="connsiteY91" fmla="*/ 1026698 h 1839533"/>
                <a:gd name="connsiteX92" fmla="*/ 531699 w 2257209"/>
                <a:gd name="connsiteY92" fmla="*/ 1096806 h 1839533"/>
                <a:gd name="connsiteX93" fmla="*/ 515030 w 2257209"/>
                <a:gd name="connsiteY93" fmla="*/ 1260647 h 1839533"/>
                <a:gd name="connsiteX94" fmla="*/ 499631 w 2257209"/>
                <a:gd name="connsiteY94" fmla="*/ 1379464 h 1839533"/>
                <a:gd name="connsiteX95" fmla="*/ 488929 w 2257209"/>
                <a:gd name="connsiteY95" fmla="*/ 1437386 h 1839533"/>
                <a:gd name="connsiteX96" fmla="*/ 503930 w 2257209"/>
                <a:gd name="connsiteY96" fmla="*/ 1504957 h 1839533"/>
                <a:gd name="connsiteX97" fmla="*/ 496135 w 2257209"/>
                <a:gd name="connsiteY97" fmla="*/ 1612145 h 1839533"/>
                <a:gd name="connsiteX98" fmla="*/ 469940 w 2257209"/>
                <a:gd name="connsiteY98" fmla="*/ 1695273 h 1839533"/>
                <a:gd name="connsiteX0" fmla="*/ 469940 w 2257209"/>
                <a:gd name="connsiteY0" fmla="*/ 1695273 h 1839533"/>
                <a:gd name="connsiteX1" fmla="*/ 369032 w 2257209"/>
                <a:gd name="connsiteY1" fmla="*/ 1717879 h 1839533"/>
                <a:gd name="connsiteX2" fmla="*/ 310861 w 2257209"/>
                <a:gd name="connsiteY2" fmla="*/ 1710735 h 1839533"/>
                <a:gd name="connsiteX3" fmla="*/ 291998 w 2257209"/>
                <a:gd name="connsiteY3" fmla="*/ 1674026 h 1839533"/>
                <a:gd name="connsiteX4" fmla="*/ 249073 w 2257209"/>
                <a:gd name="connsiteY4" fmla="*/ 1662059 h 1839533"/>
                <a:gd name="connsiteX5" fmla="*/ 190902 w 2257209"/>
                <a:gd name="connsiteY5" fmla="*/ 1660852 h 1839533"/>
                <a:gd name="connsiteX6" fmla="*/ 91167 w 2257209"/>
                <a:gd name="connsiteY6" fmla="*/ 1645390 h 1839533"/>
                <a:gd name="connsiteX7" fmla="*/ 73354 w 2257209"/>
                <a:gd name="connsiteY7" fmla="*/ 1534893 h 1839533"/>
                <a:gd name="connsiteX8" fmla="*/ 63398 w 2257209"/>
                <a:gd name="connsiteY8" fmla="*/ 1328744 h 1839533"/>
                <a:gd name="connsiteX9" fmla="*/ 31730 w 2257209"/>
                <a:gd name="connsiteY9" fmla="*/ 1285573 h 1839533"/>
                <a:gd name="connsiteX10" fmla="*/ 12803 w 2257209"/>
                <a:gd name="connsiteY10" fmla="*/ 1198828 h 1839533"/>
                <a:gd name="connsiteX11" fmla="*/ 21123 w 2257209"/>
                <a:gd name="connsiteY11" fmla="*/ 1011297 h 1839533"/>
                <a:gd name="connsiteX12" fmla="*/ 54336 w 2257209"/>
                <a:gd name="connsiteY12" fmla="*/ 773790 h 1839533"/>
                <a:gd name="connsiteX13" fmla="*/ 42461 w 2257209"/>
                <a:gd name="connsiteY13" fmla="*/ 726289 h 1839533"/>
                <a:gd name="connsiteX14" fmla="*/ 12772 w 2257209"/>
                <a:gd name="connsiteY14" fmla="*/ 660975 h 1839533"/>
                <a:gd name="connsiteX15" fmla="*/ 6835 w 2257209"/>
                <a:gd name="connsiteY15" fmla="*/ 571909 h 1839533"/>
                <a:gd name="connsiteX16" fmla="*/ 54336 w 2257209"/>
                <a:gd name="connsiteY16" fmla="*/ 506595 h 1839533"/>
                <a:gd name="connsiteX17" fmla="*/ 84024 w 2257209"/>
                <a:gd name="connsiteY17" fmla="*/ 447219 h 1839533"/>
                <a:gd name="connsiteX18" fmla="*/ 226528 w 2257209"/>
                <a:gd name="connsiteY18" fmla="*/ 286902 h 1839533"/>
                <a:gd name="connsiteX19" fmla="*/ 256216 w 2257209"/>
                <a:gd name="connsiteY19" fmla="*/ 251277 h 1839533"/>
                <a:gd name="connsiteX20" fmla="*/ 265153 w 2257209"/>
                <a:gd name="connsiteY20" fmla="*/ 212652 h 1839533"/>
                <a:gd name="connsiteX21" fmla="*/ 404658 w 2257209"/>
                <a:gd name="connsiteY21" fmla="*/ 126604 h 1839533"/>
                <a:gd name="connsiteX22" fmla="*/ 594354 w 2257209"/>
                <a:gd name="connsiteY22" fmla="*/ 51658 h 1839533"/>
                <a:gd name="connsiteX23" fmla="*/ 791323 w 2257209"/>
                <a:gd name="connsiteY23" fmla="*/ 22588 h 1839533"/>
                <a:gd name="connsiteX24" fmla="*/ 808594 w 2257209"/>
                <a:gd name="connsiteY24" fmla="*/ 10772 h 1839533"/>
                <a:gd name="connsiteX25" fmla="*/ 876750 w 2257209"/>
                <a:gd name="connsiteY25" fmla="*/ 1893 h 1839533"/>
                <a:gd name="connsiteX26" fmla="*/ 1070914 w 2257209"/>
                <a:gd name="connsiteY26" fmla="*/ 1024 h 1839533"/>
                <a:gd name="connsiteX27" fmla="*/ 1241869 w 2257209"/>
                <a:gd name="connsiteY27" fmla="*/ 13770 h 1839533"/>
                <a:gd name="connsiteX28" fmla="*/ 1446612 w 2257209"/>
                <a:gd name="connsiteY28" fmla="*/ 55275 h 1839533"/>
                <a:gd name="connsiteX29" fmla="*/ 1544689 w 2257209"/>
                <a:gd name="connsiteY29" fmla="*/ 96897 h 1839533"/>
                <a:gd name="connsiteX30" fmla="*/ 1710944 w 2257209"/>
                <a:gd name="connsiteY30" fmla="*/ 144398 h 1839533"/>
                <a:gd name="connsiteX31" fmla="*/ 1794071 w 2257209"/>
                <a:gd name="connsiteY31" fmla="*/ 185962 h 1839533"/>
                <a:gd name="connsiteX32" fmla="*/ 1865323 w 2257209"/>
                <a:gd name="connsiteY32" fmla="*/ 233463 h 1839533"/>
                <a:gd name="connsiteX33" fmla="*/ 1930637 w 2257209"/>
                <a:gd name="connsiteY33" fmla="*/ 292840 h 1839533"/>
                <a:gd name="connsiteX34" fmla="*/ 2013765 w 2257209"/>
                <a:gd name="connsiteY34" fmla="*/ 346279 h 1839533"/>
                <a:gd name="connsiteX35" fmla="*/ 2144355 w 2257209"/>
                <a:gd name="connsiteY35" fmla="*/ 408596 h 1839533"/>
                <a:gd name="connsiteX36" fmla="*/ 2191759 w 2257209"/>
                <a:gd name="connsiteY36" fmla="*/ 500677 h 1839533"/>
                <a:gd name="connsiteX37" fmla="*/ 2248235 w 2257209"/>
                <a:gd name="connsiteY37" fmla="*/ 625368 h 1839533"/>
                <a:gd name="connsiteX38" fmla="*/ 2257209 w 2257209"/>
                <a:gd name="connsiteY38" fmla="*/ 779728 h 1839533"/>
                <a:gd name="connsiteX39" fmla="*/ 2251271 w 2257209"/>
                <a:gd name="connsiteY39" fmla="*/ 928170 h 1839533"/>
                <a:gd name="connsiteX40" fmla="*/ 2251271 w 2257209"/>
                <a:gd name="connsiteY40" fmla="*/ 928170 h 1839533"/>
                <a:gd name="connsiteX41" fmla="*/ 2233458 w 2257209"/>
                <a:gd name="connsiteY41" fmla="*/ 993484 h 1839533"/>
                <a:gd name="connsiteX42" fmla="*/ 2197832 w 2257209"/>
                <a:gd name="connsiteY42" fmla="*/ 1035047 h 1839533"/>
                <a:gd name="connsiteX43" fmla="*/ 2156269 w 2257209"/>
                <a:gd name="connsiteY43" fmla="*/ 1112237 h 1839533"/>
                <a:gd name="connsiteX44" fmla="*/ 2144393 w 2257209"/>
                <a:gd name="connsiteY44" fmla="*/ 1159738 h 1839533"/>
                <a:gd name="connsiteX45" fmla="*/ 2180050 w 2257209"/>
                <a:gd name="connsiteY45" fmla="*/ 1220259 h 1839533"/>
                <a:gd name="connsiteX46" fmla="*/ 2168144 w 2257209"/>
                <a:gd name="connsiteY46" fmla="*/ 1361619 h 1839533"/>
                <a:gd name="connsiteX47" fmla="*/ 2132518 w 2257209"/>
                <a:gd name="connsiteY47" fmla="*/ 1462559 h 1839533"/>
                <a:gd name="connsiteX48" fmla="*/ 2102861 w 2257209"/>
                <a:gd name="connsiteY48" fmla="*/ 1533811 h 1839533"/>
                <a:gd name="connsiteX49" fmla="*/ 2025640 w 2257209"/>
                <a:gd name="connsiteY49" fmla="*/ 1566440 h 1839533"/>
                <a:gd name="connsiteX50" fmla="*/ 1927640 w 2257209"/>
                <a:gd name="connsiteY50" fmla="*/ 1839533 h 1839533"/>
                <a:gd name="connsiteX51" fmla="*/ 1838613 w 2257209"/>
                <a:gd name="connsiteY51" fmla="*/ 1830656 h 1839533"/>
                <a:gd name="connsiteX52" fmla="*/ 1877199 w 2257209"/>
                <a:gd name="connsiteY52" fmla="*/ 1688190 h 1839533"/>
                <a:gd name="connsiteX53" fmla="*/ 1912824 w 2257209"/>
                <a:gd name="connsiteY53" fmla="*/ 1557562 h 1839533"/>
                <a:gd name="connsiteX54" fmla="*/ 1900948 w 2257209"/>
                <a:gd name="connsiteY54" fmla="*/ 1462559 h 1839533"/>
                <a:gd name="connsiteX55" fmla="*/ 1924700 w 2257209"/>
                <a:gd name="connsiteY55" fmla="*/ 1361619 h 1839533"/>
                <a:gd name="connsiteX56" fmla="*/ 1990014 w 2257209"/>
                <a:gd name="connsiteY56" fmla="*/ 1254741 h 1839533"/>
                <a:gd name="connsiteX57" fmla="*/ 1984076 w 2257209"/>
                <a:gd name="connsiteY57" fmla="*/ 1201302 h 1839533"/>
                <a:gd name="connsiteX58" fmla="*/ 2016801 w 2257209"/>
                <a:gd name="connsiteY58" fmla="*/ 1109278 h 1839533"/>
                <a:gd name="connsiteX59" fmla="*/ 2049391 w 2257209"/>
                <a:gd name="connsiteY59" fmla="*/ 951920 h 1839533"/>
                <a:gd name="connsiteX60" fmla="*/ 2120643 w 2257209"/>
                <a:gd name="connsiteY60" fmla="*/ 910357 h 1839533"/>
                <a:gd name="connsiteX61" fmla="*/ 2120643 w 2257209"/>
                <a:gd name="connsiteY61" fmla="*/ 910357 h 1839533"/>
                <a:gd name="connsiteX62" fmla="*/ 2138456 w 2257209"/>
                <a:gd name="connsiteY62" fmla="*/ 785666 h 1839533"/>
                <a:gd name="connsiteX63" fmla="*/ 2068712 w 2257209"/>
                <a:gd name="connsiteY63" fmla="*/ 510348 h 1839533"/>
                <a:gd name="connsiteX64" fmla="*/ 1829697 w 2257209"/>
                <a:gd name="connsiteY64" fmla="*/ 381905 h 1839533"/>
                <a:gd name="connsiteX65" fmla="*/ 1390310 w 2257209"/>
                <a:gd name="connsiteY65" fmla="*/ 179966 h 1839533"/>
                <a:gd name="connsiteX66" fmla="*/ 1187076 w 2257209"/>
                <a:gd name="connsiteY66" fmla="*/ 152927 h 1839533"/>
                <a:gd name="connsiteX67" fmla="*/ 977652 w 2257209"/>
                <a:gd name="connsiteY67" fmla="*/ 147337 h 1839533"/>
                <a:gd name="connsiteX68" fmla="*/ 808419 w 2257209"/>
                <a:gd name="connsiteY68" fmla="*/ 144359 h 1839533"/>
                <a:gd name="connsiteX69" fmla="*/ 621432 w 2257209"/>
                <a:gd name="connsiteY69" fmla="*/ 188901 h 1839533"/>
                <a:gd name="connsiteX70" fmla="*/ 440246 w 2257209"/>
                <a:gd name="connsiteY70" fmla="*/ 275007 h 1839533"/>
                <a:gd name="connsiteX71" fmla="*/ 383288 w 2257209"/>
                <a:gd name="connsiteY71" fmla="*/ 320085 h 1839533"/>
                <a:gd name="connsiteX72" fmla="*/ 334581 w 2257209"/>
                <a:gd name="connsiteY72" fmla="*/ 329641 h 1839533"/>
                <a:gd name="connsiteX73" fmla="*/ 245517 w 2257209"/>
                <a:gd name="connsiteY73" fmla="*/ 406799 h 1839533"/>
                <a:gd name="connsiteX74" fmla="*/ 189696 w 2257209"/>
                <a:gd name="connsiteY74" fmla="*/ 476907 h 1839533"/>
                <a:gd name="connsiteX75" fmla="*/ 182521 w 2257209"/>
                <a:gd name="connsiteY75" fmla="*/ 542191 h 1839533"/>
                <a:gd name="connsiteX76" fmla="*/ 220560 w 2257209"/>
                <a:gd name="connsiteY76" fmla="*/ 571507 h 1839533"/>
                <a:gd name="connsiteX77" fmla="*/ 251455 w 2257209"/>
                <a:gd name="connsiteY77" fmla="*/ 615824 h 1839533"/>
                <a:gd name="connsiteX78" fmla="*/ 238404 w 2257209"/>
                <a:gd name="connsiteY78" fmla="*/ 690663 h 1839533"/>
                <a:gd name="connsiteX79" fmla="*/ 200397 w 2257209"/>
                <a:gd name="connsiteY79" fmla="*/ 736926 h 1839533"/>
                <a:gd name="connsiteX80" fmla="*/ 196747 w 2257209"/>
                <a:gd name="connsiteY80" fmla="*/ 757244 h 1839533"/>
                <a:gd name="connsiteX81" fmla="*/ 230085 w 2257209"/>
                <a:gd name="connsiteY81" fmla="*/ 747719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291905 w 2257209"/>
                <a:gd name="connsiteY84" fmla="*/ 734577 h 1839533"/>
                <a:gd name="connsiteX85" fmla="*/ 322953 w 2257209"/>
                <a:gd name="connsiteY85" fmla="*/ 704857 h 1839533"/>
                <a:gd name="connsiteX86" fmla="*/ 365476 w 2257209"/>
                <a:gd name="connsiteY86" fmla="*/ 684756 h 1839533"/>
                <a:gd name="connsiteX87" fmla="*/ 422471 w 2257209"/>
                <a:gd name="connsiteY87" fmla="*/ 690663 h 1839533"/>
                <a:gd name="connsiteX88" fmla="*/ 446222 w 2257209"/>
                <a:gd name="connsiteY88" fmla="*/ 767853 h 1839533"/>
                <a:gd name="connsiteX89" fmla="*/ 475910 w 2257209"/>
                <a:gd name="connsiteY89" fmla="*/ 874731 h 1839533"/>
                <a:gd name="connsiteX90" fmla="*/ 511536 w 2257209"/>
                <a:gd name="connsiteY90" fmla="*/ 963795 h 1839533"/>
                <a:gd name="connsiteX91" fmla="*/ 526967 w 2257209"/>
                <a:gd name="connsiteY91" fmla="*/ 1026698 h 1839533"/>
                <a:gd name="connsiteX92" fmla="*/ 531699 w 2257209"/>
                <a:gd name="connsiteY92" fmla="*/ 1096806 h 1839533"/>
                <a:gd name="connsiteX93" fmla="*/ 515030 w 2257209"/>
                <a:gd name="connsiteY93" fmla="*/ 1260647 h 1839533"/>
                <a:gd name="connsiteX94" fmla="*/ 499631 w 2257209"/>
                <a:gd name="connsiteY94" fmla="*/ 1379464 h 1839533"/>
                <a:gd name="connsiteX95" fmla="*/ 488929 w 2257209"/>
                <a:gd name="connsiteY95" fmla="*/ 1437386 h 1839533"/>
                <a:gd name="connsiteX96" fmla="*/ 503930 w 2257209"/>
                <a:gd name="connsiteY96" fmla="*/ 1504957 h 1839533"/>
                <a:gd name="connsiteX97" fmla="*/ 496135 w 2257209"/>
                <a:gd name="connsiteY97" fmla="*/ 1612145 h 1839533"/>
                <a:gd name="connsiteX98" fmla="*/ 469940 w 2257209"/>
                <a:gd name="connsiteY98" fmla="*/ 1695273 h 1839533"/>
                <a:gd name="connsiteX0" fmla="*/ 469940 w 2257209"/>
                <a:gd name="connsiteY0" fmla="*/ 1695273 h 1839533"/>
                <a:gd name="connsiteX1" fmla="*/ 369032 w 2257209"/>
                <a:gd name="connsiteY1" fmla="*/ 1717879 h 1839533"/>
                <a:gd name="connsiteX2" fmla="*/ 310861 w 2257209"/>
                <a:gd name="connsiteY2" fmla="*/ 1710735 h 1839533"/>
                <a:gd name="connsiteX3" fmla="*/ 291998 w 2257209"/>
                <a:gd name="connsiteY3" fmla="*/ 1674026 h 1839533"/>
                <a:gd name="connsiteX4" fmla="*/ 249073 w 2257209"/>
                <a:gd name="connsiteY4" fmla="*/ 1662059 h 1839533"/>
                <a:gd name="connsiteX5" fmla="*/ 190902 w 2257209"/>
                <a:gd name="connsiteY5" fmla="*/ 1660852 h 1839533"/>
                <a:gd name="connsiteX6" fmla="*/ 91167 w 2257209"/>
                <a:gd name="connsiteY6" fmla="*/ 1645390 h 1839533"/>
                <a:gd name="connsiteX7" fmla="*/ 73354 w 2257209"/>
                <a:gd name="connsiteY7" fmla="*/ 1534893 h 1839533"/>
                <a:gd name="connsiteX8" fmla="*/ 63398 w 2257209"/>
                <a:gd name="connsiteY8" fmla="*/ 1328744 h 1839533"/>
                <a:gd name="connsiteX9" fmla="*/ 31730 w 2257209"/>
                <a:gd name="connsiteY9" fmla="*/ 1285573 h 1839533"/>
                <a:gd name="connsiteX10" fmla="*/ 12803 w 2257209"/>
                <a:gd name="connsiteY10" fmla="*/ 1198828 h 1839533"/>
                <a:gd name="connsiteX11" fmla="*/ 21123 w 2257209"/>
                <a:gd name="connsiteY11" fmla="*/ 1011297 h 1839533"/>
                <a:gd name="connsiteX12" fmla="*/ 54336 w 2257209"/>
                <a:gd name="connsiteY12" fmla="*/ 773790 h 1839533"/>
                <a:gd name="connsiteX13" fmla="*/ 42461 w 2257209"/>
                <a:gd name="connsiteY13" fmla="*/ 726289 h 1839533"/>
                <a:gd name="connsiteX14" fmla="*/ 12772 w 2257209"/>
                <a:gd name="connsiteY14" fmla="*/ 660975 h 1839533"/>
                <a:gd name="connsiteX15" fmla="*/ 6835 w 2257209"/>
                <a:gd name="connsiteY15" fmla="*/ 571909 h 1839533"/>
                <a:gd name="connsiteX16" fmla="*/ 54336 w 2257209"/>
                <a:gd name="connsiteY16" fmla="*/ 506595 h 1839533"/>
                <a:gd name="connsiteX17" fmla="*/ 84024 w 2257209"/>
                <a:gd name="connsiteY17" fmla="*/ 447219 h 1839533"/>
                <a:gd name="connsiteX18" fmla="*/ 226528 w 2257209"/>
                <a:gd name="connsiteY18" fmla="*/ 286902 h 1839533"/>
                <a:gd name="connsiteX19" fmla="*/ 256216 w 2257209"/>
                <a:gd name="connsiteY19" fmla="*/ 251277 h 1839533"/>
                <a:gd name="connsiteX20" fmla="*/ 265153 w 2257209"/>
                <a:gd name="connsiteY20" fmla="*/ 212652 h 1839533"/>
                <a:gd name="connsiteX21" fmla="*/ 404658 w 2257209"/>
                <a:gd name="connsiteY21" fmla="*/ 126604 h 1839533"/>
                <a:gd name="connsiteX22" fmla="*/ 594354 w 2257209"/>
                <a:gd name="connsiteY22" fmla="*/ 51658 h 1839533"/>
                <a:gd name="connsiteX23" fmla="*/ 791323 w 2257209"/>
                <a:gd name="connsiteY23" fmla="*/ 22588 h 1839533"/>
                <a:gd name="connsiteX24" fmla="*/ 808594 w 2257209"/>
                <a:gd name="connsiteY24" fmla="*/ 10772 h 1839533"/>
                <a:gd name="connsiteX25" fmla="*/ 876750 w 2257209"/>
                <a:gd name="connsiteY25" fmla="*/ 1893 h 1839533"/>
                <a:gd name="connsiteX26" fmla="*/ 1070914 w 2257209"/>
                <a:gd name="connsiteY26" fmla="*/ 1024 h 1839533"/>
                <a:gd name="connsiteX27" fmla="*/ 1241869 w 2257209"/>
                <a:gd name="connsiteY27" fmla="*/ 13770 h 1839533"/>
                <a:gd name="connsiteX28" fmla="*/ 1446612 w 2257209"/>
                <a:gd name="connsiteY28" fmla="*/ 55275 h 1839533"/>
                <a:gd name="connsiteX29" fmla="*/ 1544689 w 2257209"/>
                <a:gd name="connsiteY29" fmla="*/ 96897 h 1839533"/>
                <a:gd name="connsiteX30" fmla="*/ 1710944 w 2257209"/>
                <a:gd name="connsiteY30" fmla="*/ 144398 h 1839533"/>
                <a:gd name="connsiteX31" fmla="*/ 1794071 w 2257209"/>
                <a:gd name="connsiteY31" fmla="*/ 185962 h 1839533"/>
                <a:gd name="connsiteX32" fmla="*/ 1865323 w 2257209"/>
                <a:gd name="connsiteY32" fmla="*/ 233463 h 1839533"/>
                <a:gd name="connsiteX33" fmla="*/ 1930637 w 2257209"/>
                <a:gd name="connsiteY33" fmla="*/ 292840 h 1839533"/>
                <a:gd name="connsiteX34" fmla="*/ 2013765 w 2257209"/>
                <a:gd name="connsiteY34" fmla="*/ 346279 h 1839533"/>
                <a:gd name="connsiteX35" fmla="*/ 2144355 w 2257209"/>
                <a:gd name="connsiteY35" fmla="*/ 408596 h 1839533"/>
                <a:gd name="connsiteX36" fmla="*/ 2191759 w 2257209"/>
                <a:gd name="connsiteY36" fmla="*/ 500677 h 1839533"/>
                <a:gd name="connsiteX37" fmla="*/ 2248235 w 2257209"/>
                <a:gd name="connsiteY37" fmla="*/ 625368 h 1839533"/>
                <a:gd name="connsiteX38" fmla="*/ 2257209 w 2257209"/>
                <a:gd name="connsiteY38" fmla="*/ 779728 h 1839533"/>
                <a:gd name="connsiteX39" fmla="*/ 2251271 w 2257209"/>
                <a:gd name="connsiteY39" fmla="*/ 928170 h 1839533"/>
                <a:gd name="connsiteX40" fmla="*/ 2251271 w 2257209"/>
                <a:gd name="connsiteY40" fmla="*/ 928170 h 1839533"/>
                <a:gd name="connsiteX41" fmla="*/ 2233458 w 2257209"/>
                <a:gd name="connsiteY41" fmla="*/ 993484 h 1839533"/>
                <a:gd name="connsiteX42" fmla="*/ 2197832 w 2257209"/>
                <a:gd name="connsiteY42" fmla="*/ 1035047 h 1839533"/>
                <a:gd name="connsiteX43" fmla="*/ 2156269 w 2257209"/>
                <a:gd name="connsiteY43" fmla="*/ 1112237 h 1839533"/>
                <a:gd name="connsiteX44" fmla="*/ 2144393 w 2257209"/>
                <a:gd name="connsiteY44" fmla="*/ 1159738 h 1839533"/>
                <a:gd name="connsiteX45" fmla="*/ 2180050 w 2257209"/>
                <a:gd name="connsiteY45" fmla="*/ 1220259 h 1839533"/>
                <a:gd name="connsiteX46" fmla="*/ 2168144 w 2257209"/>
                <a:gd name="connsiteY46" fmla="*/ 1361619 h 1839533"/>
                <a:gd name="connsiteX47" fmla="*/ 2132518 w 2257209"/>
                <a:gd name="connsiteY47" fmla="*/ 1462559 h 1839533"/>
                <a:gd name="connsiteX48" fmla="*/ 2102861 w 2257209"/>
                <a:gd name="connsiteY48" fmla="*/ 1533811 h 1839533"/>
                <a:gd name="connsiteX49" fmla="*/ 2025640 w 2257209"/>
                <a:gd name="connsiteY49" fmla="*/ 1566440 h 1839533"/>
                <a:gd name="connsiteX50" fmla="*/ 1927640 w 2257209"/>
                <a:gd name="connsiteY50" fmla="*/ 1839533 h 1839533"/>
                <a:gd name="connsiteX51" fmla="*/ 1838613 w 2257209"/>
                <a:gd name="connsiteY51" fmla="*/ 1830656 h 1839533"/>
                <a:gd name="connsiteX52" fmla="*/ 1896249 w 2257209"/>
                <a:gd name="connsiteY52" fmla="*/ 1671521 h 1839533"/>
                <a:gd name="connsiteX53" fmla="*/ 1912824 w 2257209"/>
                <a:gd name="connsiteY53" fmla="*/ 1557562 h 1839533"/>
                <a:gd name="connsiteX54" fmla="*/ 1900948 w 2257209"/>
                <a:gd name="connsiteY54" fmla="*/ 1462559 h 1839533"/>
                <a:gd name="connsiteX55" fmla="*/ 1924700 w 2257209"/>
                <a:gd name="connsiteY55" fmla="*/ 1361619 h 1839533"/>
                <a:gd name="connsiteX56" fmla="*/ 1990014 w 2257209"/>
                <a:gd name="connsiteY56" fmla="*/ 1254741 h 1839533"/>
                <a:gd name="connsiteX57" fmla="*/ 1984076 w 2257209"/>
                <a:gd name="connsiteY57" fmla="*/ 1201302 h 1839533"/>
                <a:gd name="connsiteX58" fmla="*/ 2016801 w 2257209"/>
                <a:gd name="connsiteY58" fmla="*/ 1109278 h 1839533"/>
                <a:gd name="connsiteX59" fmla="*/ 2049391 w 2257209"/>
                <a:gd name="connsiteY59" fmla="*/ 951920 h 1839533"/>
                <a:gd name="connsiteX60" fmla="*/ 2120643 w 2257209"/>
                <a:gd name="connsiteY60" fmla="*/ 910357 h 1839533"/>
                <a:gd name="connsiteX61" fmla="*/ 2120643 w 2257209"/>
                <a:gd name="connsiteY61" fmla="*/ 910357 h 1839533"/>
                <a:gd name="connsiteX62" fmla="*/ 2138456 w 2257209"/>
                <a:gd name="connsiteY62" fmla="*/ 785666 h 1839533"/>
                <a:gd name="connsiteX63" fmla="*/ 2068712 w 2257209"/>
                <a:gd name="connsiteY63" fmla="*/ 510348 h 1839533"/>
                <a:gd name="connsiteX64" fmla="*/ 1829697 w 2257209"/>
                <a:gd name="connsiteY64" fmla="*/ 381905 h 1839533"/>
                <a:gd name="connsiteX65" fmla="*/ 1390310 w 2257209"/>
                <a:gd name="connsiteY65" fmla="*/ 179966 h 1839533"/>
                <a:gd name="connsiteX66" fmla="*/ 1187076 w 2257209"/>
                <a:gd name="connsiteY66" fmla="*/ 152927 h 1839533"/>
                <a:gd name="connsiteX67" fmla="*/ 977652 w 2257209"/>
                <a:gd name="connsiteY67" fmla="*/ 147337 h 1839533"/>
                <a:gd name="connsiteX68" fmla="*/ 808419 w 2257209"/>
                <a:gd name="connsiteY68" fmla="*/ 144359 h 1839533"/>
                <a:gd name="connsiteX69" fmla="*/ 621432 w 2257209"/>
                <a:gd name="connsiteY69" fmla="*/ 188901 h 1839533"/>
                <a:gd name="connsiteX70" fmla="*/ 440246 w 2257209"/>
                <a:gd name="connsiteY70" fmla="*/ 275007 h 1839533"/>
                <a:gd name="connsiteX71" fmla="*/ 383288 w 2257209"/>
                <a:gd name="connsiteY71" fmla="*/ 320085 h 1839533"/>
                <a:gd name="connsiteX72" fmla="*/ 334581 w 2257209"/>
                <a:gd name="connsiteY72" fmla="*/ 329641 h 1839533"/>
                <a:gd name="connsiteX73" fmla="*/ 245517 w 2257209"/>
                <a:gd name="connsiteY73" fmla="*/ 406799 h 1839533"/>
                <a:gd name="connsiteX74" fmla="*/ 189696 w 2257209"/>
                <a:gd name="connsiteY74" fmla="*/ 476907 h 1839533"/>
                <a:gd name="connsiteX75" fmla="*/ 182521 w 2257209"/>
                <a:gd name="connsiteY75" fmla="*/ 542191 h 1839533"/>
                <a:gd name="connsiteX76" fmla="*/ 220560 w 2257209"/>
                <a:gd name="connsiteY76" fmla="*/ 571507 h 1839533"/>
                <a:gd name="connsiteX77" fmla="*/ 251455 w 2257209"/>
                <a:gd name="connsiteY77" fmla="*/ 615824 h 1839533"/>
                <a:gd name="connsiteX78" fmla="*/ 238404 w 2257209"/>
                <a:gd name="connsiteY78" fmla="*/ 690663 h 1839533"/>
                <a:gd name="connsiteX79" fmla="*/ 200397 w 2257209"/>
                <a:gd name="connsiteY79" fmla="*/ 736926 h 1839533"/>
                <a:gd name="connsiteX80" fmla="*/ 196747 w 2257209"/>
                <a:gd name="connsiteY80" fmla="*/ 757244 h 1839533"/>
                <a:gd name="connsiteX81" fmla="*/ 230085 w 2257209"/>
                <a:gd name="connsiteY81" fmla="*/ 747719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291905 w 2257209"/>
                <a:gd name="connsiteY84" fmla="*/ 734577 h 1839533"/>
                <a:gd name="connsiteX85" fmla="*/ 322953 w 2257209"/>
                <a:gd name="connsiteY85" fmla="*/ 704857 h 1839533"/>
                <a:gd name="connsiteX86" fmla="*/ 365476 w 2257209"/>
                <a:gd name="connsiteY86" fmla="*/ 684756 h 1839533"/>
                <a:gd name="connsiteX87" fmla="*/ 422471 w 2257209"/>
                <a:gd name="connsiteY87" fmla="*/ 690663 h 1839533"/>
                <a:gd name="connsiteX88" fmla="*/ 446222 w 2257209"/>
                <a:gd name="connsiteY88" fmla="*/ 767853 h 1839533"/>
                <a:gd name="connsiteX89" fmla="*/ 475910 w 2257209"/>
                <a:gd name="connsiteY89" fmla="*/ 874731 h 1839533"/>
                <a:gd name="connsiteX90" fmla="*/ 511536 w 2257209"/>
                <a:gd name="connsiteY90" fmla="*/ 963795 h 1839533"/>
                <a:gd name="connsiteX91" fmla="*/ 526967 w 2257209"/>
                <a:gd name="connsiteY91" fmla="*/ 1026698 h 1839533"/>
                <a:gd name="connsiteX92" fmla="*/ 531699 w 2257209"/>
                <a:gd name="connsiteY92" fmla="*/ 1096806 h 1839533"/>
                <a:gd name="connsiteX93" fmla="*/ 515030 w 2257209"/>
                <a:gd name="connsiteY93" fmla="*/ 1260647 h 1839533"/>
                <a:gd name="connsiteX94" fmla="*/ 499631 w 2257209"/>
                <a:gd name="connsiteY94" fmla="*/ 1379464 h 1839533"/>
                <a:gd name="connsiteX95" fmla="*/ 488929 w 2257209"/>
                <a:gd name="connsiteY95" fmla="*/ 1437386 h 1839533"/>
                <a:gd name="connsiteX96" fmla="*/ 503930 w 2257209"/>
                <a:gd name="connsiteY96" fmla="*/ 1504957 h 1839533"/>
                <a:gd name="connsiteX97" fmla="*/ 496135 w 2257209"/>
                <a:gd name="connsiteY97" fmla="*/ 1612145 h 1839533"/>
                <a:gd name="connsiteX98" fmla="*/ 469940 w 2257209"/>
                <a:gd name="connsiteY98" fmla="*/ 1695273 h 1839533"/>
                <a:gd name="connsiteX0" fmla="*/ 469940 w 2257209"/>
                <a:gd name="connsiteY0" fmla="*/ 1695273 h 1839533"/>
                <a:gd name="connsiteX1" fmla="*/ 369032 w 2257209"/>
                <a:gd name="connsiteY1" fmla="*/ 1717879 h 1839533"/>
                <a:gd name="connsiteX2" fmla="*/ 310861 w 2257209"/>
                <a:gd name="connsiteY2" fmla="*/ 1710735 h 1839533"/>
                <a:gd name="connsiteX3" fmla="*/ 291998 w 2257209"/>
                <a:gd name="connsiteY3" fmla="*/ 1674026 h 1839533"/>
                <a:gd name="connsiteX4" fmla="*/ 249073 w 2257209"/>
                <a:gd name="connsiteY4" fmla="*/ 1662059 h 1839533"/>
                <a:gd name="connsiteX5" fmla="*/ 190902 w 2257209"/>
                <a:gd name="connsiteY5" fmla="*/ 1660852 h 1839533"/>
                <a:gd name="connsiteX6" fmla="*/ 91167 w 2257209"/>
                <a:gd name="connsiteY6" fmla="*/ 1645390 h 1839533"/>
                <a:gd name="connsiteX7" fmla="*/ 73354 w 2257209"/>
                <a:gd name="connsiteY7" fmla="*/ 1534893 h 1839533"/>
                <a:gd name="connsiteX8" fmla="*/ 63398 w 2257209"/>
                <a:gd name="connsiteY8" fmla="*/ 1328744 h 1839533"/>
                <a:gd name="connsiteX9" fmla="*/ 31730 w 2257209"/>
                <a:gd name="connsiteY9" fmla="*/ 1285573 h 1839533"/>
                <a:gd name="connsiteX10" fmla="*/ 12803 w 2257209"/>
                <a:gd name="connsiteY10" fmla="*/ 1198828 h 1839533"/>
                <a:gd name="connsiteX11" fmla="*/ 21123 w 2257209"/>
                <a:gd name="connsiteY11" fmla="*/ 1011297 h 1839533"/>
                <a:gd name="connsiteX12" fmla="*/ 54336 w 2257209"/>
                <a:gd name="connsiteY12" fmla="*/ 773790 h 1839533"/>
                <a:gd name="connsiteX13" fmla="*/ 42461 w 2257209"/>
                <a:gd name="connsiteY13" fmla="*/ 726289 h 1839533"/>
                <a:gd name="connsiteX14" fmla="*/ 12772 w 2257209"/>
                <a:gd name="connsiteY14" fmla="*/ 660975 h 1839533"/>
                <a:gd name="connsiteX15" fmla="*/ 6835 w 2257209"/>
                <a:gd name="connsiteY15" fmla="*/ 571909 h 1839533"/>
                <a:gd name="connsiteX16" fmla="*/ 54336 w 2257209"/>
                <a:gd name="connsiteY16" fmla="*/ 506595 h 1839533"/>
                <a:gd name="connsiteX17" fmla="*/ 84024 w 2257209"/>
                <a:gd name="connsiteY17" fmla="*/ 447219 h 1839533"/>
                <a:gd name="connsiteX18" fmla="*/ 226528 w 2257209"/>
                <a:gd name="connsiteY18" fmla="*/ 286902 h 1839533"/>
                <a:gd name="connsiteX19" fmla="*/ 256216 w 2257209"/>
                <a:gd name="connsiteY19" fmla="*/ 251277 h 1839533"/>
                <a:gd name="connsiteX20" fmla="*/ 265153 w 2257209"/>
                <a:gd name="connsiteY20" fmla="*/ 212652 h 1839533"/>
                <a:gd name="connsiteX21" fmla="*/ 404658 w 2257209"/>
                <a:gd name="connsiteY21" fmla="*/ 126604 h 1839533"/>
                <a:gd name="connsiteX22" fmla="*/ 594354 w 2257209"/>
                <a:gd name="connsiteY22" fmla="*/ 51658 h 1839533"/>
                <a:gd name="connsiteX23" fmla="*/ 791323 w 2257209"/>
                <a:gd name="connsiteY23" fmla="*/ 22588 h 1839533"/>
                <a:gd name="connsiteX24" fmla="*/ 808594 w 2257209"/>
                <a:gd name="connsiteY24" fmla="*/ 10772 h 1839533"/>
                <a:gd name="connsiteX25" fmla="*/ 876750 w 2257209"/>
                <a:gd name="connsiteY25" fmla="*/ 1893 h 1839533"/>
                <a:gd name="connsiteX26" fmla="*/ 1070914 w 2257209"/>
                <a:gd name="connsiteY26" fmla="*/ 1024 h 1839533"/>
                <a:gd name="connsiteX27" fmla="*/ 1241869 w 2257209"/>
                <a:gd name="connsiteY27" fmla="*/ 13770 h 1839533"/>
                <a:gd name="connsiteX28" fmla="*/ 1446612 w 2257209"/>
                <a:gd name="connsiteY28" fmla="*/ 55275 h 1839533"/>
                <a:gd name="connsiteX29" fmla="*/ 1544689 w 2257209"/>
                <a:gd name="connsiteY29" fmla="*/ 96897 h 1839533"/>
                <a:gd name="connsiteX30" fmla="*/ 1710944 w 2257209"/>
                <a:gd name="connsiteY30" fmla="*/ 144398 h 1839533"/>
                <a:gd name="connsiteX31" fmla="*/ 1794071 w 2257209"/>
                <a:gd name="connsiteY31" fmla="*/ 185962 h 1839533"/>
                <a:gd name="connsiteX32" fmla="*/ 1865323 w 2257209"/>
                <a:gd name="connsiteY32" fmla="*/ 233463 h 1839533"/>
                <a:gd name="connsiteX33" fmla="*/ 1930637 w 2257209"/>
                <a:gd name="connsiteY33" fmla="*/ 292840 h 1839533"/>
                <a:gd name="connsiteX34" fmla="*/ 2013765 w 2257209"/>
                <a:gd name="connsiteY34" fmla="*/ 346279 h 1839533"/>
                <a:gd name="connsiteX35" fmla="*/ 2144355 w 2257209"/>
                <a:gd name="connsiteY35" fmla="*/ 408596 h 1839533"/>
                <a:gd name="connsiteX36" fmla="*/ 2191759 w 2257209"/>
                <a:gd name="connsiteY36" fmla="*/ 500677 h 1839533"/>
                <a:gd name="connsiteX37" fmla="*/ 2248235 w 2257209"/>
                <a:gd name="connsiteY37" fmla="*/ 625368 h 1839533"/>
                <a:gd name="connsiteX38" fmla="*/ 2257209 w 2257209"/>
                <a:gd name="connsiteY38" fmla="*/ 779728 h 1839533"/>
                <a:gd name="connsiteX39" fmla="*/ 2251271 w 2257209"/>
                <a:gd name="connsiteY39" fmla="*/ 928170 h 1839533"/>
                <a:gd name="connsiteX40" fmla="*/ 2251271 w 2257209"/>
                <a:gd name="connsiteY40" fmla="*/ 928170 h 1839533"/>
                <a:gd name="connsiteX41" fmla="*/ 2233458 w 2257209"/>
                <a:gd name="connsiteY41" fmla="*/ 993484 h 1839533"/>
                <a:gd name="connsiteX42" fmla="*/ 2197832 w 2257209"/>
                <a:gd name="connsiteY42" fmla="*/ 1035047 h 1839533"/>
                <a:gd name="connsiteX43" fmla="*/ 2156269 w 2257209"/>
                <a:gd name="connsiteY43" fmla="*/ 1112237 h 1839533"/>
                <a:gd name="connsiteX44" fmla="*/ 2144393 w 2257209"/>
                <a:gd name="connsiteY44" fmla="*/ 1159738 h 1839533"/>
                <a:gd name="connsiteX45" fmla="*/ 2180050 w 2257209"/>
                <a:gd name="connsiteY45" fmla="*/ 1220259 h 1839533"/>
                <a:gd name="connsiteX46" fmla="*/ 2168144 w 2257209"/>
                <a:gd name="connsiteY46" fmla="*/ 1361619 h 1839533"/>
                <a:gd name="connsiteX47" fmla="*/ 2132518 w 2257209"/>
                <a:gd name="connsiteY47" fmla="*/ 1462559 h 1839533"/>
                <a:gd name="connsiteX48" fmla="*/ 2102861 w 2257209"/>
                <a:gd name="connsiteY48" fmla="*/ 1533811 h 1839533"/>
                <a:gd name="connsiteX49" fmla="*/ 2025640 w 2257209"/>
                <a:gd name="connsiteY49" fmla="*/ 1566440 h 1839533"/>
                <a:gd name="connsiteX50" fmla="*/ 1927640 w 2257209"/>
                <a:gd name="connsiteY50" fmla="*/ 1839533 h 1839533"/>
                <a:gd name="connsiteX51" fmla="*/ 1836232 w 2257209"/>
                <a:gd name="connsiteY51" fmla="*/ 1825894 h 1839533"/>
                <a:gd name="connsiteX52" fmla="*/ 1896249 w 2257209"/>
                <a:gd name="connsiteY52" fmla="*/ 1671521 h 1839533"/>
                <a:gd name="connsiteX53" fmla="*/ 1912824 w 2257209"/>
                <a:gd name="connsiteY53" fmla="*/ 1557562 h 1839533"/>
                <a:gd name="connsiteX54" fmla="*/ 1900948 w 2257209"/>
                <a:gd name="connsiteY54" fmla="*/ 1462559 h 1839533"/>
                <a:gd name="connsiteX55" fmla="*/ 1924700 w 2257209"/>
                <a:gd name="connsiteY55" fmla="*/ 1361619 h 1839533"/>
                <a:gd name="connsiteX56" fmla="*/ 1990014 w 2257209"/>
                <a:gd name="connsiteY56" fmla="*/ 1254741 h 1839533"/>
                <a:gd name="connsiteX57" fmla="*/ 1984076 w 2257209"/>
                <a:gd name="connsiteY57" fmla="*/ 1201302 h 1839533"/>
                <a:gd name="connsiteX58" fmla="*/ 2016801 w 2257209"/>
                <a:gd name="connsiteY58" fmla="*/ 1109278 h 1839533"/>
                <a:gd name="connsiteX59" fmla="*/ 2049391 w 2257209"/>
                <a:gd name="connsiteY59" fmla="*/ 951920 h 1839533"/>
                <a:gd name="connsiteX60" fmla="*/ 2120643 w 2257209"/>
                <a:gd name="connsiteY60" fmla="*/ 910357 h 1839533"/>
                <a:gd name="connsiteX61" fmla="*/ 2120643 w 2257209"/>
                <a:gd name="connsiteY61" fmla="*/ 910357 h 1839533"/>
                <a:gd name="connsiteX62" fmla="*/ 2138456 w 2257209"/>
                <a:gd name="connsiteY62" fmla="*/ 785666 h 1839533"/>
                <a:gd name="connsiteX63" fmla="*/ 2068712 w 2257209"/>
                <a:gd name="connsiteY63" fmla="*/ 510348 h 1839533"/>
                <a:gd name="connsiteX64" fmla="*/ 1829697 w 2257209"/>
                <a:gd name="connsiteY64" fmla="*/ 381905 h 1839533"/>
                <a:gd name="connsiteX65" fmla="*/ 1390310 w 2257209"/>
                <a:gd name="connsiteY65" fmla="*/ 179966 h 1839533"/>
                <a:gd name="connsiteX66" fmla="*/ 1187076 w 2257209"/>
                <a:gd name="connsiteY66" fmla="*/ 152927 h 1839533"/>
                <a:gd name="connsiteX67" fmla="*/ 977652 w 2257209"/>
                <a:gd name="connsiteY67" fmla="*/ 147337 h 1839533"/>
                <a:gd name="connsiteX68" fmla="*/ 808419 w 2257209"/>
                <a:gd name="connsiteY68" fmla="*/ 144359 h 1839533"/>
                <a:gd name="connsiteX69" fmla="*/ 621432 w 2257209"/>
                <a:gd name="connsiteY69" fmla="*/ 188901 h 1839533"/>
                <a:gd name="connsiteX70" fmla="*/ 440246 w 2257209"/>
                <a:gd name="connsiteY70" fmla="*/ 275007 h 1839533"/>
                <a:gd name="connsiteX71" fmla="*/ 383288 w 2257209"/>
                <a:gd name="connsiteY71" fmla="*/ 320085 h 1839533"/>
                <a:gd name="connsiteX72" fmla="*/ 334581 w 2257209"/>
                <a:gd name="connsiteY72" fmla="*/ 329641 h 1839533"/>
                <a:gd name="connsiteX73" fmla="*/ 245517 w 2257209"/>
                <a:gd name="connsiteY73" fmla="*/ 406799 h 1839533"/>
                <a:gd name="connsiteX74" fmla="*/ 189696 w 2257209"/>
                <a:gd name="connsiteY74" fmla="*/ 476907 h 1839533"/>
                <a:gd name="connsiteX75" fmla="*/ 182521 w 2257209"/>
                <a:gd name="connsiteY75" fmla="*/ 542191 h 1839533"/>
                <a:gd name="connsiteX76" fmla="*/ 220560 w 2257209"/>
                <a:gd name="connsiteY76" fmla="*/ 571507 h 1839533"/>
                <a:gd name="connsiteX77" fmla="*/ 251455 w 2257209"/>
                <a:gd name="connsiteY77" fmla="*/ 615824 h 1839533"/>
                <a:gd name="connsiteX78" fmla="*/ 238404 w 2257209"/>
                <a:gd name="connsiteY78" fmla="*/ 690663 h 1839533"/>
                <a:gd name="connsiteX79" fmla="*/ 200397 w 2257209"/>
                <a:gd name="connsiteY79" fmla="*/ 736926 h 1839533"/>
                <a:gd name="connsiteX80" fmla="*/ 196747 w 2257209"/>
                <a:gd name="connsiteY80" fmla="*/ 757244 h 1839533"/>
                <a:gd name="connsiteX81" fmla="*/ 230085 w 2257209"/>
                <a:gd name="connsiteY81" fmla="*/ 747719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291905 w 2257209"/>
                <a:gd name="connsiteY84" fmla="*/ 734577 h 1839533"/>
                <a:gd name="connsiteX85" fmla="*/ 322953 w 2257209"/>
                <a:gd name="connsiteY85" fmla="*/ 704857 h 1839533"/>
                <a:gd name="connsiteX86" fmla="*/ 365476 w 2257209"/>
                <a:gd name="connsiteY86" fmla="*/ 684756 h 1839533"/>
                <a:gd name="connsiteX87" fmla="*/ 422471 w 2257209"/>
                <a:gd name="connsiteY87" fmla="*/ 690663 h 1839533"/>
                <a:gd name="connsiteX88" fmla="*/ 446222 w 2257209"/>
                <a:gd name="connsiteY88" fmla="*/ 767853 h 1839533"/>
                <a:gd name="connsiteX89" fmla="*/ 475910 w 2257209"/>
                <a:gd name="connsiteY89" fmla="*/ 874731 h 1839533"/>
                <a:gd name="connsiteX90" fmla="*/ 511536 w 2257209"/>
                <a:gd name="connsiteY90" fmla="*/ 963795 h 1839533"/>
                <a:gd name="connsiteX91" fmla="*/ 526967 w 2257209"/>
                <a:gd name="connsiteY91" fmla="*/ 1026698 h 1839533"/>
                <a:gd name="connsiteX92" fmla="*/ 531699 w 2257209"/>
                <a:gd name="connsiteY92" fmla="*/ 1096806 h 1839533"/>
                <a:gd name="connsiteX93" fmla="*/ 515030 w 2257209"/>
                <a:gd name="connsiteY93" fmla="*/ 1260647 h 1839533"/>
                <a:gd name="connsiteX94" fmla="*/ 499631 w 2257209"/>
                <a:gd name="connsiteY94" fmla="*/ 1379464 h 1839533"/>
                <a:gd name="connsiteX95" fmla="*/ 488929 w 2257209"/>
                <a:gd name="connsiteY95" fmla="*/ 1437386 h 1839533"/>
                <a:gd name="connsiteX96" fmla="*/ 503930 w 2257209"/>
                <a:gd name="connsiteY96" fmla="*/ 1504957 h 1839533"/>
                <a:gd name="connsiteX97" fmla="*/ 496135 w 2257209"/>
                <a:gd name="connsiteY97" fmla="*/ 1612145 h 1839533"/>
                <a:gd name="connsiteX98" fmla="*/ 469940 w 2257209"/>
                <a:gd name="connsiteY98" fmla="*/ 1695273 h 1839533"/>
                <a:gd name="connsiteX0" fmla="*/ 469940 w 2257209"/>
                <a:gd name="connsiteY0" fmla="*/ 1695273 h 1839533"/>
                <a:gd name="connsiteX1" fmla="*/ 369032 w 2257209"/>
                <a:gd name="connsiteY1" fmla="*/ 1717879 h 1839533"/>
                <a:gd name="connsiteX2" fmla="*/ 310861 w 2257209"/>
                <a:gd name="connsiteY2" fmla="*/ 1710735 h 1839533"/>
                <a:gd name="connsiteX3" fmla="*/ 291998 w 2257209"/>
                <a:gd name="connsiteY3" fmla="*/ 1674026 h 1839533"/>
                <a:gd name="connsiteX4" fmla="*/ 249073 w 2257209"/>
                <a:gd name="connsiteY4" fmla="*/ 1662059 h 1839533"/>
                <a:gd name="connsiteX5" fmla="*/ 190902 w 2257209"/>
                <a:gd name="connsiteY5" fmla="*/ 1660852 h 1839533"/>
                <a:gd name="connsiteX6" fmla="*/ 91167 w 2257209"/>
                <a:gd name="connsiteY6" fmla="*/ 1645390 h 1839533"/>
                <a:gd name="connsiteX7" fmla="*/ 73354 w 2257209"/>
                <a:gd name="connsiteY7" fmla="*/ 1534893 h 1839533"/>
                <a:gd name="connsiteX8" fmla="*/ 63398 w 2257209"/>
                <a:gd name="connsiteY8" fmla="*/ 1328744 h 1839533"/>
                <a:gd name="connsiteX9" fmla="*/ 31730 w 2257209"/>
                <a:gd name="connsiteY9" fmla="*/ 1285573 h 1839533"/>
                <a:gd name="connsiteX10" fmla="*/ 12803 w 2257209"/>
                <a:gd name="connsiteY10" fmla="*/ 1198828 h 1839533"/>
                <a:gd name="connsiteX11" fmla="*/ 21123 w 2257209"/>
                <a:gd name="connsiteY11" fmla="*/ 1011297 h 1839533"/>
                <a:gd name="connsiteX12" fmla="*/ 54336 w 2257209"/>
                <a:gd name="connsiteY12" fmla="*/ 773790 h 1839533"/>
                <a:gd name="connsiteX13" fmla="*/ 42461 w 2257209"/>
                <a:gd name="connsiteY13" fmla="*/ 726289 h 1839533"/>
                <a:gd name="connsiteX14" fmla="*/ 12772 w 2257209"/>
                <a:gd name="connsiteY14" fmla="*/ 660975 h 1839533"/>
                <a:gd name="connsiteX15" fmla="*/ 6835 w 2257209"/>
                <a:gd name="connsiteY15" fmla="*/ 571909 h 1839533"/>
                <a:gd name="connsiteX16" fmla="*/ 54336 w 2257209"/>
                <a:gd name="connsiteY16" fmla="*/ 506595 h 1839533"/>
                <a:gd name="connsiteX17" fmla="*/ 84024 w 2257209"/>
                <a:gd name="connsiteY17" fmla="*/ 447219 h 1839533"/>
                <a:gd name="connsiteX18" fmla="*/ 226528 w 2257209"/>
                <a:gd name="connsiteY18" fmla="*/ 286902 h 1839533"/>
                <a:gd name="connsiteX19" fmla="*/ 256216 w 2257209"/>
                <a:gd name="connsiteY19" fmla="*/ 251277 h 1839533"/>
                <a:gd name="connsiteX20" fmla="*/ 265153 w 2257209"/>
                <a:gd name="connsiteY20" fmla="*/ 212652 h 1839533"/>
                <a:gd name="connsiteX21" fmla="*/ 404658 w 2257209"/>
                <a:gd name="connsiteY21" fmla="*/ 126604 h 1839533"/>
                <a:gd name="connsiteX22" fmla="*/ 594354 w 2257209"/>
                <a:gd name="connsiteY22" fmla="*/ 51658 h 1839533"/>
                <a:gd name="connsiteX23" fmla="*/ 791323 w 2257209"/>
                <a:gd name="connsiteY23" fmla="*/ 22588 h 1839533"/>
                <a:gd name="connsiteX24" fmla="*/ 808594 w 2257209"/>
                <a:gd name="connsiteY24" fmla="*/ 10772 h 1839533"/>
                <a:gd name="connsiteX25" fmla="*/ 876750 w 2257209"/>
                <a:gd name="connsiteY25" fmla="*/ 1893 h 1839533"/>
                <a:gd name="connsiteX26" fmla="*/ 1070914 w 2257209"/>
                <a:gd name="connsiteY26" fmla="*/ 1024 h 1839533"/>
                <a:gd name="connsiteX27" fmla="*/ 1241869 w 2257209"/>
                <a:gd name="connsiteY27" fmla="*/ 13770 h 1839533"/>
                <a:gd name="connsiteX28" fmla="*/ 1446612 w 2257209"/>
                <a:gd name="connsiteY28" fmla="*/ 55275 h 1839533"/>
                <a:gd name="connsiteX29" fmla="*/ 1544689 w 2257209"/>
                <a:gd name="connsiteY29" fmla="*/ 96897 h 1839533"/>
                <a:gd name="connsiteX30" fmla="*/ 1710944 w 2257209"/>
                <a:gd name="connsiteY30" fmla="*/ 144398 h 1839533"/>
                <a:gd name="connsiteX31" fmla="*/ 1794071 w 2257209"/>
                <a:gd name="connsiteY31" fmla="*/ 185962 h 1839533"/>
                <a:gd name="connsiteX32" fmla="*/ 1865323 w 2257209"/>
                <a:gd name="connsiteY32" fmla="*/ 233463 h 1839533"/>
                <a:gd name="connsiteX33" fmla="*/ 1930637 w 2257209"/>
                <a:gd name="connsiteY33" fmla="*/ 292840 h 1839533"/>
                <a:gd name="connsiteX34" fmla="*/ 2013765 w 2257209"/>
                <a:gd name="connsiteY34" fmla="*/ 346279 h 1839533"/>
                <a:gd name="connsiteX35" fmla="*/ 2144355 w 2257209"/>
                <a:gd name="connsiteY35" fmla="*/ 408596 h 1839533"/>
                <a:gd name="connsiteX36" fmla="*/ 2191759 w 2257209"/>
                <a:gd name="connsiteY36" fmla="*/ 500677 h 1839533"/>
                <a:gd name="connsiteX37" fmla="*/ 2248235 w 2257209"/>
                <a:gd name="connsiteY37" fmla="*/ 625368 h 1839533"/>
                <a:gd name="connsiteX38" fmla="*/ 2257209 w 2257209"/>
                <a:gd name="connsiteY38" fmla="*/ 779728 h 1839533"/>
                <a:gd name="connsiteX39" fmla="*/ 2251271 w 2257209"/>
                <a:gd name="connsiteY39" fmla="*/ 928170 h 1839533"/>
                <a:gd name="connsiteX40" fmla="*/ 2251271 w 2257209"/>
                <a:gd name="connsiteY40" fmla="*/ 928170 h 1839533"/>
                <a:gd name="connsiteX41" fmla="*/ 2233458 w 2257209"/>
                <a:gd name="connsiteY41" fmla="*/ 993484 h 1839533"/>
                <a:gd name="connsiteX42" fmla="*/ 2209738 w 2257209"/>
                <a:gd name="connsiteY42" fmla="*/ 1037428 h 1839533"/>
                <a:gd name="connsiteX43" fmla="*/ 2156269 w 2257209"/>
                <a:gd name="connsiteY43" fmla="*/ 1112237 h 1839533"/>
                <a:gd name="connsiteX44" fmla="*/ 2144393 w 2257209"/>
                <a:gd name="connsiteY44" fmla="*/ 1159738 h 1839533"/>
                <a:gd name="connsiteX45" fmla="*/ 2180050 w 2257209"/>
                <a:gd name="connsiteY45" fmla="*/ 1220259 h 1839533"/>
                <a:gd name="connsiteX46" fmla="*/ 2168144 w 2257209"/>
                <a:gd name="connsiteY46" fmla="*/ 1361619 h 1839533"/>
                <a:gd name="connsiteX47" fmla="*/ 2132518 w 2257209"/>
                <a:gd name="connsiteY47" fmla="*/ 1462559 h 1839533"/>
                <a:gd name="connsiteX48" fmla="*/ 2102861 w 2257209"/>
                <a:gd name="connsiteY48" fmla="*/ 1533811 h 1839533"/>
                <a:gd name="connsiteX49" fmla="*/ 2025640 w 2257209"/>
                <a:gd name="connsiteY49" fmla="*/ 1566440 h 1839533"/>
                <a:gd name="connsiteX50" fmla="*/ 1927640 w 2257209"/>
                <a:gd name="connsiteY50" fmla="*/ 1839533 h 1839533"/>
                <a:gd name="connsiteX51" fmla="*/ 1836232 w 2257209"/>
                <a:gd name="connsiteY51" fmla="*/ 1825894 h 1839533"/>
                <a:gd name="connsiteX52" fmla="*/ 1896249 w 2257209"/>
                <a:gd name="connsiteY52" fmla="*/ 1671521 h 1839533"/>
                <a:gd name="connsiteX53" fmla="*/ 1912824 w 2257209"/>
                <a:gd name="connsiteY53" fmla="*/ 1557562 h 1839533"/>
                <a:gd name="connsiteX54" fmla="*/ 1900948 w 2257209"/>
                <a:gd name="connsiteY54" fmla="*/ 1462559 h 1839533"/>
                <a:gd name="connsiteX55" fmla="*/ 1924700 w 2257209"/>
                <a:gd name="connsiteY55" fmla="*/ 1361619 h 1839533"/>
                <a:gd name="connsiteX56" fmla="*/ 1990014 w 2257209"/>
                <a:gd name="connsiteY56" fmla="*/ 1254741 h 1839533"/>
                <a:gd name="connsiteX57" fmla="*/ 1984076 w 2257209"/>
                <a:gd name="connsiteY57" fmla="*/ 1201302 h 1839533"/>
                <a:gd name="connsiteX58" fmla="*/ 2016801 w 2257209"/>
                <a:gd name="connsiteY58" fmla="*/ 1109278 h 1839533"/>
                <a:gd name="connsiteX59" fmla="*/ 2049391 w 2257209"/>
                <a:gd name="connsiteY59" fmla="*/ 951920 h 1839533"/>
                <a:gd name="connsiteX60" fmla="*/ 2120643 w 2257209"/>
                <a:gd name="connsiteY60" fmla="*/ 910357 h 1839533"/>
                <a:gd name="connsiteX61" fmla="*/ 2120643 w 2257209"/>
                <a:gd name="connsiteY61" fmla="*/ 910357 h 1839533"/>
                <a:gd name="connsiteX62" fmla="*/ 2138456 w 2257209"/>
                <a:gd name="connsiteY62" fmla="*/ 785666 h 1839533"/>
                <a:gd name="connsiteX63" fmla="*/ 2068712 w 2257209"/>
                <a:gd name="connsiteY63" fmla="*/ 510348 h 1839533"/>
                <a:gd name="connsiteX64" fmla="*/ 1829697 w 2257209"/>
                <a:gd name="connsiteY64" fmla="*/ 381905 h 1839533"/>
                <a:gd name="connsiteX65" fmla="*/ 1390310 w 2257209"/>
                <a:gd name="connsiteY65" fmla="*/ 179966 h 1839533"/>
                <a:gd name="connsiteX66" fmla="*/ 1187076 w 2257209"/>
                <a:gd name="connsiteY66" fmla="*/ 152927 h 1839533"/>
                <a:gd name="connsiteX67" fmla="*/ 977652 w 2257209"/>
                <a:gd name="connsiteY67" fmla="*/ 147337 h 1839533"/>
                <a:gd name="connsiteX68" fmla="*/ 808419 w 2257209"/>
                <a:gd name="connsiteY68" fmla="*/ 144359 h 1839533"/>
                <a:gd name="connsiteX69" fmla="*/ 621432 w 2257209"/>
                <a:gd name="connsiteY69" fmla="*/ 188901 h 1839533"/>
                <a:gd name="connsiteX70" fmla="*/ 440246 w 2257209"/>
                <a:gd name="connsiteY70" fmla="*/ 275007 h 1839533"/>
                <a:gd name="connsiteX71" fmla="*/ 383288 w 2257209"/>
                <a:gd name="connsiteY71" fmla="*/ 320085 h 1839533"/>
                <a:gd name="connsiteX72" fmla="*/ 334581 w 2257209"/>
                <a:gd name="connsiteY72" fmla="*/ 329641 h 1839533"/>
                <a:gd name="connsiteX73" fmla="*/ 245517 w 2257209"/>
                <a:gd name="connsiteY73" fmla="*/ 406799 h 1839533"/>
                <a:gd name="connsiteX74" fmla="*/ 189696 w 2257209"/>
                <a:gd name="connsiteY74" fmla="*/ 476907 h 1839533"/>
                <a:gd name="connsiteX75" fmla="*/ 182521 w 2257209"/>
                <a:gd name="connsiteY75" fmla="*/ 542191 h 1839533"/>
                <a:gd name="connsiteX76" fmla="*/ 220560 w 2257209"/>
                <a:gd name="connsiteY76" fmla="*/ 571507 h 1839533"/>
                <a:gd name="connsiteX77" fmla="*/ 251455 w 2257209"/>
                <a:gd name="connsiteY77" fmla="*/ 615824 h 1839533"/>
                <a:gd name="connsiteX78" fmla="*/ 238404 w 2257209"/>
                <a:gd name="connsiteY78" fmla="*/ 690663 h 1839533"/>
                <a:gd name="connsiteX79" fmla="*/ 200397 w 2257209"/>
                <a:gd name="connsiteY79" fmla="*/ 736926 h 1839533"/>
                <a:gd name="connsiteX80" fmla="*/ 196747 w 2257209"/>
                <a:gd name="connsiteY80" fmla="*/ 757244 h 1839533"/>
                <a:gd name="connsiteX81" fmla="*/ 230085 w 2257209"/>
                <a:gd name="connsiteY81" fmla="*/ 747719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291905 w 2257209"/>
                <a:gd name="connsiteY84" fmla="*/ 734577 h 1839533"/>
                <a:gd name="connsiteX85" fmla="*/ 322953 w 2257209"/>
                <a:gd name="connsiteY85" fmla="*/ 704857 h 1839533"/>
                <a:gd name="connsiteX86" fmla="*/ 365476 w 2257209"/>
                <a:gd name="connsiteY86" fmla="*/ 684756 h 1839533"/>
                <a:gd name="connsiteX87" fmla="*/ 422471 w 2257209"/>
                <a:gd name="connsiteY87" fmla="*/ 690663 h 1839533"/>
                <a:gd name="connsiteX88" fmla="*/ 446222 w 2257209"/>
                <a:gd name="connsiteY88" fmla="*/ 767853 h 1839533"/>
                <a:gd name="connsiteX89" fmla="*/ 475910 w 2257209"/>
                <a:gd name="connsiteY89" fmla="*/ 874731 h 1839533"/>
                <a:gd name="connsiteX90" fmla="*/ 511536 w 2257209"/>
                <a:gd name="connsiteY90" fmla="*/ 963795 h 1839533"/>
                <a:gd name="connsiteX91" fmla="*/ 526967 w 2257209"/>
                <a:gd name="connsiteY91" fmla="*/ 1026698 h 1839533"/>
                <a:gd name="connsiteX92" fmla="*/ 531699 w 2257209"/>
                <a:gd name="connsiteY92" fmla="*/ 1096806 h 1839533"/>
                <a:gd name="connsiteX93" fmla="*/ 515030 w 2257209"/>
                <a:gd name="connsiteY93" fmla="*/ 1260647 h 1839533"/>
                <a:gd name="connsiteX94" fmla="*/ 499631 w 2257209"/>
                <a:gd name="connsiteY94" fmla="*/ 1379464 h 1839533"/>
                <a:gd name="connsiteX95" fmla="*/ 488929 w 2257209"/>
                <a:gd name="connsiteY95" fmla="*/ 1437386 h 1839533"/>
                <a:gd name="connsiteX96" fmla="*/ 503930 w 2257209"/>
                <a:gd name="connsiteY96" fmla="*/ 1504957 h 1839533"/>
                <a:gd name="connsiteX97" fmla="*/ 496135 w 2257209"/>
                <a:gd name="connsiteY97" fmla="*/ 1612145 h 1839533"/>
                <a:gd name="connsiteX98" fmla="*/ 469940 w 2257209"/>
                <a:gd name="connsiteY98" fmla="*/ 1695273 h 1839533"/>
                <a:gd name="connsiteX0" fmla="*/ 469940 w 2257209"/>
                <a:gd name="connsiteY0" fmla="*/ 1695273 h 1839533"/>
                <a:gd name="connsiteX1" fmla="*/ 369032 w 2257209"/>
                <a:gd name="connsiteY1" fmla="*/ 1717879 h 1839533"/>
                <a:gd name="connsiteX2" fmla="*/ 310861 w 2257209"/>
                <a:gd name="connsiteY2" fmla="*/ 1710735 h 1839533"/>
                <a:gd name="connsiteX3" fmla="*/ 291998 w 2257209"/>
                <a:gd name="connsiteY3" fmla="*/ 1674026 h 1839533"/>
                <a:gd name="connsiteX4" fmla="*/ 249073 w 2257209"/>
                <a:gd name="connsiteY4" fmla="*/ 1662059 h 1839533"/>
                <a:gd name="connsiteX5" fmla="*/ 190902 w 2257209"/>
                <a:gd name="connsiteY5" fmla="*/ 1660852 h 1839533"/>
                <a:gd name="connsiteX6" fmla="*/ 91167 w 2257209"/>
                <a:gd name="connsiteY6" fmla="*/ 1645390 h 1839533"/>
                <a:gd name="connsiteX7" fmla="*/ 73354 w 2257209"/>
                <a:gd name="connsiteY7" fmla="*/ 1534893 h 1839533"/>
                <a:gd name="connsiteX8" fmla="*/ 63398 w 2257209"/>
                <a:gd name="connsiteY8" fmla="*/ 1328744 h 1839533"/>
                <a:gd name="connsiteX9" fmla="*/ 31730 w 2257209"/>
                <a:gd name="connsiteY9" fmla="*/ 1285573 h 1839533"/>
                <a:gd name="connsiteX10" fmla="*/ 12803 w 2257209"/>
                <a:gd name="connsiteY10" fmla="*/ 1198828 h 1839533"/>
                <a:gd name="connsiteX11" fmla="*/ 21123 w 2257209"/>
                <a:gd name="connsiteY11" fmla="*/ 1011297 h 1839533"/>
                <a:gd name="connsiteX12" fmla="*/ 54336 w 2257209"/>
                <a:gd name="connsiteY12" fmla="*/ 773790 h 1839533"/>
                <a:gd name="connsiteX13" fmla="*/ 42461 w 2257209"/>
                <a:gd name="connsiteY13" fmla="*/ 726289 h 1839533"/>
                <a:gd name="connsiteX14" fmla="*/ 12772 w 2257209"/>
                <a:gd name="connsiteY14" fmla="*/ 660975 h 1839533"/>
                <a:gd name="connsiteX15" fmla="*/ 6835 w 2257209"/>
                <a:gd name="connsiteY15" fmla="*/ 571909 h 1839533"/>
                <a:gd name="connsiteX16" fmla="*/ 54336 w 2257209"/>
                <a:gd name="connsiteY16" fmla="*/ 506595 h 1839533"/>
                <a:gd name="connsiteX17" fmla="*/ 84024 w 2257209"/>
                <a:gd name="connsiteY17" fmla="*/ 447219 h 1839533"/>
                <a:gd name="connsiteX18" fmla="*/ 226528 w 2257209"/>
                <a:gd name="connsiteY18" fmla="*/ 286902 h 1839533"/>
                <a:gd name="connsiteX19" fmla="*/ 256216 w 2257209"/>
                <a:gd name="connsiteY19" fmla="*/ 251277 h 1839533"/>
                <a:gd name="connsiteX20" fmla="*/ 265153 w 2257209"/>
                <a:gd name="connsiteY20" fmla="*/ 212652 h 1839533"/>
                <a:gd name="connsiteX21" fmla="*/ 404658 w 2257209"/>
                <a:gd name="connsiteY21" fmla="*/ 126604 h 1839533"/>
                <a:gd name="connsiteX22" fmla="*/ 594354 w 2257209"/>
                <a:gd name="connsiteY22" fmla="*/ 51658 h 1839533"/>
                <a:gd name="connsiteX23" fmla="*/ 791323 w 2257209"/>
                <a:gd name="connsiteY23" fmla="*/ 22588 h 1839533"/>
                <a:gd name="connsiteX24" fmla="*/ 808594 w 2257209"/>
                <a:gd name="connsiteY24" fmla="*/ 10772 h 1839533"/>
                <a:gd name="connsiteX25" fmla="*/ 876750 w 2257209"/>
                <a:gd name="connsiteY25" fmla="*/ 1893 h 1839533"/>
                <a:gd name="connsiteX26" fmla="*/ 1070914 w 2257209"/>
                <a:gd name="connsiteY26" fmla="*/ 1024 h 1839533"/>
                <a:gd name="connsiteX27" fmla="*/ 1241869 w 2257209"/>
                <a:gd name="connsiteY27" fmla="*/ 13770 h 1839533"/>
                <a:gd name="connsiteX28" fmla="*/ 1446612 w 2257209"/>
                <a:gd name="connsiteY28" fmla="*/ 55275 h 1839533"/>
                <a:gd name="connsiteX29" fmla="*/ 1544689 w 2257209"/>
                <a:gd name="connsiteY29" fmla="*/ 96897 h 1839533"/>
                <a:gd name="connsiteX30" fmla="*/ 1710944 w 2257209"/>
                <a:gd name="connsiteY30" fmla="*/ 144398 h 1839533"/>
                <a:gd name="connsiteX31" fmla="*/ 1794071 w 2257209"/>
                <a:gd name="connsiteY31" fmla="*/ 185962 h 1839533"/>
                <a:gd name="connsiteX32" fmla="*/ 1865323 w 2257209"/>
                <a:gd name="connsiteY32" fmla="*/ 233463 h 1839533"/>
                <a:gd name="connsiteX33" fmla="*/ 1930637 w 2257209"/>
                <a:gd name="connsiteY33" fmla="*/ 292840 h 1839533"/>
                <a:gd name="connsiteX34" fmla="*/ 2013765 w 2257209"/>
                <a:gd name="connsiteY34" fmla="*/ 346279 h 1839533"/>
                <a:gd name="connsiteX35" fmla="*/ 2144355 w 2257209"/>
                <a:gd name="connsiteY35" fmla="*/ 408596 h 1839533"/>
                <a:gd name="connsiteX36" fmla="*/ 2191759 w 2257209"/>
                <a:gd name="connsiteY36" fmla="*/ 500677 h 1839533"/>
                <a:gd name="connsiteX37" fmla="*/ 2248235 w 2257209"/>
                <a:gd name="connsiteY37" fmla="*/ 625368 h 1839533"/>
                <a:gd name="connsiteX38" fmla="*/ 2257209 w 2257209"/>
                <a:gd name="connsiteY38" fmla="*/ 779728 h 1839533"/>
                <a:gd name="connsiteX39" fmla="*/ 2251271 w 2257209"/>
                <a:gd name="connsiteY39" fmla="*/ 928170 h 1839533"/>
                <a:gd name="connsiteX40" fmla="*/ 2251271 w 2257209"/>
                <a:gd name="connsiteY40" fmla="*/ 928170 h 1839533"/>
                <a:gd name="connsiteX41" fmla="*/ 2233458 w 2257209"/>
                <a:gd name="connsiteY41" fmla="*/ 993484 h 1839533"/>
                <a:gd name="connsiteX42" fmla="*/ 2209738 w 2257209"/>
                <a:gd name="connsiteY42" fmla="*/ 1037428 h 1839533"/>
                <a:gd name="connsiteX43" fmla="*/ 2156269 w 2257209"/>
                <a:gd name="connsiteY43" fmla="*/ 1112237 h 1839533"/>
                <a:gd name="connsiteX44" fmla="*/ 2144393 w 2257209"/>
                <a:gd name="connsiteY44" fmla="*/ 1159738 h 1839533"/>
                <a:gd name="connsiteX45" fmla="*/ 2180050 w 2257209"/>
                <a:gd name="connsiteY45" fmla="*/ 1220259 h 1839533"/>
                <a:gd name="connsiteX46" fmla="*/ 2168144 w 2257209"/>
                <a:gd name="connsiteY46" fmla="*/ 1361619 h 1839533"/>
                <a:gd name="connsiteX47" fmla="*/ 2139662 w 2257209"/>
                <a:gd name="connsiteY47" fmla="*/ 1467321 h 1839533"/>
                <a:gd name="connsiteX48" fmla="*/ 2102861 w 2257209"/>
                <a:gd name="connsiteY48" fmla="*/ 1533811 h 1839533"/>
                <a:gd name="connsiteX49" fmla="*/ 2025640 w 2257209"/>
                <a:gd name="connsiteY49" fmla="*/ 1566440 h 1839533"/>
                <a:gd name="connsiteX50" fmla="*/ 1927640 w 2257209"/>
                <a:gd name="connsiteY50" fmla="*/ 1839533 h 1839533"/>
                <a:gd name="connsiteX51" fmla="*/ 1836232 w 2257209"/>
                <a:gd name="connsiteY51" fmla="*/ 1825894 h 1839533"/>
                <a:gd name="connsiteX52" fmla="*/ 1896249 w 2257209"/>
                <a:gd name="connsiteY52" fmla="*/ 1671521 h 1839533"/>
                <a:gd name="connsiteX53" fmla="*/ 1912824 w 2257209"/>
                <a:gd name="connsiteY53" fmla="*/ 1557562 h 1839533"/>
                <a:gd name="connsiteX54" fmla="*/ 1900948 w 2257209"/>
                <a:gd name="connsiteY54" fmla="*/ 1462559 h 1839533"/>
                <a:gd name="connsiteX55" fmla="*/ 1924700 w 2257209"/>
                <a:gd name="connsiteY55" fmla="*/ 1361619 h 1839533"/>
                <a:gd name="connsiteX56" fmla="*/ 1990014 w 2257209"/>
                <a:gd name="connsiteY56" fmla="*/ 1254741 h 1839533"/>
                <a:gd name="connsiteX57" fmla="*/ 1984076 w 2257209"/>
                <a:gd name="connsiteY57" fmla="*/ 1201302 h 1839533"/>
                <a:gd name="connsiteX58" fmla="*/ 2016801 w 2257209"/>
                <a:gd name="connsiteY58" fmla="*/ 1109278 h 1839533"/>
                <a:gd name="connsiteX59" fmla="*/ 2049391 w 2257209"/>
                <a:gd name="connsiteY59" fmla="*/ 951920 h 1839533"/>
                <a:gd name="connsiteX60" fmla="*/ 2120643 w 2257209"/>
                <a:gd name="connsiteY60" fmla="*/ 910357 h 1839533"/>
                <a:gd name="connsiteX61" fmla="*/ 2120643 w 2257209"/>
                <a:gd name="connsiteY61" fmla="*/ 910357 h 1839533"/>
                <a:gd name="connsiteX62" fmla="*/ 2138456 w 2257209"/>
                <a:gd name="connsiteY62" fmla="*/ 785666 h 1839533"/>
                <a:gd name="connsiteX63" fmla="*/ 2068712 w 2257209"/>
                <a:gd name="connsiteY63" fmla="*/ 510348 h 1839533"/>
                <a:gd name="connsiteX64" fmla="*/ 1829697 w 2257209"/>
                <a:gd name="connsiteY64" fmla="*/ 381905 h 1839533"/>
                <a:gd name="connsiteX65" fmla="*/ 1390310 w 2257209"/>
                <a:gd name="connsiteY65" fmla="*/ 179966 h 1839533"/>
                <a:gd name="connsiteX66" fmla="*/ 1187076 w 2257209"/>
                <a:gd name="connsiteY66" fmla="*/ 152927 h 1839533"/>
                <a:gd name="connsiteX67" fmla="*/ 977652 w 2257209"/>
                <a:gd name="connsiteY67" fmla="*/ 147337 h 1839533"/>
                <a:gd name="connsiteX68" fmla="*/ 808419 w 2257209"/>
                <a:gd name="connsiteY68" fmla="*/ 144359 h 1839533"/>
                <a:gd name="connsiteX69" fmla="*/ 621432 w 2257209"/>
                <a:gd name="connsiteY69" fmla="*/ 188901 h 1839533"/>
                <a:gd name="connsiteX70" fmla="*/ 440246 w 2257209"/>
                <a:gd name="connsiteY70" fmla="*/ 275007 h 1839533"/>
                <a:gd name="connsiteX71" fmla="*/ 383288 w 2257209"/>
                <a:gd name="connsiteY71" fmla="*/ 320085 h 1839533"/>
                <a:gd name="connsiteX72" fmla="*/ 334581 w 2257209"/>
                <a:gd name="connsiteY72" fmla="*/ 329641 h 1839533"/>
                <a:gd name="connsiteX73" fmla="*/ 245517 w 2257209"/>
                <a:gd name="connsiteY73" fmla="*/ 406799 h 1839533"/>
                <a:gd name="connsiteX74" fmla="*/ 189696 w 2257209"/>
                <a:gd name="connsiteY74" fmla="*/ 476907 h 1839533"/>
                <a:gd name="connsiteX75" fmla="*/ 182521 w 2257209"/>
                <a:gd name="connsiteY75" fmla="*/ 542191 h 1839533"/>
                <a:gd name="connsiteX76" fmla="*/ 220560 w 2257209"/>
                <a:gd name="connsiteY76" fmla="*/ 571507 h 1839533"/>
                <a:gd name="connsiteX77" fmla="*/ 251455 w 2257209"/>
                <a:gd name="connsiteY77" fmla="*/ 615824 h 1839533"/>
                <a:gd name="connsiteX78" fmla="*/ 238404 w 2257209"/>
                <a:gd name="connsiteY78" fmla="*/ 690663 h 1839533"/>
                <a:gd name="connsiteX79" fmla="*/ 200397 w 2257209"/>
                <a:gd name="connsiteY79" fmla="*/ 736926 h 1839533"/>
                <a:gd name="connsiteX80" fmla="*/ 196747 w 2257209"/>
                <a:gd name="connsiteY80" fmla="*/ 757244 h 1839533"/>
                <a:gd name="connsiteX81" fmla="*/ 230085 w 2257209"/>
                <a:gd name="connsiteY81" fmla="*/ 747719 h 1839533"/>
                <a:gd name="connsiteX82" fmla="*/ 268092 w 2257209"/>
                <a:gd name="connsiteY82" fmla="*/ 744102 h 1839533"/>
                <a:gd name="connsiteX83" fmla="*/ 268092 w 2257209"/>
                <a:gd name="connsiteY83" fmla="*/ 744102 h 1839533"/>
                <a:gd name="connsiteX84" fmla="*/ 291905 w 2257209"/>
                <a:gd name="connsiteY84" fmla="*/ 734577 h 1839533"/>
                <a:gd name="connsiteX85" fmla="*/ 322953 w 2257209"/>
                <a:gd name="connsiteY85" fmla="*/ 704857 h 1839533"/>
                <a:gd name="connsiteX86" fmla="*/ 365476 w 2257209"/>
                <a:gd name="connsiteY86" fmla="*/ 684756 h 1839533"/>
                <a:gd name="connsiteX87" fmla="*/ 422471 w 2257209"/>
                <a:gd name="connsiteY87" fmla="*/ 690663 h 1839533"/>
                <a:gd name="connsiteX88" fmla="*/ 446222 w 2257209"/>
                <a:gd name="connsiteY88" fmla="*/ 767853 h 1839533"/>
                <a:gd name="connsiteX89" fmla="*/ 475910 w 2257209"/>
                <a:gd name="connsiteY89" fmla="*/ 874731 h 1839533"/>
                <a:gd name="connsiteX90" fmla="*/ 511536 w 2257209"/>
                <a:gd name="connsiteY90" fmla="*/ 963795 h 1839533"/>
                <a:gd name="connsiteX91" fmla="*/ 526967 w 2257209"/>
                <a:gd name="connsiteY91" fmla="*/ 1026698 h 1839533"/>
                <a:gd name="connsiteX92" fmla="*/ 531699 w 2257209"/>
                <a:gd name="connsiteY92" fmla="*/ 1096806 h 1839533"/>
                <a:gd name="connsiteX93" fmla="*/ 515030 w 2257209"/>
                <a:gd name="connsiteY93" fmla="*/ 1260647 h 1839533"/>
                <a:gd name="connsiteX94" fmla="*/ 499631 w 2257209"/>
                <a:gd name="connsiteY94" fmla="*/ 1379464 h 1839533"/>
                <a:gd name="connsiteX95" fmla="*/ 488929 w 2257209"/>
                <a:gd name="connsiteY95" fmla="*/ 1437386 h 1839533"/>
                <a:gd name="connsiteX96" fmla="*/ 503930 w 2257209"/>
                <a:gd name="connsiteY96" fmla="*/ 1504957 h 1839533"/>
                <a:gd name="connsiteX97" fmla="*/ 496135 w 2257209"/>
                <a:gd name="connsiteY97" fmla="*/ 1612145 h 1839533"/>
                <a:gd name="connsiteX98" fmla="*/ 469940 w 2257209"/>
                <a:gd name="connsiteY98" fmla="*/ 1695273 h 1839533"/>
                <a:gd name="connsiteX0" fmla="*/ 469940 w 2257209"/>
                <a:gd name="connsiteY0" fmla="*/ 1695273 h 1839533"/>
                <a:gd name="connsiteX1" fmla="*/ 369032 w 2257209"/>
                <a:gd name="connsiteY1" fmla="*/ 1717879 h 1839533"/>
                <a:gd name="connsiteX2" fmla="*/ 310861 w 2257209"/>
                <a:gd name="connsiteY2" fmla="*/ 1710735 h 1839533"/>
                <a:gd name="connsiteX3" fmla="*/ 291998 w 2257209"/>
                <a:gd name="connsiteY3" fmla="*/ 1674026 h 1839533"/>
                <a:gd name="connsiteX4" fmla="*/ 249073 w 2257209"/>
                <a:gd name="connsiteY4" fmla="*/ 1662059 h 1839533"/>
                <a:gd name="connsiteX5" fmla="*/ 190902 w 2257209"/>
                <a:gd name="connsiteY5" fmla="*/ 1660852 h 1839533"/>
                <a:gd name="connsiteX6" fmla="*/ 91167 w 2257209"/>
                <a:gd name="connsiteY6" fmla="*/ 1645390 h 1839533"/>
                <a:gd name="connsiteX7" fmla="*/ 73354 w 2257209"/>
                <a:gd name="connsiteY7" fmla="*/ 1534893 h 1839533"/>
                <a:gd name="connsiteX8" fmla="*/ 63398 w 2257209"/>
                <a:gd name="connsiteY8" fmla="*/ 1328744 h 1839533"/>
                <a:gd name="connsiteX9" fmla="*/ 31730 w 2257209"/>
                <a:gd name="connsiteY9" fmla="*/ 1285573 h 1839533"/>
                <a:gd name="connsiteX10" fmla="*/ 12803 w 2257209"/>
                <a:gd name="connsiteY10" fmla="*/ 1198828 h 1839533"/>
                <a:gd name="connsiteX11" fmla="*/ 21123 w 2257209"/>
                <a:gd name="connsiteY11" fmla="*/ 1011297 h 1839533"/>
                <a:gd name="connsiteX12" fmla="*/ 54336 w 2257209"/>
                <a:gd name="connsiteY12" fmla="*/ 773790 h 1839533"/>
                <a:gd name="connsiteX13" fmla="*/ 42461 w 2257209"/>
                <a:gd name="connsiteY13" fmla="*/ 726289 h 1839533"/>
                <a:gd name="connsiteX14" fmla="*/ 12772 w 2257209"/>
                <a:gd name="connsiteY14" fmla="*/ 660975 h 1839533"/>
                <a:gd name="connsiteX15" fmla="*/ 6835 w 2257209"/>
                <a:gd name="connsiteY15" fmla="*/ 571909 h 1839533"/>
                <a:gd name="connsiteX16" fmla="*/ 54336 w 2257209"/>
                <a:gd name="connsiteY16" fmla="*/ 506595 h 1839533"/>
                <a:gd name="connsiteX17" fmla="*/ 84024 w 2257209"/>
                <a:gd name="connsiteY17" fmla="*/ 447219 h 1839533"/>
                <a:gd name="connsiteX18" fmla="*/ 226528 w 2257209"/>
                <a:gd name="connsiteY18" fmla="*/ 286902 h 1839533"/>
                <a:gd name="connsiteX19" fmla="*/ 256216 w 2257209"/>
                <a:gd name="connsiteY19" fmla="*/ 251277 h 1839533"/>
                <a:gd name="connsiteX20" fmla="*/ 265153 w 2257209"/>
                <a:gd name="connsiteY20" fmla="*/ 212652 h 1839533"/>
                <a:gd name="connsiteX21" fmla="*/ 404658 w 2257209"/>
                <a:gd name="connsiteY21" fmla="*/ 126604 h 1839533"/>
                <a:gd name="connsiteX22" fmla="*/ 594354 w 2257209"/>
                <a:gd name="connsiteY22" fmla="*/ 51658 h 1839533"/>
                <a:gd name="connsiteX23" fmla="*/ 791323 w 2257209"/>
                <a:gd name="connsiteY23" fmla="*/ 22588 h 1839533"/>
                <a:gd name="connsiteX24" fmla="*/ 808594 w 2257209"/>
                <a:gd name="connsiteY24" fmla="*/ 10772 h 1839533"/>
                <a:gd name="connsiteX25" fmla="*/ 876750 w 2257209"/>
                <a:gd name="connsiteY25" fmla="*/ 1893 h 1839533"/>
                <a:gd name="connsiteX26" fmla="*/ 1070914 w 2257209"/>
                <a:gd name="connsiteY26" fmla="*/ 1024 h 1839533"/>
                <a:gd name="connsiteX27" fmla="*/ 1241869 w 2257209"/>
                <a:gd name="connsiteY27" fmla="*/ 13770 h 1839533"/>
                <a:gd name="connsiteX28" fmla="*/ 1446612 w 2257209"/>
                <a:gd name="connsiteY28" fmla="*/ 55275 h 1839533"/>
                <a:gd name="connsiteX29" fmla="*/ 1544689 w 2257209"/>
                <a:gd name="connsiteY29" fmla="*/ 96897 h 1839533"/>
                <a:gd name="connsiteX30" fmla="*/ 1710944 w 2257209"/>
                <a:gd name="connsiteY30" fmla="*/ 144398 h 1839533"/>
                <a:gd name="connsiteX31" fmla="*/ 1794071 w 2257209"/>
                <a:gd name="connsiteY31" fmla="*/ 185962 h 1839533"/>
                <a:gd name="connsiteX32" fmla="*/ 1865323 w 2257209"/>
                <a:gd name="connsiteY32" fmla="*/ 233463 h 1839533"/>
                <a:gd name="connsiteX33" fmla="*/ 1930637 w 2257209"/>
                <a:gd name="connsiteY33" fmla="*/ 292840 h 1839533"/>
                <a:gd name="connsiteX34" fmla="*/ 2013765 w 2257209"/>
                <a:gd name="connsiteY34" fmla="*/ 346279 h 1839533"/>
                <a:gd name="connsiteX35" fmla="*/ 2144355 w 2257209"/>
                <a:gd name="connsiteY35" fmla="*/ 408596 h 1839533"/>
                <a:gd name="connsiteX36" fmla="*/ 2191759 w 2257209"/>
                <a:gd name="connsiteY36" fmla="*/ 500677 h 1839533"/>
                <a:gd name="connsiteX37" fmla="*/ 2248235 w 2257209"/>
                <a:gd name="connsiteY37" fmla="*/ 625368 h 1839533"/>
                <a:gd name="connsiteX38" fmla="*/ 2257209 w 2257209"/>
                <a:gd name="connsiteY38" fmla="*/ 779728 h 1839533"/>
                <a:gd name="connsiteX39" fmla="*/ 2251271 w 2257209"/>
                <a:gd name="connsiteY39" fmla="*/ 928170 h 1839533"/>
                <a:gd name="connsiteX40" fmla="*/ 2251271 w 2257209"/>
                <a:gd name="connsiteY40" fmla="*/ 928170 h 1839533"/>
                <a:gd name="connsiteX41" fmla="*/ 2233458 w 2257209"/>
                <a:gd name="connsiteY41" fmla="*/ 993484 h 1839533"/>
                <a:gd name="connsiteX42" fmla="*/ 2209738 w 2257209"/>
                <a:gd name="connsiteY42" fmla="*/ 1037428 h 1839533"/>
                <a:gd name="connsiteX43" fmla="*/ 2156269 w 2257209"/>
                <a:gd name="connsiteY43" fmla="*/ 1112237 h 1839533"/>
                <a:gd name="connsiteX44" fmla="*/ 2144393 w 2257209"/>
                <a:gd name="connsiteY44" fmla="*/ 1159738 h 1839533"/>
                <a:gd name="connsiteX45" fmla="*/ 2180050 w 2257209"/>
                <a:gd name="connsiteY45" fmla="*/ 1220259 h 1839533"/>
                <a:gd name="connsiteX46" fmla="*/ 2168144 w 2257209"/>
                <a:gd name="connsiteY46" fmla="*/ 1361619 h 1839533"/>
                <a:gd name="connsiteX47" fmla="*/ 2139662 w 2257209"/>
                <a:gd name="connsiteY47" fmla="*/ 1467321 h 1839533"/>
                <a:gd name="connsiteX48" fmla="*/ 2102861 w 2257209"/>
                <a:gd name="connsiteY48" fmla="*/ 1533811 h 1839533"/>
                <a:gd name="connsiteX49" fmla="*/ 2025640 w 2257209"/>
                <a:gd name="connsiteY49" fmla="*/ 1566440 h 1839533"/>
                <a:gd name="connsiteX50" fmla="*/ 1973161 w 2257209"/>
                <a:gd name="connsiteY50" fmla="*/ 1588301 h 1839533"/>
                <a:gd name="connsiteX51" fmla="*/ 1927640 w 2257209"/>
                <a:gd name="connsiteY51" fmla="*/ 1839533 h 1839533"/>
                <a:gd name="connsiteX52" fmla="*/ 1836232 w 2257209"/>
                <a:gd name="connsiteY52" fmla="*/ 1825894 h 1839533"/>
                <a:gd name="connsiteX53" fmla="*/ 1896249 w 2257209"/>
                <a:gd name="connsiteY53" fmla="*/ 1671521 h 1839533"/>
                <a:gd name="connsiteX54" fmla="*/ 1912824 w 2257209"/>
                <a:gd name="connsiteY54" fmla="*/ 1557562 h 1839533"/>
                <a:gd name="connsiteX55" fmla="*/ 1900948 w 2257209"/>
                <a:gd name="connsiteY55" fmla="*/ 1462559 h 1839533"/>
                <a:gd name="connsiteX56" fmla="*/ 1924700 w 2257209"/>
                <a:gd name="connsiteY56" fmla="*/ 1361619 h 1839533"/>
                <a:gd name="connsiteX57" fmla="*/ 1990014 w 2257209"/>
                <a:gd name="connsiteY57" fmla="*/ 1254741 h 1839533"/>
                <a:gd name="connsiteX58" fmla="*/ 1984076 w 2257209"/>
                <a:gd name="connsiteY58" fmla="*/ 1201302 h 1839533"/>
                <a:gd name="connsiteX59" fmla="*/ 2016801 w 2257209"/>
                <a:gd name="connsiteY59" fmla="*/ 1109278 h 1839533"/>
                <a:gd name="connsiteX60" fmla="*/ 2049391 w 2257209"/>
                <a:gd name="connsiteY60" fmla="*/ 951920 h 1839533"/>
                <a:gd name="connsiteX61" fmla="*/ 2120643 w 2257209"/>
                <a:gd name="connsiteY61" fmla="*/ 910357 h 1839533"/>
                <a:gd name="connsiteX62" fmla="*/ 2120643 w 2257209"/>
                <a:gd name="connsiteY62" fmla="*/ 910357 h 1839533"/>
                <a:gd name="connsiteX63" fmla="*/ 2138456 w 2257209"/>
                <a:gd name="connsiteY63" fmla="*/ 785666 h 1839533"/>
                <a:gd name="connsiteX64" fmla="*/ 2068712 w 2257209"/>
                <a:gd name="connsiteY64" fmla="*/ 510348 h 1839533"/>
                <a:gd name="connsiteX65" fmla="*/ 1829697 w 2257209"/>
                <a:gd name="connsiteY65" fmla="*/ 381905 h 1839533"/>
                <a:gd name="connsiteX66" fmla="*/ 1390310 w 2257209"/>
                <a:gd name="connsiteY66" fmla="*/ 179966 h 1839533"/>
                <a:gd name="connsiteX67" fmla="*/ 1187076 w 2257209"/>
                <a:gd name="connsiteY67" fmla="*/ 152927 h 1839533"/>
                <a:gd name="connsiteX68" fmla="*/ 977652 w 2257209"/>
                <a:gd name="connsiteY68" fmla="*/ 147337 h 1839533"/>
                <a:gd name="connsiteX69" fmla="*/ 808419 w 2257209"/>
                <a:gd name="connsiteY69" fmla="*/ 144359 h 1839533"/>
                <a:gd name="connsiteX70" fmla="*/ 621432 w 2257209"/>
                <a:gd name="connsiteY70" fmla="*/ 188901 h 1839533"/>
                <a:gd name="connsiteX71" fmla="*/ 440246 w 2257209"/>
                <a:gd name="connsiteY71" fmla="*/ 275007 h 1839533"/>
                <a:gd name="connsiteX72" fmla="*/ 383288 w 2257209"/>
                <a:gd name="connsiteY72" fmla="*/ 320085 h 1839533"/>
                <a:gd name="connsiteX73" fmla="*/ 334581 w 2257209"/>
                <a:gd name="connsiteY73" fmla="*/ 329641 h 1839533"/>
                <a:gd name="connsiteX74" fmla="*/ 245517 w 2257209"/>
                <a:gd name="connsiteY74" fmla="*/ 406799 h 1839533"/>
                <a:gd name="connsiteX75" fmla="*/ 189696 w 2257209"/>
                <a:gd name="connsiteY75" fmla="*/ 476907 h 1839533"/>
                <a:gd name="connsiteX76" fmla="*/ 182521 w 2257209"/>
                <a:gd name="connsiteY76" fmla="*/ 542191 h 1839533"/>
                <a:gd name="connsiteX77" fmla="*/ 220560 w 2257209"/>
                <a:gd name="connsiteY77" fmla="*/ 571507 h 1839533"/>
                <a:gd name="connsiteX78" fmla="*/ 251455 w 2257209"/>
                <a:gd name="connsiteY78" fmla="*/ 615824 h 1839533"/>
                <a:gd name="connsiteX79" fmla="*/ 238404 w 2257209"/>
                <a:gd name="connsiteY79" fmla="*/ 690663 h 1839533"/>
                <a:gd name="connsiteX80" fmla="*/ 200397 w 2257209"/>
                <a:gd name="connsiteY80" fmla="*/ 736926 h 1839533"/>
                <a:gd name="connsiteX81" fmla="*/ 196747 w 2257209"/>
                <a:gd name="connsiteY81" fmla="*/ 757244 h 1839533"/>
                <a:gd name="connsiteX82" fmla="*/ 230085 w 2257209"/>
                <a:gd name="connsiteY82" fmla="*/ 747719 h 1839533"/>
                <a:gd name="connsiteX83" fmla="*/ 268092 w 2257209"/>
                <a:gd name="connsiteY83" fmla="*/ 744102 h 1839533"/>
                <a:gd name="connsiteX84" fmla="*/ 268092 w 2257209"/>
                <a:gd name="connsiteY84" fmla="*/ 744102 h 1839533"/>
                <a:gd name="connsiteX85" fmla="*/ 291905 w 2257209"/>
                <a:gd name="connsiteY85" fmla="*/ 734577 h 1839533"/>
                <a:gd name="connsiteX86" fmla="*/ 322953 w 2257209"/>
                <a:gd name="connsiteY86" fmla="*/ 704857 h 1839533"/>
                <a:gd name="connsiteX87" fmla="*/ 365476 w 2257209"/>
                <a:gd name="connsiteY87" fmla="*/ 684756 h 1839533"/>
                <a:gd name="connsiteX88" fmla="*/ 422471 w 2257209"/>
                <a:gd name="connsiteY88" fmla="*/ 690663 h 1839533"/>
                <a:gd name="connsiteX89" fmla="*/ 446222 w 2257209"/>
                <a:gd name="connsiteY89" fmla="*/ 767853 h 1839533"/>
                <a:gd name="connsiteX90" fmla="*/ 475910 w 2257209"/>
                <a:gd name="connsiteY90" fmla="*/ 874731 h 1839533"/>
                <a:gd name="connsiteX91" fmla="*/ 511536 w 2257209"/>
                <a:gd name="connsiteY91" fmla="*/ 963795 h 1839533"/>
                <a:gd name="connsiteX92" fmla="*/ 526967 w 2257209"/>
                <a:gd name="connsiteY92" fmla="*/ 1026698 h 1839533"/>
                <a:gd name="connsiteX93" fmla="*/ 531699 w 2257209"/>
                <a:gd name="connsiteY93" fmla="*/ 1096806 h 1839533"/>
                <a:gd name="connsiteX94" fmla="*/ 515030 w 2257209"/>
                <a:gd name="connsiteY94" fmla="*/ 1260647 h 1839533"/>
                <a:gd name="connsiteX95" fmla="*/ 499631 w 2257209"/>
                <a:gd name="connsiteY95" fmla="*/ 1379464 h 1839533"/>
                <a:gd name="connsiteX96" fmla="*/ 488929 w 2257209"/>
                <a:gd name="connsiteY96" fmla="*/ 1437386 h 1839533"/>
                <a:gd name="connsiteX97" fmla="*/ 503930 w 2257209"/>
                <a:gd name="connsiteY97" fmla="*/ 1504957 h 1839533"/>
                <a:gd name="connsiteX98" fmla="*/ 496135 w 2257209"/>
                <a:gd name="connsiteY98" fmla="*/ 1612145 h 1839533"/>
                <a:gd name="connsiteX99" fmla="*/ 469940 w 2257209"/>
                <a:gd name="connsiteY99" fmla="*/ 1695273 h 1839533"/>
                <a:gd name="connsiteX0" fmla="*/ 469940 w 2257209"/>
                <a:gd name="connsiteY0" fmla="*/ 1695273 h 1839533"/>
                <a:gd name="connsiteX1" fmla="*/ 369032 w 2257209"/>
                <a:gd name="connsiteY1" fmla="*/ 1717879 h 1839533"/>
                <a:gd name="connsiteX2" fmla="*/ 310861 w 2257209"/>
                <a:gd name="connsiteY2" fmla="*/ 1710735 h 1839533"/>
                <a:gd name="connsiteX3" fmla="*/ 291998 w 2257209"/>
                <a:gd name="connsiteY3" fmla="*/ 1674026 h 1839533"/>
                <a:gd name="connsiteX4" fmla="*/ 249073 w 2257209"/>
                <a:gd name="connsiteY4" fmla="*/ 1662059 h 1839533"/>
                <a:gd name="connsiteX5" fmla="*/ 190902 w 2257209"/>
                <a:gd name="connsiteY5" fmla="*/ 1660852 h 1839533"/>
                <a:gd name="connsiteX6" fmla="*/ 91167 w 2257209"/>
                <a:gd name="connsiteY6" fmla="*/ 1645390 h 1839533"/>
                <a:gd name="connsiteX7" fmla="*/ 73354 w 2257209"/>
                <a:gd name="connsiteY7" fmla="*/ 1534893 h 1839533"/>
                <a:gd name="connsiteX8" fmla="*/ 63398 w 2257209"/>
                <a:gd name="connsiteY8" fmla="*/ 1328744 h 1839533"/>
                <a:gd name="connsiteX9" fmla="*/ 31730 w 2257209"/>
                <a:gd name="connsiteY9" fmla="*/ 1285573 h 1839533"/>
                <a:gd name="connsiteX10" fmla="*/ 12803 w 2257209"/>
                <a:gd name="connsiteY10" fmla="*/ 1198828 h 1839533"/>
                <a:gd name="connsiteX11" fmla="*/ 21123 w 2257209"/>
                <a:gd name="connsiteY11" fmla="*/ 1011297 h 1839533"/>
                <a:gd name="connsiteX12" fmla="*/ 54336 w 2257209"/>
                <a:gd name="connsiteY12" fmla="*/ 773790 h 1839533"/>
                <a:gd name="connsiteX13" fmla="*/ 42461 w 2257209"/>
                <a:gd name="connsiteY13" fmla="*/ 726289 h 1839533"/>
                <a:gd name="connsiteX14" fmla="*/ 12772 w 2257209"/>
                <a:gd name="connsiteY14" fmla="*/ 660975 h 1839533"/>
                <a:gd name="connsiteX15" fmla="*/ 6835 w 2257209"/>
                <a:gd name="connsiteY15" fmla="*/ 571909 h 1839533"/>
                <a:gd name="connsiteX16" fmla="*/ 54336 w 2257209"/>
                <a:gd name="connsiteY16" fmla="*/ 506595 h 1839533"/>
                <a:gd name="connsiteX17" fmla="*/ 84024 w 2257209"/>
                <a:gd name="connsiteY17" fmla="*/ 447219 h 1839533"/>
                <a:gd name="connsiteX18" fmla="*/ 226528 w 2257209"/>
                <a:gd name="connsiteY18" fmla="*/ 286902 h 1839533"/>
                <a:gd name="connsiteX19" fmla="*/ 256216 w 2257209"/>
                <a:gd name="connsiteY19" fmla="*/ 251277 h 1839533"/>
                <a:gd name="connsiteX20" fmla="*/ 265153 w 2257209"/>
                <a:gd name="connsiteY20" fmla="*/ 212652 h 1839533"/>
                <a:gd name="connsiteX21" fmla="*/ 404658 w 2257209"/>
                <a:gd name="connsiteY21" fmla="*/ 126604 h 1839533"/>
                <a:gd name="connsiteX22" fmla="*/ 594354 w 2257209"/>
                <a:gd name="connsiteY22" fmla="*/ 51658 h 1839533"/>
                <a:gd name="connsiteX23" fmla="*/ 791323 w 2257209"/>
                <a:gd name="connsiteY23" fmla="*/ 22588 h 1839533"/>
                <a:gd name="connsiteX24" fmla="*/ 808594 w 2257209"/>
                <a:gd name="connsiteY24" fmla="*/ 10772 h 1839533"/>
                <a:gd name="connsiteX25" fmla="*/ 876750 w 2257209"/>
                <a:gd name="connsiteY25" fmla="*/ 1893 h 1839533"/>
                <a:gd name="connsiteX26" fmla="*/ 1070914 w 2257209"/>
                <a:gd name="connsiteY26" fmla="*/ 1024 h 1839533"/>
                <a:gd name="connsiteX27" fmla="*/ 1241869 w 2257209"/>
                <a:gd name="connsiteY27" fmla="*/ 13770 h 1839533"/>
                <a:gd name="connsiteX28" fmla="*/ 1446612 w 2257209"/>
                <a:gd name="connsiteY28" fmla="*/ 55275 h 1839533"/>
                <a:gd name="connsiteX29" fmla="*/ 1544689 w 2257209"/>
                <a:gd name="connsiteY29" fmla="*/ 96897 h 1839533"/>
                <a:gd name="connsiteX30" fmla="*/ 1710944 w 2257209"/>
                <a:gd name="connsiteY30" fmla="*/ 144398 h 1839533"/>
                <a:gd name="connsiteX31" fmla="*/ 1794071 w 2257209"/>
                <a:gd name="connsiteY31" fmla="*/ 185962 h 1839533"/>
                <a:gd name="connsiteX32" fmla="*/ 1865323 w 2257209"/>
                <a:gd name="connsiteY32" fmla="*/ 233463 h 1839533"/>
                <a:gd name="connsiteX33" fmla="*/ 1930637 w 2257209"/>
                <a:gd name="connsiteY33" fmla="*/ 292840 h 1839533"/>
                <a:gd name="connsiteX34" fmla="*/ 2013765 w 2257209"/>
                <a:gd name="connsiteY34" fmla="*/ 346279 h 1839533"/>
                <a:gd name="connsiteX35" fmla="*/ 2144355 w 2257209"/>
                <a:gd name="connsiteY35" fmla="*/ 408596 h 1839533"/>
                <a:gd name="connsiteX36" fmla="*/ 2191759 w 2257209"/>
                <a:gd name="connsiteY36" fmla="*/ 500677 h 1839533"/>
                <a:gd name="connsiteX37" fmla="*/ 2248235 w 2257209"/>
                <a:gd name="connsiteY37" fmla="*/ 625368 h 1839533"/>
                <a:gd name="connsiteX38" fmla="*/ 2257209 w 2257209"/>
                <a:gd name="connsiteY38" fmla="*/ 779728 h 1839533"/>
                <a:gd name="connsiteX39" fmla="*/ 2251271 w 2257209"/>
                <a:gd name="connsiteY39" fmla="*/ 928170 h 1839533"/>
                <a:gd name="connsiteX40" fmla="*/ 2251271 w 2257209"/>
                <a:gd name="connsiteY40" fmla="*/ 928170 h 1839533"/>
                <a:gd name="connsiteX41" fmla="*/ 2233458 w 2257209"/>
                <a:gd name="connsiteY41" fmla="*/ 993484 h 1839533"/>
                <a:gd name="connsiteX42" fmla="*/ 2209738 w 2257209"/>
                <a:gd name="connsiteY42" fmla="*/ 1037428 h 1839533"/>
                <a:gd name="connsiteX43" fmla="*/ 2156269 w 2257209"/>
                <a:gd name="connsiteY43" fmla="*/ 1112237 h 1839533"/>
                <a:gd name="connsiteX44" fmla="*/ 2144393 w 2257209"/>
                <a:gd name="connsiteY44" fmla="*/ 1159738 h 1839533"/>
                <a:gd name="connsiteX45" fmla="*/ 2180050 w 2257209"/>
                <a:gd name="connsiteY45" fmla="*/ 1220259 h 1839533"/>
                <a:gd name="connsiteX46" fmla="*/ 2168144 w 2257209"/>
                <a:gd name="connsiteY46" fmla="*/ 1361619 h 1839533"/>
                <a:gd name="connsiteX47" fmla="*/ 2139662 w 2257209"/>
                <a:gd name="connsiteY47" fmla="*/ 1467321 h 1839533"/>
                <a:gd name="connsiteX48" fmla="*/ 2102861 w 2257209"/>
                <a:gd name="connsiteY48" fmla="*/ 1533811 h 1839533"/>
                <a:gd name="connsiteX49" fmla="*/ 2054215 w 2257209"/>
                <a:gd name="connsiteY49" fmla="*/ 1545009 h 1839533"/>
                <a:gd name="connsiteX50" fmla="*/ 1973161 w 2257209"/>
                <a:gd name="connsiteY50" fmla="*/ 1588301 h 1839533"/>
                <a:gd name="connsiteX51" fmla="*/ 1927640 w 2257209"/>
                <a:gd name="connsiteY51" fmla="*/ 1839533 h 1839533"/>
                <a:gd name="connsiteX52" fmla="*/ 1836232 w 2257209"/>
                <a:gd name="connsiteY52" fmla="*/ 1825894 h 1839533"/>
                <a:gd name="connsiteX53" fmla="*/ 1896249 w 2257209"/>
                <a:gd name="connsiteY53" fmla="*/ 1671521 h 1839533"/>
                <a:gd name="connsiteX54" fmla="*/ 1912824 w 2257209"/>
                <a:gd name="connsiteY54" fmla="*/ 1557562 h 1839533"/>
                <a:gd name="connsiteX55" fmla="*/ 1900948 w 2257209"/>
                <a:gd name="connsiteY55" fmla="*/ 1462559 h 1839533"/>
                <a:gd name="connsiteX56" fmla="*/ 1924700 w 2257209"/>
                <a:gd name="connsiteY56" fmla="*/ 1361619 h 1839533"/>
                <a:gd name="connsiteX57" fmla="*/ 1990014 w 2257209"/>
                <a:gd name="connsiteY57" fmla="*/ 1254741 h 1839533"/>
                <a:gd name="connsiteX58" fmla="*/ 1984076 w 2257209"/>
                <a:gd name="connsiteY58" fmla="*/ 1201302 h 1839533"/>
                <a:gd name="connsiteX59" fmla="*/ 2016801 w 2257209"/>
                <a:gd name="connsiteY59" fmla="*/ 1109278 h 1839533"/>
                <a:gd name="connsiteX60" fmla="*/ 2049391 w 2257209"/>
                <a:gd name="connsiteY60" fmla="*/ 951920 h 1839533"/>
                <a:gd name="connsiteX61" fmla="*/ 2120643 w 2257209"/>
                <a:gd name="connsiteY61" fmla="*/ 910357 h 1839533"/>
                <a:gd name="connsiteX62" fmla="*/ 2120643 w 2257209"/>
                <a:gd name="connsiteY62" fmla="*/ 910357 h 1839533"/>
                <a:gd name="connsiteX63" fmla="*/ 2138456 w 2257209"/>
                <a:gd name="connsiteY63" fmla="*/ 785666 h 1839533"/>
                <a:gd name="connsiteX64" fmla="*/ 2068712 w 2257209"/>
                <a:gd name="connsiteY64" fmla="*/ 510348 h 1839533"/>
                <a:gd name="connsiteX65" fmla="*/ 1829697 w 2257209"/>
                <a:gd name="connsiteY65" fmla="*/ 381905 h 1839533"/>
                <a:gd name="connsiteX66" fmla="*/ 1390310 w 2257209"/>
                <a:gd name="connsiteY66" fmla="*/ 179966 h 1839533"/>
                <a:gd name="connsiteX67" fmla="*/ 1187076 w 2257209"/>
                <a:gd name="connsiteY67" fmla="*/ 152927 h 1839533"/>
                <a:gd name="connsiteX68" fmla="*/ 977652 w 2257209"/>
                <a:gd name="connsiteY68" fmla="*/ 147337 h 1839533"/>
                <a:gd name="connsiteX69" fmla="*/ 808419 w 2257209"/>
                <a:gd name="connsiteY69" fmla="*/ 144359 h 1839533"/>
                <a:gd name="connsiteX70" fmla="*/ 621432 w 2257209"/>
                <a:gd name="connsiteY70" fmla="*/ 188901 h 1839533"/>
                <a:gd name="connsiteX71" fmla="*/ 440246 w 2257209"/>
                <a:gd name="connsiteY71" fmla="*/ 275007 h 1839533"/>
                <a:gd name="connsiteX72" fmla="*/ 383288 w 2257209"/>
                <a:gd name="connsiteY72" fmla="*/ 320085 h 1839533"/>
                <a:gd name="connsiteX73" fmla="*/ 334581 w 2257209"/>
                <a:gd name="connsiteY73" fmla="*/ 329641 h 1839533"/>
                <a:gd name="connsiteX74" fmla="*/ 245517 w 2257209"/>
                <a:gd name="connsiteY74" fmla="*/ 406799 h 1839533"/>
                <a:gd name="connsiteX75" fmla="*/ 189696 w 2257209"/>
                <a:gd name="connsiteY75" fmla="*/ 476907 h 1839533"/>
                <a:gd name="connsiteX76" fmla="*/ 182521 w 2257209"/>
                <a:gd name="connsiteY76" fmla="*/ 542191 h 1839533"/>
                <a:gd name="connsiteX77" fmla="*/ 220560 w 2257209"/>
                <a:gd name="connsiteY77" fmla="*/ 571507 h 1839533"/>
                <a:gd name="connsiteX78" fmla="*/ 251455 w 2257209"/>
                <a:gd name="connsiteY78" fmla="*/ 615824 h 1839533"/>
                <a:gd name="connsiteX79" fmla="*/ 238404 w 2257209"/>
                <a:gd name="connsiteY79" fmla="*/ 690663 h 1839533"/>
                <a:gd name="connsiteX80" fmla="*/ 200397 w 2257209"/>
                <a:gd name="connsiteY80" fmla="*/ 736926 h 1839533"/>
                <a:gd name="connsiteX81" fmla="*/ 196747 w 2257209"/>
                <a:gd name="connsiteY81" fmla="*/ 757244 h 1839533"/>
                <a:gd name="connsiteX82" fmla="*/ 230085 w 2257209"/>
                <a:gd name="connsiteY82" fmla="*/ 747719 h 1839533"/>
                <a:gd name="connsiteX83" fmla="*/ 268092 w 2257209"/>
                <a:gd name="connsiteY83" fmla="*/ 744102 h 1839533"/>
                <a:gd name="connsiteX84" fmla="*/ 268092 w 2257209"/>
                <a:gd name="connsiteY84" fmla="*/ 744102 h 1839533"/>
                <a:gd name="connsiteX85" fmla="*/ 291905 w 2257209"/>
                <a:gd name="connsiteY85" fmla="*/ 734577 h 1839533"/>
                <a:gd name="connsiteX86" fmla="*/ 322953 w 2257209"/>
                <a:gd name="connsiteY86" fmla="*/ 704857 h 1839533"/>
                <a:gd name="connsiteX87" fmla="*/ 365476 w 2257209"/>
                <a:gd name="connsiteY87" fmla="*/ 684756 h 1839533"/>
                <a:gd name="connsiteX88" fmla="*/ 422471 w 2257209"/>
                <a:gd name="connsiteY88" fmla="*/ 690663 h 1839533"/>
                <a:gd name="connsiteX89" fmla="*/ 446222 w 2257209"/>
                <a:gd name="connsiteY89" fmla="*/ 767853 h 1839533"/>
                <a:gd name="connsiteX90" fmla="*/ 475910 w 2257209"/>
                <a:gd name="connsiteY90" fmla="*/ 874731 h 1839533"/>
                <a:gd name="connsiteX91" fmla="*/ 511536 w 2257209"/>
                <a:gd name="connsiteY91" fmla="*/ 963795 h 1839533"/>
                <a:gd name="connsiteX92" fmla="*/ 526967 w 2257209"/>
                <a:gd name="connsiteY92" fmla="*/ 1026698 h 1839533"/>
                <a:gd name="connsiteX93" fmla="*/ 531699 w 2257209"/>
                <a:gd name="connsiteY93" fmla="*/ 1096806 h 1839533"/>
                <a:gd name="connsiteX94" fmla="*/ 515030 w 2257209"/>
                <a:gd name="connsiteY94" fmla="*/ 1260647 h 1839533"/>
                <a:gd name="connsiteX95" fmla="*/ 499631 w 2257209"/>
                <a:gd name="connsiteY95" fmla="*/ 1379464 h 1839533"/>
                <a:gd name="connsiteX96" fmla="*/ 488929 w 2257209"/>
                <a:gd name="connsiteY96" fmla="*/ 1437386 h 1839533"/>
                <a:gd name="connsiteX97" fmla="*/ 503930 w 2257209"/>
                <a:gd name="connsiteY97" fmla="*/ 1504957 h 1839533"/>
                <a:gd name="connsiteX98" fmla="*/ 496135 w 2257209"/>
                <a:gd name="connsiteY98" fmla="*/ 1612145 h 1839533"/>
                <a:gd name="connsiteX99" fmla="*/ 469940 w 2257209"/>
                <a:gd name="connsiteY99" fmla="*/ 1695273 h 1839533"/>
                <a:gd name="connsiteX0" fmla="*/ 469940 w 2257209"/>
                <a:gd name="connsiteY0" fmla="*/ 1695273 h 1839533"/>
                <a:gd name="connsiteX1" fmla="*/ 369032 w 2257209"/>
                <a:gd name="connsiteY1" fmla="*/ 1717879 h 1839533"/>
                <a:gd name="connsiteX2" fmla="*/ 310861 w 2257209"/>
                <a:gd name="connsiteY2" fmla="*/ 1710735 h 1839533"/>
                <a:gd name="connsiteX3" fmla="*/ 291998 w 2257209"/>
                <a:gd name="connsiteY3" fmla="*/ 1674026 h 1839533"/>
                <a:gd name="connsiteX4" fmla="*/ 249073 w 2257209"/>
                <a:gd name="connsiteY4" fmla="*/ 1662059 h 1839533"/>
                <a:gd name="connsiteX5" fmla="*/ 190902 w 2257209"/>
                <a:gd name="connsiteY5" fmla="*/ 1660852 h 1839533"/>
                <a:gd name="connsiteX6" fmla="*/ 91167 w 2257209"/>
                <a:gd name="connsiteY6" fmla="*/ 1645390 h 1839533"/>
                <a:gd name="connsiteX7" fmla="*/ 73354 w 2257209"/>
                <a:gd name="connsiteY7" fmla="*/ 1534893 h 1839533"/>
                <a:gd name="connsiteX8" fmla="*/ 63398 w 2257209"/>
                <a:gd name="connsiteY8" fmla="*/ 1328744 h 1839533"/>
                <a:gd name="connsiteX9" fmla="*/ 31730 w 2257209"/>
                <a:gd name="connsiteY9" fmla="*/ 1285573 h 1839533"/>
                <a:gd name="connsiteX10" fmla="*/ 12803 w 2257209"/>
                <a:gd name="connsiteY10" fmla="*/ 1198828 h 1839533"/>
                <a:gd name="connsiteX11" fmla="*/ 21123 w 2257209"/>
                <a:gd name="connsiteY11" fmla="*/ 1011297 h 1839533"/>
                <a:gd name="connsiteX12" fmla="*/ 54336 w 2257209"/>
                <a:gd name="connsiteY12" fmla="*/ 773790 h 1839533"/>
                <a:gd name="connsiteX13" fmla="*/ 42461 w 2257209"/>
                <a:gd name="connsiteY13" fmla="*/ 726289 h 1839533"/>
                <a:gd name="connsiteX14" fmla="*/ 12772 w 2257209"/>
                <a:gd name="connsiteY14" fmla="*/ 660975 h 1839533"/>
                <a:gd name="connsiteX15" fmla="*/ 6835 w 2257209"/>
                <a:gd name="connsiteY15" fmla="*/ 571909 h 1839533"/>
                <a:gd name="connsiteX16" fmla="*/ 54336 w 2257209"/>
                <a:gd name="connsiteY16" fmla="*/ 506595 h 1839533"/>
                <a:gd name="connsiteX17" fmla="*/ 84024 w 2257209"/>
                <a:gd name="connsiteY17" fmla="*/ 447219 h 1839533"/>
                <a:gd name="connsiteX18" fmla="*/ 226528 w 2257209"/>
                <a:gd name="connsiteY18" fmla="*/ 286902 h 1839533"/>
                <a:gd name="connsiteX19" fmla="*/ 256216 w 2257209"/>
                <a:gd name="connsiteY19" fmla="*/ 251277 h 1839533"/>
                <a:gd name="connsiteX20" fmla="*/ 265153 w 2257209"/>
                <a:gd name="connsiteY20" fmla="*/ 212652 h 1839533"/>
                <a:gd name="connsiteX21" fmla="*/ 404658 w 2257209"/>
                <a:gd name="connsiteY21" fmla="*/ 126604 h 1839533"/>
                <a:gd name="connsiteX22" fmla="*/ 594354 w 2257209"/>
                <a:gd name="connsiteY22" fmla="*/ 51658 h 1839533"/>
                <a:gd name="connsiteX23" fmla="*/ 791323 w 2257209"/>
                <a:gd name="connsiteY23" fmla="*/ 22588 h 1839533"/>
                <a:gd name="connsiteX24" fmla="*/ 808594 w 2257209"/>
                <a:gd name="connsiteY24" fmla="*/ 10772 h 1839533"/>
                <a:gd name="connsiteX25" fmla="*/ 876750 w 2257209"/>
                <a:gd name="connsiteY25" fmla="*/ 1893 h 1839533"/>
                <a:gd name="connsiteX26" fmla="*/ 1070914 w 2257209"/>
                <a:gd name="connsiteY26" fmla="*/ 1024 h 1839533"/>
                <a:gd name="connsiteX27" fmla="*/ 1241869 w 2257209"/>
                <a:gd name="connsiteY27" fmla="*/ 13770 h 1839533"/>
                <a:gd name="connsiteX28" fmla="*/ 1446612 w 2257209"/>
                <a:gd name="connsiteY28" fmla="*/ 55275 h 1839533"/>
                <a:gd name="connsiteX29" fmla="*/ 1544689 w 2257209"/>
                <a:gd name="connsiteY29" fmla="*/ 96897 h 1839533"/>
                <a:gd name="connsiteX30" fmla="*/ 1710944 w 2257209"/>
                <a:gd name="connsiteY30" fmla="*/ 144398 h 1839533"/>
                <a:gd name="connsiteX31" fmla="*/ 1794071 w 2257209"/>
                <a:gd name="connsiteY31" fmla="*/ 185962 h 1839533"/>
                <a:gd name="connsiteX32" fmla="*/ 1865323 w 2257209"/>
                <a:gd name="connsiteY32" fmla="*/ 233463 h 1839533"/>
                <a:gd name="connsiteX33" fmla="*/ 1930637 w 2257209"/>
                <a:gd name="connsiteY33" fmla="*/ 292840 h 1839533"/>
                <a:gd name="connsiteX34" fmla="*/ 2013765 w 2257209"/>
                <a:gd name="connsiteY34" fmla="*/ 346279 h 1839533"/>
                <a:gd name="connsiteX35" fmla="*/ 2144355 w 2257209"/>
                <a:gd name="connsiteY35" fmla="*/ 408596 h 1839533"/>
                <a:gd name="connsiteX36" fmla="*/ 2191759 w 2257209"/>
                <a:gd name="connsiteY36" fmla="*/ 500677 h 1839533"/>
                <a:gd name="connsiteX37" fmla="*/ 2248235 w 2257209"/>
                <a:gd name="connsiteY37" fmla="*/ 625368 h 1839533"/>
                <a:gd name="connsiteX38" fmla="*/ 2257209 w 2257209"/>
                <a:gd name="connsiteY38" fmla="*/ 779728 h 1839533"/>
                <a:gd name="connsiteX39" fmla="*/ 2251271 w 2257209"/>
                <a:gd name="connsiteY39" fmla="*/ 928170 h 1839533"/>
                <a:gd name="connsiteX40" fmla="*/ 2251271 w 2257209"/>
                <a:gd name="connsiteY40" fmla="*/ 928170 h 1839533"/>
                <a:gd name="connsiteX41" fmla="*/ 2233458 w 2257209"/>
                <a:gd name="connsiteY41" fmla="*/ 993484 h 1839533"/>
                <a:gd name="connsiteX42" fmla="*/ 2209738 w 2257209"/>
                <a:gd name="connsiteY42" fmla="*/ 1037428 h 1839533"/>
                <a:gd name="connsiteX43" fmla="*/ 2156269 w 2257209"/>
                <a:gd name="connsiteY43" fmla="*/ 1112237 h 1839533"/>
                <a:gd name="connsiteX44" fmla="*/ 2144393 w 2257209"/>
                <a:gd name="connsiteY44" fmla="*/ 1159738 h 1839533"/>
                <a:gd name="connsiteX45" fmla="*/ 2180050 w 2257209"/>
                <a:gd name="connsiteY45" fmla="*/ 1220259 h 1839533"/>
                <a:gd name="connsiteX46" fmla="*/ 2168144 w 2257209"/>
                <a:gd name="connsiteY46" fmla="*/ 1361619 h 1839533"/>
                <a:gd name="connsiteX47" fmla="*/ 2139662 w 2257209"/>
                <a:gd name="connsiteY47" fmla="*/ 1467321 h 1839533"/>
                <a:gd name="connsiteX48" fmla="*/ 2102861 w 2257209"/>
                <a:gd name="connsiteY48" fmla="*/ 1533811 h 1839533"/>
                <a:gd name="connsiteX49" fmla="*/ 2054215 w 2257209"/>
                <a:gd name="connsiteY49" fmla="*/ 1545009 h 1839533"/>
                <a:gd name="connsiteX50" fmla="*/ 2013642 w 2257209"/>
                <a:gd name="connsiteY50" fmla="*/ 1631163 h 1839533"/>
                <a:gd name="connsiteX51" fmla="*/ 1927640 w 2257209"/>
                <a:gd name="connsiteY51" fmla="*/ 1839533 h 1839533"/>
                <a:gd name="connsiteX52" fmla="*/ 1836232 w 2257209"/>
                <a:gd name="connsiteY52" fmla="*/ 1825894 h 1839533"/>
                <a:gd name="connsiteX53" fmla="*/ 1896249 w 2257209"/>
                <a:gd name="connsiteY53" fmla="*/ 1671521 h 1839533"/>
                <a:gd name="connsiteX54" fmla="*/ 1912824 w 2257209"/>
                <a:gd name="connsiteY54" fmla="*/ 1557562 h 1839533"/>
                <a:gd name="connsiteX55" fmla="*/ 1900948 w 2257209"/>
                <a:gd name="connsiteY55" fmla="*/ 1462559 h 1839533"/>
                <a:gd name="connsiteX56" fmla="*/ 1924700 w 2257209"/>
                <a:gd name="connsiteY56" fmla="*/ 1361619 h 1839533"/>
                <a:gd name="connsiteX57" fmla="*/ 1990014 w 2257209"/>
                <a:gd name="connsiteY57" fmla="*/ 1254741 h 1839533"/>
                <a:gd name="connsiteX58" fmla="*/ 1984076 w 2257209"/>
                <a:gd name="connsiteY58" fmla="*/ 1201302 h 1839533"/>
                <a:gd name="connsiteX59" fmla="*/ 2016801 w 2257209"/>
                <a:gd name="connsiteY59" fmla="*/ 1109278 h 1839533"/>
                <a:gd name="connsiteX60" fmla="*/ 2049391 w 2257209"/>
                <a:gd name="connsiteY60" fmla="*/ 951920 h 1839533"/>
                <a:gd name="connsiteX61" fmla="*/ 2120643 w 2257209"/>
                <a:gd name="connsiteY61" fmla="*/ 910357 h 1839533"/>
                <a:gd name="connsiteX62" fmla="*/ 2120643 w 2257209"/>
                <a:gd name="connsiteY62" fmla="*/ 910357 h 1839533"/>
                <a:gd name="connsiteX63" fmla="*/ 2138456 w 2257209"/>
                <a:gd name="connsiteY63" fmla="*/ 785666 h 1839533"/>
                <a:gd name="connsiteX64" fmla="*/ 2068712 w 2257209"/>
                <a:gd name="connsiteY64" fmla="*/ 510348 h 1839533"/>
                <a:gd name="connsiteX65" fmla="*/ 1829697 w 2257209"/>
                <a:gd name="connsiteY65" fmla="*/ 381905 h 1839533"/>
                <a:gd name="connsiteX66" fmla="*/ 1390310 w 2257209"/>
                <a:gd name="connsiteY66" fmla="*/ 179966 h 1839533"/>
                <a:gd name="connsiteX67" fmla="*/ 1187076 w 2257209"/>
                <a:gd name="connsiteY67" fmla="*/ 152927 h 1839533"/>
                <a:gd name="connsiteX68" fmla="*/ 977652 w 2257209"/>
                <a:gd name="connsiteY68" fmla="*/ 147337 h 1839533"/>
                <a:gd name="connsiteX69" fmla="*/ 808419 w 2257209"/>
                <a:gd name="connsiteY69" fmla="*/ 144359 h 1839533"/>
                <a:gd name="connsiteX70" fmla="*/ 621432 w 2257209"/>
                <a:gd name="connsiteY70" fmla="*/ 188901 h 1839533"/>
                <a:gd name="connsiteX71" fmla="*/ 440246 w 2257209"/>
                <a:gd name="connsiteY71" fmla="*/ 275007 h 1839533"/>
                <a:gd name="connsiteX72" fmla="*/ 383288 w 2257209"/>
                <a:gd name="connsiteY72" fmla="*/ 320085 h 1839533"/>
                <a:gd name="connsiteX73" fmla="*/ 334581 w 2257209"/>
                <a:gd name="connsiteY73" fmla="*/ 329641 h 1839533"/>
                <a:gd name="connsiteX74" fmla="*/ 245517 w 2257209"/>
                <a:gd name="connsiteY74" fmla="*/ 406799 h 1839533"/>
                <a:gd name="connsiteX75" fmla="*/ 189696 w 2257209"/>
                <a:gd name="connsiteY75" fmla="*/ 476907 h 1839533"/>
                <a:gd name="connsiteX76" fmla="*/ 182521 w 2257209"/>
                <a:gd name="connsiteY76" fmla="*/ 542191 h 1839533"/>
                <a:gd name="connsiteX77" fmla="*/ 220560 w 2257209"/>
                <a:gd name="connsiteY77" fmla="*/ 571507 h 1839533"/>
                <a:gd name="connsiteX78" fmla="*/ 251455 w 2257209"/>
                <a:gd name="connsiteY78" fmla="*/ 615824 h 1839533"/>
                <a:gd name="connsiteX79" fmla="*/ 238404 w 2257209"/>
                <a:gd name="connsiteY79" fmla="*/ 690663 h 1839533"/>
                <a:gd name="connsiteX80" fmla="*/ 200397 w 2257209"/>
                <a:gd name="connsiteY80" fmla="*/ 736926 h 1839533"/>
                <a:gd name="connsiteX81" fmla="*/ 196747 w 2257209"/>
                <a:gd name="connsiteY81" fmla="*/ 757244 h 1839533"/>
                <a:gd name="connsiteX82" fmla="*/ 230085 w 2257209"/>
                <a:gd name="connsiteY82" fmla="*/ 747719 h 1839533"/>
                <a:gd name="connsiteX83" fmla="*/ 268092 w 2257209"/>
                <a:gd name="connsiteY83" fmla="*/ 744102 h 1839533"/>
                <a:gd name="connsiteX84" fmla="*/ 268092 w 2257209"/>
                <a:gd name="connsiteY84" fmla="*/ 744102 h 1839533"/>
                <a:gd name="connsiteX85" fmla="*/ 291905 w 2257209"/>
                <a:gd name="connsiteY85" fmla="*/ 734577 h 1839533"/>
                <a:gd name="connsiteX86" fmla="*/ 322953 w 2257209"/>
                <a:gd name="connsiteY86" fmla="*/ 704857 h 1839533"/>
                <a:gd name="connsiteX87" fmla="*/ 365476 w 2257209"/>
                <a:gd name="connsiteY87" fmla="*/ 684756 h 1839533"/>
                <a:gd name="connsiteX88" fmla="*/ 422471 w 2257209"/>
                <a:gd name="connsiteY88" fmla="*/ 690663 h 1839533"/>
                <a:gd name="connsiteX89" fmla="*/ 446222 w 2257209"/>
                <a:gd name="connsiteY89" fmla="*/ 767853 h 1839533"/>
                <a:gd name="connsiteX90" fmla="*/ 475910 w 2257209"/>
                <a:gd name="connsiteY90" fmla="*/ 874731 h 1839533"/>
                <a:gd name="connsiteX91" fmla="*/ 511536 w 2257209"/>
                <a:gd name="connsiteY91" fmla="*/ 963795 h 1839533"/>
                <a:gd name="connsiteX92" fmla="*/ 526967 w 2257209"/>
                <a:gd name="connsiteY92" fmla="*/ 1026698 h 1839533"/>
                <a:gd name="connsiteX93" fmla="*/ 531699 w 2257209"/>
                <a:gd name="connsiteY93" fmla="*/ 1096806 h 1839533"/>
                <a:gd name="connsiteX94" fmla="*/ 515030 w 2257209"/>
                <a:gd name="connsiteY94" fmla="*/ 1260647 h 1839533"/>
                <a:gd name="connsiteX95" fmla="*/ 499631 w 2257209"/>
                <a:gd name="connsiteY95" fmla="*/ 1379464 h 1839533"/>
                <a:gd name="connsiteX96" fmla="*/ 488929 w 2257209"/>
                <a:gd name="connsiteY96" fmla="*/ 1437386 h 1839533"/>
                <a:gd name="connsiteX97" fmla="*/ 503930 w 2257209"/>
                <a:gd name="connsiteY97" fmla="*/ 1504957 h 1839533"/>
                <a:gd name="connsiteX98" fmla="*/ 496135 w 2257209"/>
                <a:gd name="connsiteY98" fmla="*/ 1612145 h 1839533"/>
                <a:gd name="connsiteX99" fmla="*/ 469940 w 2257209"/>
                <a:gd name="connsiteY99" fmla="*/ 1695273 h 1839533"/>
                <a:gd name="connsiteX0" fmla="*/ 469940 w 2257209"/>
                <a:gd name="connsiteY0" fmla="*/ 1695273 h 1839533"/>
                <a:gd name="connsiteX1" fmla="*/ 369032 w 2257209"/>
                <a:gd name="connsiteY1" fmla="*/ 1717879 h 1839533"/>
                <a:gd name="connsiteX2" fmla="*/ 310861 w 2257209"/>
                <a:gd name="connsiteY2" fmla="*/ 1710735 h 1839533"/>
                <a:gd name="connsiteX3" fmla="*/ 291998 w 2257209"/>
                <a:gd name="connsiteY3" fmla="*/ 1674026 h 1839533"/>
                <a:gd name="connsiteX4" fmla="*/ 249073 w 2257209"/>
                <a:gd name="connsiteY4" fmla="*/ 1662059 h 1839533"/>
                <a:gd name="connsiteX5" fmla="*/ 190902 w 2257209"/>
                <a:gd name="connsiteY5" fmla="*/ 1660852 h 1839533"/>
                <a:gd name="connsiteX6" fmla="*/ 91167 w 2257209"/>
                <a:gd name="connsiteY6" fmla="*/ 1645390 h 1839533"/>
                <a:gd name="connsiteX7" fmla="*/ 73354 w 2257209"/>
                <a:gd name="connsiteY7" fmla="*/ 1534893 h 1839533"/>
                <a:gd name="connsiteX8" fmla="*/ 63398 w 2257209"/>
                <a:gd name="connsiteY8" fmla="*/ 1328744 h 1839533"/>
                <a:gd name="connsiteX9" fmla="*/ 31730 w 2257209"/>
                <a:gd name="connsiteY9" fmla="*/ 1285573 h 1839533"/>
                <a:gd name="connsiteX10" fmla="*/ 12803 w 2257209"/>
                <a:gd name="connsiteY10" fmla="*/ 1198828 h 1839533"/>
                <a:gd name="connsiteX11" fmla="*/ 21123 w 2257209"/>
                <a:gd name="connsiteY11" fmla="*/ 1011297 h 1839533"/>
                <a:gd name="connsiteX12" fmla="*/ 54336 w 2257209"/>
                <a:gd name="connsiteY12" fmla="*/ 773790 h 1839533"/>
                <a:gd name="connsiteX13" fmla="*/ 42461 w 2257209"/>
                <a:gd name="connsiteY13" fmla="*/ 726289 h 1839533"/>
                <a:gd name="connsiteX14" fmla="*/ 12772 w 2257209"/>
                <a:gd name="connsiteY14" fmla="*/ 660975 h 1839533"/>
                <a:gd name="connsiteX15" fmla="*/ 6835 w 2257209"/>
                <a:gd name="connsiteY15" fmla="*/ 571909 h 1839533"/>
                <a:gd name="connsiteX16" fmla="*/ 54336 w 2257209"/>
                <a:gd name="connsiteY16" fmla="*/ 506595 h 1839533"/>
                <a:gd name="connsiteX17" fmla="*/ 84024 w 2257209"/>
                <a:gd name="connsiteY17" fmla="*/ 447219 h 1839533"/>
                <a:gd name="connsiteX18" fmla="*/ 226528 w 2257209"/>
                <a:gd name="connsiteY18" fmla="*/ 286902 h 1839533"/>
                <a:gd name="connsiteX19" fmla="*/ 256216 w 2257209"/>
                <a:gd name="connsiteY19" fmla="*/ 251277 h 1839533"/>
                <a:gd name="connsiteX20" fmla="*/ 265153 w 2257209"/>
                <a:gd name="connsiteY20" fmla="*/ 212652 h 1839533"/>
                <a:gd name="connsiteX21" fmla="*/ 404658 w 2257209"/>
                <a:gd name="connsiteY21" fmla="*/ 126604 h 1839533"/>
                <a:gd name="connsiteX22" fmla="*/ 594354 w 2257209"/>
                <a:gd name="connsiteY22" fmla="*/ 51658 h 1839533"/>
                <a:gd name="connsiteX23" fmla="*/ 791323 w 2257209"/>
                <a:gd name="connsiteY23" fmla="*/ 22588 h 1839533"/>
                <a:gd name="connsiteX24" fmla="*/ 808594 w 2257209"/>
                <a:gd name="connsiteY24" fmla="*/ 10772 h 1839533"/>
                <a:gd name="connsiteX25" fmla="*/ 876750 w 2257209"/>
                <a:gd name="connsiteY25" fmla="*/ 1893 h 1839533"/>
                <a:gd name="connsiteX26" fmla="*/ 1070914 w 2257209"/>
                <a:gd name="connsiteY26" fmla="*/ 1024 h 1839533"/>
                <a:gd name="connsiteX27" fmla="*/ 1241869 w 2257209"/>
                <a:gd name="connsiteY27" fmla="*/ 13770 h 1839533"/>
                <a:gd name="connsiteX28" fmla="*/ 1446612 w 2257209"/>
                <a:gd name="connsiteY28" fmla="*/ 55275 h 1839533"/>
                <a:gd name="connsiteX29" fmla="*/ 1544689 w 2257209"/>
                <a:gd name="connsiteY29" fmla="*/ 96897 h 1839533"/>
                <a:gd name="connsiteX30" fmla="*/ 1710944 w 2257209"/>
                <a:gd name="connsiteY30" fmla="*/ 144398 h 1839533"/>
                <a:gd name="connsiteX31" fmla="*/ 1794071 w 2257209"/>
                <a:gd name="connsiteY31" fmla="*/ 185962 h 1839533"/>
                <a:gd name="connsiteX32" fmla="*/ 1865323 w 2257209"/>
                <a:gd name="connsiteY32" fmla="*/ 233463 h 1839533"/>
                <a:gd name="connsiteX33" fmla="*/ 1930637 w 2257209"/>
                <a:gd name="connsiteY33" fmla="*/ 292840 h 1839533"/>
                <a:gd name="connsiteX34" fmla="*/ 2013765 w 2257209"/>
                <a:gd name="connsiteY34" fmla="*/ 346279 h 1839533"/>
                <a:gd name="connsiteX35" fmla="*/ 2144355 w 2257209"/>
                <a:gd name="connsiteY35" fmla="*/ 408596 h 1839533"/>
                <a:gd name="connsiteX36" fmla="*/ 2191759 w 2257209"/>
                <a:gd name="connsiteY36" fmla="*/ 500677 h 1839533"/>
                <a:gd name="connsiteX37" fmla="*/ 2248235 w 2257209"/>
                <a:gd name="connsiteY37" fmla="*/ 625368 h 1839533"/>
                <a:gd name="connsiteX38" fmla="*/ 2257209 w 2257209"/>
                <a:gd name="connsiteY38" fmla="*/ 779728 h 1839533"/>
                <a:gd name="connsiteX39" fmla="*/ 2251271 w 2257209"/>
                <a:gd name="connsiteY39" fmla="*/ 928170 h 1839533"/>
                <a:gd name="connsiteX40" fmla="*/ 2251271 w 2257209"/>
                <a:gd name="connsiteY40" fmla="*/ 928170 h 1839533"/>
                <a:gd name="connsiteX41" fmla="*/ 2233458 w 2257209"/>
                <a:gd name="connsiteY41" fmla="*/ 993484 h 1839533"/>
                <a:gd name="connsiteX42" fmla="*/ 2209738 w 2257209"/>
                <a:gd name="connsiteY42" fmla="*/ 1037428 h 1839533"/>
                <a:gd name="connsiteX43" fmla="*/ 2156269 w 2257209"/>
                <a:gd name="connsiteY43" fmla="*/ 1112237 h 1839533"/>
                <a:gd name="connsiteX44" fmla="*/ 2144393 w 2257209"/>
                <a:gd name="connsiteY44" fmla="*/ 1159738 h 1839533"/>
                <a:gd name="connsiteX45" fmla="*/ 2180050 w 2257209"/>
                <a:gd name="connsiteY45" fmla="*/ 1220259 h 1839533"/>
                <a:gd name="connsiteX46" fmla="*/ 2168144 w 2257209"/>
                <a:gd name="connsiteY46" fmla="*/ 1361619 h 1839533"/>
                <a:gd name="connsiteX47" fmla="*/ 2139662 w 2257209"/>
                <a:gd name="connsiteY47" fmla="*/ 1467321 h 1839533"/>
                <a:gd name="connsiteX48" fmla="*/ 2102861 w 2257209"/>
                <a:gd name="connsiteY48" fmla="*/ 1533811 h 1839533"/>
                <a:gd name="connsiteX49" fmla="*/ 2054215 w 2257209"/>
                <a:gd name="connsiteY49" fmla="*/ 1545009 h 1839533"/>
                <a:gd name="connsiteX50" fmla="*/ 2013642 w 2257209"/>
                <a:gd name="connsiteY50" fmla="*/ 1631163 h 1839533"/>
                <a:gd name="connsiteX51" fmla="*/ 1946967 w 2257209"/>
                <a:gd name="connsiteY51" fmla="*/ 1709744 h 1839533"/>
                <a:gd name="connsiteX52" fmla="*/ 1927640 w 2257209"/>
                <a:gd name="connsiteY52" fmla="*/ 1839533 h 1839533"/>
                <a:gd name="connsiteX53" fmla="*/ 1836232 w 2257209"/>
                <a:gd name="connsiteY53" fmla="*/ 1825894 h 1839533"/>
                <a:gd name="connsiteX54" fmla="*/ 1896249 w 2257209"/>
                <a:gd name="connsiteY54" fmla="*/ 1671521 h 1839533"/>
                <a:gd name="connsiteX55" fmla="*/ 1912824 w 2257209"/>
                <a:gd name="connsiteY55" fmla="*/ 1557562 h 1839533"/>
                <a:gd name="connsiteX56" fmla="*/ 1900948 w 2257209"/>
                <a:gd name="connsiteY56" fmla="*/ 1462559 h 1839533"/>
                <a:gd name="connsiteX57" fmla="*/ 1924700 w 2257209"/>
                <a:gd name="connsiteY57" fmla="*/ 1361619 h 1839533"/>
                <a:gd name="connsiteX58" fmla="*/ 1990014 w 2257209"/>
                <a:gd name="connsiteY58" fmla="*/ 1254741 h 1839533"/>
                <a:gd name="connsiteX59" fmla="*/ 1984076 w 2257209"/>
                <a:gd name="connsiteY59" fmla="*/ 1201302 h 1839533"/>
                <a:gd name="connsiteX60" fmla="*/ 2016801 w 2257209"/>
                <a:gd name="connsiteY60" fmla="*/ 1109278 h 1839533"/>
                <a:gd name="connsiteX61" fmla="*/ 2049391 w 2257209"/>
                <a:gd name="connsiteY61" fmla="*/ 951920 h 1839533"/>
                <a:gd name="connsiteX62" fmla="*/ 2120643 w 2257209"/>
                <a:gd name="connsiteY62" fmla="*/ 910357 h 1839533"/>
                <a:gd name="connsiteX63" fmla="*/ 2120643 w 2257209"/>
                <a:gd name="connsiteY63" fmla="*/ 910357 h 1839533"/>
                <a:gd name="connsiteX64" fmla="*/ 2138456 w 2257209"/>
                <a:gd name="connsiteY64" fmla="*/ 785666 h 1839533"/>
                <a:gd name="connsiteX65" fmla="*/ 2068712 w 2257209"/>
                <a:gd name="connsiteY65" fmla="*/ 510348 h 1839533"/>
                <a:gd name="connsiteX66" fmla="*/ 1829697 w 2257209"/>
                <a:gd name="connsiteY66" fmla="*/ 381905 h 1839533"/>
                <a:gd name="connsiteX67" fmla="*/ 1390310 w 2257209"/>
                <a:gd name="connsiteY67" fmla="*/ 179966 h 1839533"/>
                <a:gd name="connsiteX68" fmla="*/ 1187076 w 2257209"/>
                <a:gd name="connsiteY68" fmla="*/ 152927 h 1839533"/>
                <a:gd name="connsiteX69" fmla="*/ 977652 w 2257209"/>
                <a:gd name="connsiteY69" fmla="*/ 147337 h 1839533"/>
                <a:gd name="connsiteX70" fmla="*/ 808419 w 2257209"/>
                <a:gd name="connsiteY70" fmla="*/ 144359 h 1839533"/>
                <a:gd name="connsiteX71" fmla="*/ 621432 w 2257209"/>
                <a:gd name="connsiteY71" fmla="*/ 188901 h 1839533"/>
                <a:gd name="connsiteX72" fmla="*/ 440246 w 2257209"/>
                <a:gd name="connsiteY72" fmla="*/ 275007 h 1839533"/>
                <a:gd name="connsiteX73" fmla="*/ 383288 w 2257209"/>
                <a:gd name="connsiteY73" fmla="*/ 320085 h 1839533"/>
                <a:gd name="connsiteX74" fmla="*/ 334581 w 2257209"/>
                <a:gd name="connsiteY74" fmla="*/ 329641 h 1839533"/>
                <a:gd name="connsiteX75" fmla="*/ 245517 w 2257209"/>
                <a:gd name="connsiteY75" fmla="*/ 406799 h 1839533"/>
                <a:gd name="connsiteX76" fmla="*/ 189696 w 2257209"/>
                <a:gd name="connsiteY76" fmla="*/ 476907 h 1839533"/>
                <a:gd name="connsiteX77" fmla="*/ 182521 w 2257209"/>
                <a:gd name="connsiteY77" fmla="*/ 542191 h 1839533"/>
                <a:gd name="connsiteX78" fmla="*/ 220560 w 2257209"/>
                <a:gd name="connsiteY78" fmla="*/ 571507 h 1839533"/>
                <a:gd name="connsiteX79" fmla="*/ 251455 w 2257209"/>
                <a:gd name="connsiteY79" fmla="*/ 615824 h 1839533"/>
                <a:gd name="connsiteX80" fmla="*/ 238404 w 2257209"/>
                <a:gd name="connsiteY80" fmla="*/ 690663 h 1839533"/>
                <a:gd name="connsiteX81" fmla="*/ 200397 w 2257209"/>
                <a:gd name="connsiteY81" fmla="*/ 736926 h 1839533"/>
                <a:gd name="connsiteX82" fmla="*/ 196747 w 2257209"/>
                <a:gd name="connsiteY82" fmla="*/ 757244 h 1839533"/>
                <a:gd name="connsiteX83" fmla="*/ 230085 w 2257209"/>
                <a:gd name="connsiteY83" fmla="*/ 747719 h 1839533"/>
                <a:gd name="connsiteX84" fmla="*/ 268092 w 2257209"/>
                <a:gd name="connsiteY84" fmla="*/ 744102 h 1839533"/>
                <a:gd name="connsiteX85" fmla="*/ 268092 w 2257209"/>
                <a:gd name="connsiteY85" fmla="*/ 744102 h 1839533"/>
                <a:gd name="connsiteX86" fmla="*/ 291905 w 2257209"/>
                <a:gd name="connsiteY86" fmla="*/ 734577 h 1839533"/>
                <a:gd name="connsiteX87" fmla="*/ 322953 w 2257209"/>
                <a:gd name="connsiteY87" fmla="*/ 704857 h 1839533"/>
                <a:gd name="connsiteX88" fmla="*/ 365476 w 2257209"/>
                <a:gd name="connsiteY88" fmla="*/ 684756 h 1839533"/>
                <a:gd name="connsiteX89" fmla="*/ 422471 w 2257209"/>
                <a:gd name="connsiteY89" fmla="*/ 690663 h 1839533"/>
                <a:gd name="connsiteX90" fmla="*/ 446222 w 2257209"/>
                <a:gd name="connsiteY90" fmla="*/ 767853 h 1839533"/>
                <a:gd name="connsiteX91" fmla="*/ 475910 w 2257209"/>
                <a:gd name="connsiteY91" fmla="*/ 874731 h 1839533"/>
                <a:gd name="connsiteX92" fmla="*/ 511536 w 2257209"/>
                <a:gd name="connsiteY92" fmla="*/ 963795 h 1839533"/>
                <a:gd name="connsiteX93" fmla="*/ 526967 w 2257209"/>
                <a:gd name="connsiteY93" fmla="*/ 1026698 h 1839533"/>
                <a:gd name="connsiteX94" fmla="*/ 531699 w 2257209"/>
                <a:gd name="connsiteY94" fmla="*/ 1096806 h 1839533"/>
                <a:gd name="connsiteX95" fmla="*/ 515030 w 2257209"/>
                <a:gd name="connsiteY95" fmla="*/ 1260647 h 1839533"/>
                <a:gd name="connsiteX96" fmla="*/ 499631 w 2257209"/>
                <a:gd name="connsiteY96" fmla="*/ 1379464 h 1839533"/>
                <a:gd name="connsiteX97" fmla="*/ 488929 w 2257209"/>
                <a:gd name="connsiteY97" fmla="*/ 1437386 h 1839533"/>
                <a:gd name="connsiteX98" fmla="*/ 503930 w 2257209"/>
                <a:gd name="connsiteY98" fmla="*/ 1504957 h 1839533"/>
                <a:gd name="connsiteX99" fmla="*/ 496135 w 2257209"/>
                <a:gd name="connsiteY99" fmla="*/ 1612145 h 1839533"/>
                <a:gd name="connsiteX100" fmla="*/ 469940 w 2257209"/>
                <a:gd name="connsiteY100" fmla="*/ 1695273 h 1839533"/>
                <a:gd name="connsiteX0" fmla="*/ 469940 w 2257209"/>
                <a:gd name="connsiteY0" fmla="*/ 1695273 h 1839533"/>
                <a:gd name="connsiteX1" fmla="*/ 369032 w 2257209"/>
                <a:gd name="connsiteY1" fmla="*/ 1717879 h 1839533"/>
                <a:gd name="connsiteX2" fmla="*/ 310861 w 2257209"/>
                <a:gd name="connsiteY2" fmla="*/ 1710735 h 1839533"/>
                <a:gd name="connsiteX3" fmla="*/ 291998 w 2257209"/>
                <a:gd name="connsiteY3" fmla="*/ 1674026 h 1839533"/>
                <a:gd name="connsiteX4" fmla="*/ 249073 w 2257209"/>
                <a:gd name="connsiteY4" fmla="*/ 1662059 h 1839533"/>
                <a:gd name="connsiteX5" fmla="*/ 190902 w 2257209"/>
                <a:gd name="connsiteY5" fmla="*/ 1660852 h 1839533"/>
                <a:gd name="connsiteX6" fmla="*/ 91167 w 2257209"/>
                <a:gd name="connsiteY6" fmla="*/ 1645390 h 1839533"/>
                <a:gd name="connsiteX7" fmla="*/ 73354 w 2257209"/>
                <a:gd name="connsiteY7" fmla="*/ 1534893 h 1839533"/>
                <a:gd name="connsiteX8" fmla="*/ 63398 w 2257209"/>
                <a:gd name="connsiteY8" fmla="*/ 1328744 h 1839533"/>
                <a:gd name="connsiteX9" fmla="*/ 31730 w 2257209"/>
                <a:gd name="connsiteY9" fmla="*/ 1285573 h 1839533"/>
                <a:gd name="connsiteX10" fmla="*/ 12803 w 2257209"/>
                <a:gd name="connsiteY10" fmla="*/ 1198828 h 1839533"/>
                <a:gd name="connsiteX11" fmla="*/ 21123 w 2257209"/>
                <a:gd name="connsiteY11" fmla="*/ 1011297 h 1839533"/>
                <a:gd name="connsiteX12" fmla="*/ 54336 w 2257209"/>
                <a:gd name="connsiteY12" fmla="*/ 773790 h 1839533"/>
                <a:gd name="connsiteX13" fmla="*/ 42461 w 2257209"/>
                <a:gd name="connsiteY13" fmla="*/ 726289 h 1839533"/>
                <a:gd name="connsiteX14" fmla="*/ 12772 w 2257209"/>
                <a:gd name="connsiteY14" fmla="*/ 660975 h 1839533"/>
                <a:gd name="connsiteX15" fmla="*/ 6835 w 2257209"/>
                <a:gd name="connsiteY15" fmla="*/ 571909 h 1839533"/>
                <a:gd name="connsiteX16" fmla="*/ 54336 w 2257209"/>
                <a:gd name="connsiteY16" fmla="*/ 506595 h 1839533"/>
                <a:gd name="connsiteX17" fmla="*/ 84024 w 2257209"/>
                <a:gd name="connsiteY17" fmla="*/ 447219 h 1839533"/>
                <a:gd name="connsiteX18" fmla="*/ 226528 w 2257209"/>
                <a:gd name="connsiteY18" fmla="*/ 286902 h 1839533"/>
                <a:gd name="connsiteX19" fmla="*/ 256216 w 2257209"/>
                <a:gd name="connsiteY19" fmla="*/ 251277 h 1839533"/>
                <a:gd name="connsiteX20" fmla="*/ 265153 w 2257209"/>
                <a:gd name="connsiteY20" fmla="*/ 212652 h 1839533"/>
                <a:gd name="connsiteX21" fmla="*/ 404658 w 2257209"/>
                <a:gd name="connsiteY21" fmla="*/ 126604 h 1839533"/>
                <a:gd name="connsiteX22" fmla="*/ 594354 w 2257209"/>
                <a:gd name="connsiteY22" fmla="*/ 51658 h 1839533"/>
                <a:gd name="connsiteX23" fmla="*/ 791323 w 2257209"/>
                <a:gd name="connsiteY23" fmla="*/ 22588 h 1839533"/>
                <a:gd name="connsiteX24" fmla="*/ 808594 w 2257209"/>
                <a:gd name="connsiteY24" fmla="*/ 10772 h 1839533"/>
                <a:gd name="connsiteX25" fmla="*/ 876750 w 2257209"/>
                <a:gd name="connsiteY25" fmla="*/ 1893 h 1839533"/>
                <a:gd name="connsiteX26" fmla="*/ 1070914 w 2257209"/>
                <a:gd name="connsiteY26" fmla="*/ 1024 h 1839533"/>
                <a:gd name="connsiteX27" fmla="*/ 1241869 w 2257209"/>
                <a:gd name="connsiteY27" fmla="*/ 13770 h 1839533"/>
                <a:gd name="connsiteX28" fmla="*/ 1446612 w 2257209"/>
                <a:gd name="connsiteY28" fmla="*/ 55275 h 1839533"/>
                <a:gd name="connsiteX29" fmla="*/ 1544689 w 2257209"/>
                <a:gd name="connsiteY29" fmla="*/ 96897 h 1839533"/>
                <a:gd name="connsiteX30" fmla="*/ 1710944 w 2257209"/>
                <a:gd name="connsiteY30" fmla="*/ 144398 h 1839533"/>
                <a:gd name="connsiteX31" fmla="*/ 1794071 w 2257209"/>
                <a:gd name="connsiteY31" fmla="*/ 185962 h 1839533"/>
                <a:gd name="connsiteX32" fmla="*/ 1865323 w 2257209"/>
                <a:gd name="connsiteY32" fmla="*/ 233463 h 1839533"/>
                <a:gd name="connsiteX33" fmla="*/ 1930637 w 2257209"/>
                <a:gd name="connsiteY33" fmla="*/ 292840 h 1839533"/>
                <a:gd name="connsiteX34" fmla="*/ 2013765 w 2257209"/>
                <a:gd name="connsiteY34" fmla="*/ 346279 h 1839533"/>
                <a:gd name="connsiteX35" fmla="*/ 2144355 w 2257209"/>
                <a:gd name="connsiteY35" fmla="*/ 408596 h 1839533"/>
                <a:gd name="connsiteX36" fmla="*/ 2191759 w 2257209"/>
                <a:gd name="connsiteY36" fmla="*/ 500677 h 1839533"/>
                <a:gd name="connsiteX37" fmla="*/ 2248235 w 2257209"/>
                <a:gd name="connsiteY37" fmla="*/ 625368 h 1839533"/>
                <a:gd name="connsiteX38" fmla="*/ 2257209 w 2257209"/>
                <a:gd name="connsiteY38" fmla="*/ 779728 h 1839533"/>
                <a:gd name="connsiteX39" fmla="*/ 2251271 w 2257209"/>
                <a:gd name="connsiteY39" fmla="*/ 928170 h 1839533"/>
                <a:gd name="connsiteX40" fmla="*/ 2251271 w 2257209"/>
                <a:gd name="connsiteY40" fmla="*/ 928170 h 1839533"/>
                <a:gd name="connsiteX41" fmla="*/ 2233458 w 2257209"/>
                <a:gd name="connsiteY41" fmla="*/ 993484 h 1839533"/>
                <a:gd name="connsiteX42" fmla="*/ 2209738 w 2257209"/>
                <a:gd name="connsiteY42" fmla="*/ 1037428 h 1839533"/>
                <a:gd name="connsiteX43" fmla="*/ 2156269 w 2257209"/>
                <a:gd name="connsiteY43" fmla="*/ 1112237 h 1839533"/>
                <a:gd name="connsiteX44" fmla="*/ 2144393 w 2257209"/>
                <a:gd name="connsiteY44" fmla="*/ 1159738 h 1839533"/>
                <a:gd name="connsiteX45" fmla="*/ 2180050 w 2257209"/>
                <a:gd name="connsiteY45" fmla="*/ 1220259 h 1839533"/>
                <a:gd name="connsiteX46" fmla="*/ 2168144 w 2257209"/>
                <a:gd name="connsiteY46" fmla="*/ 1361619 h 1839533"/>
                <a:gd name="connsiteX47" fmla="*/ 2139662 w 2257209"/>
                <a:gd name="connsiteY47" fmla="*/ 1467321 h 1839533"/>
                <a:gd name="connsiteX48" fmla="*/ 2102861 w 2257209"/>
                <a:gd name="connsiteY48" fmla="*/ 1533811 h 1839533"/>
                <a:gd name="connsiteX49" fmla="*/ 2054215 w 2257209"/>
                <a:gd name="connsiteY49" fmla="*/ 1545009 h 1839533"/>
                <a:gd name="connsiteX50" fmla="*/ 2013642 w 2257209"/>
                <a:gd name="connsiteY50" fmla="*/ 1631163 h 1839533"/>
                <a:gd name="connsiteX51" fmla="*/ 1973161 w 2257209"/>
                <a:gd name="connsiteY51" fmla="*/ 1747844 h 1839533"/>
                <a:gd name="connsiteX52" fmla="*/ 1927640 w 2257209"/>
                <a:gd name="connsiteY52" fmla="*/ 1839533 h 1839533"/>
                <a:gd name="connsiteX53" fmla="*/ 1836232 w 2257209"/>
                <a:gd name="connsiteY53" fmla="*/ 1825894 h 1839533"/>
                <a:gd name="connsiteX54" fmla="*/ 1896249 w 2257209"/>
                <a:gd name="connsiteY54" fmla="*/ 1671521 h 1839533"/>
                <a:gd name="connsiteX55" fmla="*/ 1912824 w 2257209"/>
                <a:gd name="connsiteY55" fmla="*/ 1557562 h 1839533"/>
                <a:gd name="connsiteX56" fmla="*/ 1900948 w 2257209"/>
                <a:gd name="connsiteY56" fmla="*/ 1462559 h 1839533"/>
                <a:gd name="connsiteX57" fmla="*/ 1924700 w 2257209"/>
                <a:gd name="connsiteY57" fmla="*/ 1361619 h 1839533"/>
                <a:gd name="connsiteX58" fmla="*/ 1990014 w 2257209"/>
                <a:gd name="connsiteY58" fmla="*/ 1254741 h 1839533"/>
                <a:gd name="connsiteX59" fmla="*/ 1984076 w 2257209"/>
                <a:gd name="connsiteY59" fmla="*/ 1201302 h 1839533"/>
                <a:gd name="connsiteX60" fmla="*/ 2016801 w 2257209"/>
                <a:gd name="connsiteY60" fmla="*/ 1109278 h 1839533"/>
                <a:gd name="connsiteX61" fmla="*/ 2049391 w 2257209"/>
                <a:gd name="connsiteY61" fmla="*/ 951920 h 1839533"/>
                <a:gd name="connsiteX62" fmla="*/ 2120643 w 2257209"/>
                <a:gd name="connsiteY62" fmla="*/ 910357 h 1839533"/>
                <a:gd name="connsiteX63" fmla="*/ 2120643 w 2257209"/>
                <a:gd name="connsiteY63" fmla="*/ 910357 h 1839533"/>
                <a:gd name="connsiteX64" fmla="*/ 2138456 w 2257209"/>
                <a:gd name="connsiteY64" fmla="*/ 785666 h 1839533"/>
                <a:gd name="connsiteX65" fmla="*/ 2068712 w 2257209"/>
                <a:gd name="connsiteY65" fmla="*/ 510348 h 1839533"/>
                <a:gd name="connsiteX66" fmla="*/ 1829697 w 2257209"/>
                <a:gd name="connsiteY66" fmla="*/ 381905 h 1839533"/>
                <a:gd name="connsiteX67" fmla="*/ 1390310 w 2257209"/>
                <a:gd name="connsiteY67" fmla="*/ 179966 h 1839533"/>
                <a:gd name="connsiteX68" fmla="*/ 1187076 w 2257209"/>
                <a:gd name="connsiteY68" fmla="*/ 152927 h 1839533"/>
                <a:gd name="connsiteX69" fmla="*/ 977652 w 2257209"/>
                <a:gd name="connsiteY69" fmla="*/ 147337 h 1839533"/>
                <a:gd name="connsiteX70" fmla="*/ 808419 w 2257209"/>
                <a:gd name="connsiteY70" fmla="*/ 144359 h 1839533"/>
                <a:gd name="connsiteX71" fmla="*/ 621432 w 2257209"/>
                <a:gd name="connsiteY71" fmla="*/ 188901 h 1839533"/>
                <a:gd name="connsiteX72" fmla="*/ 440246 w 2257209"/>
                <a:gd name="connsiteY72" fmla="*/ 275007 h 1839533"/>
                <a:gd name="connsiteX73" fmla="*/ 383288 w 2257209"/>
                <a:gd name="connsiteY73" fmla="*/ 320085 h 1839533"/>
                <a:gd name="connsiteX74" fmla="*/ 334581 w 2257209"/>
                <a:gd name="connsiteY74" fmla="*/ 329641 h 1839533"/>
                <a:gd name="connsiteX75" fmla="*/ 245517 w 2257209"/>
                <a:gd name="connsiteY75" fmla="*/ 406799 h 1839533"/>
                <a:gd name="connsiteX76" fmla="*/ 189696 w 2257209"/>
                <a:gd name="connsiteY76" fmla="*/ 476907 h 1839533"/>
                <a:gd name="connsiteX77" fmla="*/ 182521 w 2257209"/>
                <a:gd name="connsiteY77" fmla="*/ 542191 h 1839533"/>
                <a:gd name="connsiteX78" fmla="*/ 220560 w 2257209"/>
                <a:gd name="connsiteY78" fmla="*/ 571507 h 1839533"/>
                <a:gd name="connsiteX79" fmla="*/ 251455 w 2257209"/>
                <a:gd name="connsiteY79" fmla="*/ 615824 h 1839533"/>
                <a:gd name="connsiteX80" fmla="*/ 238404 w 2257209"/>
                <a:gd name="connsiteY80" fmla="*/ 690663 h 1839533"/>
                <a:gd name="connsiteX81" fmla="*/ 200397 w 2257209"/>
                <a:gd name="connsiteY81" fmla="*/ 736926 h 1839533"/>
                <a:gd name="connsiteX82" fmla="*/ 196747 w 2257209"/>
                <a:gd name="connsiteY82" fmla="*/ 757244 h 1839533"/>
                <a:gd name="connsiteX83" fmla="*/ 230085 w 2257209"/>
                <a:gd name="connsiteY83" fmla="*/ 747719 h 1839533"/>
                <a:gd name="connsiteX84" fmla="*/ 268092 w 2257209"/>
                <a:gd name="connsiteY84" fmla="*/ 744102 h 1839533"/>
                <a:gd name="connsiteX85" fmla="*/ 268092 w 2257209"/>
                <a:gd name="connsiteY85" fmla="*/ 744102 h 1839533"/>
                <a:gd name="connsiteX86" fmla="*/ 291905 w 2257209"/>
                <a:gd name="connsiteY86" fmla="*/ 734577 h 1839533"/>
                <a:gd name="connsiteX87" fmla="*/ 322953 w 2257209"/>
                <a:gd name="connsiteY87" fmla="*/ 704857 h 1839533"/>
                <a:gd name="connsiteX88" fmla="*/ 365476 w 2257209"/>
                <a:gd name="connsiteY88" fmla="*/ 684756 h 1839533"/>
                <a:gd name="connsiteX89" fmla="*/ 422471 w 2257209"/>
                <a:gd name="connsiteY89" fmla="*/ 690663 h 1839533"/>
                <a:gd name="connsiteX90" fmla="*/ 446222 w 2257209"/>
                <a:gd name="connsiteY90" fmla="*/ 767853 h 1839533"/>
                <a:gd name="connsiteX91" fmla="*/ 475910 w 2257209"/>
                <a:gd name="connsiteY91" fmla="*/ 874731 h 1839533"/>
                <a:gd name="connsiteX92" fmla="*/ 511536 w 2257209"/>
                <a:gd name="connsiteY92" fmla="*/ 963795 h 1839533"/>
                <a:gd name="connsiteX93" fmla="*/ 526967 w 2257209"/>
                <a:gd name="connsiteY93" fmla="*/ 1026698 h 1839533"/>
                <a:gd name="connsiteX94" fmla="*/ 531699 w 2257209"/>
                <a:gd name="connsiteY94" fmla="*/ 1096806 h 1839533"/>
                <a:gd name="connsiteX95" fmla="*/ 515030 w 2257209"/>
                <a:gd name="connsiteY95" fmla="*/ 1260647 h 1839533"/>
                <a:gd name="connsiteX96" fmla="*/ 499631 w 2257209"/>
                <a:gd name="connsiteY96" fmla="*/ 1379464 h 1839533"/>
                <a:gd name="connsiteX97" fmla="*/ 488929 w 2257209"/>
                <a:gd name="connsiteY97" fmla="*/ 1437386 h 1839533"/>
                <a:gd name="connsiteX98" fmla="*/ 503930 w 2257209"/>
                <a:gd name="connsiteY98" fmla="*/ 1504957 h 1839533"/>
                <a:gd name="connsiteX99" fmla="*/ 496135 w 2257209"/>
                <a:gd name="connsiteY99" fmla="*/ 1612145 h 1839533"/>
                <a:gd name="connsiteX100" fmla="*/ 469940 w 2257209"/>
                <a:gd name="connsiteY100" fmla="*/ 1695273 h 183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2257209" h="1839533">
                  <a:moveTo>
                    <a:pt x="469940" y="1695273"/>
                  </a:moveTo>
                  <a:cubicBezTo>
                    <a:pt x="424397" y="1707570"/>
                    <a:pt x="402668" y="1710344"/>
                    <a:pt x="369032" y="1717879"/>
                  </a:cubicBezTo>
                  <a:lnTo>
                    <a:pt x="310861" y="1710735"/>
                  </a:lnTo>
                  <a:cubicBezTo>
                    <a:pt x="305367" y="1702467"/>
                    <a:pt x="297492" y="1682294"/>
                    <a:pt x="291998" y="1674026"/>
                  </a:cubicBezTo>
                  <a:lnTo>
                    <a:pt x="249073" y="1662059"/>
                  </a:lnTo>
                  <a:lnTo>
                    <a:pt x="190902" y="1660852"/>
                  </a:lnTo>
                  <a:cubicBezTo>
                    <a:pt x="162203" y="1660852"/>
                    <a:pt x="110758" y="1666383"/>
                    <a:pt x="91167" y="1645390"/>
                  </a:cubicBezTo>
                  <a:cubicBezTo>
                    <a:pt x="71576" y="1624397"/>
                    <a:pt x="77982" y="1587667"/>
                    <a:pt x="73354" y="1534893"/>
                  </a:cubicBezTo>
                  <a:cubicBezTo>
                    <a:pt x="68726" y="1482119"/>
                    <a:pt x="71129" y="1375457"/>
                    <a:pt x="63398" y="1328744"/>
                  </a:cubicBezTo>
                  <a:cubicBezTo>
                    <a:pt x="45745" y="1287587"/>
                    <a:pt x="40162" y="1307226"/>
                    <a:pt x="31730" y="1285573"/>
                  </a:cubicBezTo>
                  <a:cubicBezTo>
                    <a:pt x="23298" y="1263920"/>
                    <a:pt x="14571" y="1244541"/>
                    <a:pt x="12803" y="1198828"/>
                  </a:cubicBezTo>
                  <a:cubicBezTo>
                    <a:pt x="11035" y="1153115"/>
                    <a:pt x="14201" y="1082137"/>
                    <a:pt x="21123" y="1011297"/>
                  </a:cubicBezTo>
                  <a:cubicBezTo>
                    <a:pt x="28045" y="940457"/>
                    <a:pt x="50780" y="821291"/>
                    <a:pt x="54336" y="773790"/>
                  </a:cubicBezTo>
                  <a:lnTo>
                    <a:pt x="42461" y="726289"/>
                  </a:lnTo>
                  <a:cubicBezTo>
                    <a:pt x="35534" y="707487"/>
                    <a:pt x="18710" y="686705"/>
                    <a:pt x="12772" y="660975"/>
                  </a:cubicBezTo>
                  <a:cubicBezTo>
                    <a:pt x="6834" y="635245"/>
                    <a:pt x="-8999" y="603205"/>
                    <a:pt x="6835" y="571909"/>
                  </a:cubicBezTo>
                  <a:cubicBezTo>
                    <a:pt x="22669" y="540613"/>
                    <a:pt x="38502" y="528366"/>
                    <a:pt x="54336" y="506595"/>
                  </a:cubicBezTo>
                  <a:lnTo>
                    <a:pt x="84024" y="447219"/>
                  </a:lnTo>
                  <a:cubicBezTo>
                    <a:pt x="147359" y="383884"/>
                    <a:pt x="163193" y="350237"/>
                    <a:pt x="226528" y="286902"/>
                  </a:cubicBezTo>
                  <a:lnTo>
                    <a:pt x="256216" y="251277"/>
                  </a:lnTo>
                  <a:cubicBezTo>
                    <a:pt x="256216" y="241381"/>
                    <a:pt x="265153" y="222548"/>
                    <a:pt x="265153" y="212652"/>
                  </a:cubicBezTo>
                  <a:cubicBezTo>
                    <a:pt x="314633" y="179005"/>
                    <a:pt x="349791" y="153436"/>
                    <a:pt x="404658" y="126604"/>
                  </a:cubicBezTo>
                  <a:cubicBezTo>
                    <a:pt x="459525" y="99772"/>
                    <a:pt x="529910" y="68994"/>
                    <a:pt x="594354" y="51658"/>
                  </a:cubicBezTo>
                  <a:cubicBezTo>
                    <a:pt x="658798" y="34322"/>
                    <a:pt x="758595" y="31884"/>
                    <a:pt x="791323" y="22588"/>
                  </a:cubicBezTo>
                  <a:lnTo>
                    <a:pt x="808594" y="10772"/>
                  </a:lnTo>
                  <a:cubicBezTo>
                    <a:pt x="844220" y="-7080"/>
                    <a:pt x="833030" y="3518"/>
                    <a:pt x="876750" y="1893"/>
                  </a:cubicBezTo>
                  <a:cubicBezTo>
                    <a:pt x="920470" y="268"/>
                    <a:pt x="1010061" y="-955"/>
                    <a:pt x="1070914" y="1024"/>
                  </a:cubicBezTo>
                  <a:cubicBezTo>
                    <a:pt x="1131767" y="3003"/>
                    <a:pt x="1176600" y="5892"/>
                    <a:pt x="1241869" y="13770"/>
                  </a:cubicBezTo>
                  <a:cubicBezTo>
                    <a:pt x="1307138" y="21648"/>
                    <a:pt x="1378364" y="41440"/>
                    <a:pt x="1446612" y="55275"/>
                  </a:cubicBezTo>
                  <a:cubicBezTo>
                    <a:pt x="1525781" y="75067"/>
                    <a:pt x="1500634" y="82043"/>
                    <a:pt x="1544689" y="96897"/>
                  </a:cubicBezTo>
                  <a:cubicBezTo>
                    <a:pt x="1588744" y="111751"/>
                    <a:pt x="1669380" y="129554"/>
                    <a:pt x="1710944" y="144398"/>
                  </a:cubicBezTo>
                  <a:cubicBezTo>
                    <a:pt x="1752508" y="159242"/>
                    <a:pt x="1768341" y="171118"/>
                    <a:pt x="1794071" y="185962"/>
                  </a:cubicBezTo>
                  <a:lnTo>
                    <a:pt x="1865323" y="233463"/>
                  </a:lnTo>
                  <a:lnTo>
                    <a:pt x="1930637" y="292840"/>
                  </a:lnTo>
                  <a:lnTo>
                    <a:pt x="2013765" y="346279"/>
                  </a:lnTo>
                  <a:lnTo>
                    <a:pt x="2144355" y="408596"/>
                  </a:lnTo>
                  <a:lnTo>
                    <a:pt x="2191759" y="500677"/>
                  </a:lnTo>
                  <a:cubicBezTo>
                    <a:pt x="2212547" y="535813"/>
                    <a:pt x="2237327" y="578860"/>
                    <a:pt x="2248235" y="625368"/>
                  </a:cubicBezTo>
                  <a:lnTo>
                    <a:pt x="2257209" y="779728"/>
                  </a:lnTo>
                  <a:lnTo>
                    <a:pt x="2251271" y="928170"/>
                  </a:lnTo>
                  <a:lnTo>
                    <a:pt x="2251271" y="928170"/>
                  </a:lnTo>
                  <a:lnTo>
                    <a:pt x="2233458" y="993484"/>
                  </a:lnTo>
                  <a:lnTo>
                    <a:pt x="2209738" y="1037428"/>
                  </a:lnTo>
                  <a:lnTo>
                    <a:pt x="2156269" y="1112237"/>
                  </a:lnTo>
                  <a:lnTo>
                    <a:pt x="2144393" y="1159738"/>
                  </a:lnTo>
                  <a:lnTo>
                    <a:pt x="2180050" y="1220259"/>
                  </a:lnTo>
                  <a:lnTo>
                    <a:pt x="2168144" y="1361619"/>
                  </a:lnTo>
                  <a:cubicBezTo>
                    <a:pt x="2162206" y="1399224"/>
                    <a:pt x="2150542" y="1438622"/>
                    <a:pt x="2139662" y="1467321"/>
                  </a:cubicBezTo>
                  <a:cubicBezTo>
                    <a:pt x="2128782" y="1496020"/>
                    <a:pt x="2117102" y="1520863"/>
                    <a:pt x="2102861" y="1533811"/>
                  </a:cubicBezTo>
                  <a:cubicBezTo>
                    <a:pt x="2088620" y="1546759"/>
                    <a:pt x="2067100" y="1538309"/>
                    <a:pt x="2054215" y="1545009"/>
                  </a:cubicBezTo>
                  <a:cubicBezTo>
                    <a:pt x="2054184" y="1547533"/>
                    <a:pt x="2013673" y="1628639"/>
                    <a:pt x="2013642" y="1631163"/>
                  </a:cubicBezTo>
                  <a:cubicBezTo>
                    <a:pt x="1997767" y="1670851"/>
                    <a:pt x="1989036" y="1708156"/>
                    <a:pt x="1973161" y="1747844"/>
                  </a:cubicBezTo>
                  <a:lnTo>
                    <a:pt x="1927640" y="1839533"/>
                  </a:lnTo>
                  <a:lnTo>
                    <a:pt x="1836232" y="1825894"/>
                  </a:lnTo>
                  <a:lnTo>
                    <a:pt x="1896249" y="1671521"/>
                  </a:lnTo>
                  <a:lnTo>
                    <a:pt x="1912824" y="1557562"/>
                  </a:lnTo>
                  <a:lnTo>
                    <a:pt x="1900948" y="1462559"/>
                  </a:lnTo>
                  <a:lnTo>
                    <a:pt x="1924700" y="1361619"/>
                  </a:lnTo>
                  <a:lnTo>
                    <a:pt x="1990014" y="1254741"/>
                  </a:lnTo>
                  <a:lnTo>
                    <a:pt x="1984076" y="1201302"/>
                  </a:lnTo>
                  <a:lnTo>
                    <a:pt x="2016801" y="1109278"/>
                  </a:lnTo>
                  <a:lnTo>
                    <a:pt x="2049391" y="951920"/>
                  </a:lnTo>
                  <a:lnTo>
                    <a:pt x="2120643" y="910357"/>
                  </a:lnTo>
                  <a:lnTo>
                    <a:pt x="2120643" y="910357"/>
                  </a:lnTo>
                  <a:cubicBezTo>
                    <a:pt x="2123612" y="889575"/>
                    <a:pt x="2147111" y="852334"/>
                    <a:pt x="2138456" y="785666"/>
                  </a:cubicBezTo>
                  <a:cubicBezTo>
                    <a:pt x="2129801" y="718998"/>
                    <a:pt x="2120172" y="577641"/>
                    <a:pt x="2068712" y="510348"/>
                  </a:cubicBezTo>
                  <a:lnTo>
                    <a:pt x="1829697" y="381905"/>
                  </a:lnTo>
                  <a:cubicBezTo>
                    <a:pt x="1683235" y="314592"/>
                    <a:pt x="1584428" y="244301"/>
                    <a:pt x="1390310" y="179966"/>
                  </a:cubicBezTo>
                  <a:cubicBezTo>
                    <a:pt x="1322565" y="173932"/>
                    <a:pt x="1254821" y="158961"/>
                    <a:pt x="1187076" y="152927"/>
                  </a:cubicBezTo>
                  <a:lnTo>
                    <a:pt x="977652" y="147337"/>
                  </a:lnTo>
                  <a:cubicBezTo>
                    <a:pt x="914543" y="145909"/>
                    <a:pt x="867789" y="137432"/>
                    <a:pt x="808419" y="144359"/>
                  </a:cubicBezTo>
                  <a:cubicBezTo>
                    <a:pt x="749049" y="151286"/>
                    <a:pt x="682794" y="167126"/>
                    <a:pt x="621432" y="188901"/>
                  </a:cubicBezTo>
                  <a:cubicBezTo>
                    <a:pt x="560070" y="210676"/>
                    <a:pt x="479937" y="253143"/>
                    <a:pt x="440246" y="275007"/>
                  </a:cubicBezTo>
                  <a:cubicBezTo>
                    <a:pt x="400555" y="296871"/>
                    <a:pt x="400899" y="310979"/>
                    <a:pt x="383288" y="320085"/>
                  </a:cubicBezTo>
                  <a:cubicBezTo>
                    <a:pt x="365677" y="329191"/>
                    <a:pt x="380959" y="319158"/>
                    <a:pt x="334581" y="329641"/>
                  </a:cubicBezTo>
                  <a:cubicBezTo>
                    <a:pt x="306480" y="360917"/>
                    <a:pt x="269664" y="382255"/>
                    <a:pt x="245517" y="406799"/>
                  </a:cubicBezTo>
                  <a:cubicBezTo>
                    <a:pt x="221370" y="431343"/>
                    <a:pt x="207509" y="459094"/>
                    <a:pt x="189696" y="476907"/>
                  </a:cubicBezTo>
                  <a:lnTo>
                    <a:pt x="182521" y="542191"/>
                  </a:lnTo>
                  <a:cubicBezTo>
                    <a:pt x="185681" y="559148"/>
                    <a:pt x="209071" y="559235"/>
                    <a:pt x="220560" y="571507"/>
                  </a:cubicBezTo>
                  <a:cubicBezTo>
                    <a:pt x="232049" y="583779"/>
                    <a:pt x="248481" y="595965"/>
                    <a:pt x="251455" y="615824"/>
                  </a:cubicBezTo>
                  <a:cubicBezTo>
                    <a:pt x="254429" y="635683"/>
                    <a:pt x="247310" y="668892"/>
                    <a:pt x="238404" y="690663"/>
                  </a:cubicBezTo>
                  <a:lnTo>
                    <a:pt x="200397" y="736926"/>
                  </a:lnTo>
                  <a:cubicBezTo>
                    <a:pt x="195439" y="745642"/>
                    <a:pt x="190609" y="752667"/>
                    <a:pt x="196747" y="757244"/>
                  </a:cubicBezTo>
                  <a:cubicBezTo>
                    <a:pt x="202885" y="761821"/>
                    <a:pt x="220179" y="747528"/>
                    <a:pt x="230085" y="747719"/>
                  </a:cubicBezTo>
                  <a:lnTo>
                    <a:pt x="268092" y="744102"/>
                  </a:lnTo>
                  <a:lnTo>
                    <a:pt x="268092" y="744102"/>
                  </a:lnTo>
                  <a:lnTo>
                    <a:pt x="291905" y="734577"/>
                  </a:lnTo>
                  <a:cubicBezTo>
                    <a:pt x="301048" y="728036"/>
                    <a:pt x="303078" y="720320"/>
                    <a:pt x="322953" y="704857"/>
                  </a:cubicBezTo>
                  <a:cubicBezTo>
                    <a:pt x="337127" y="698157"/>
                    <a:pt x="348890" y="687122"/>
                    <a:pt x="365476" y="684756"/>
                  </a:cubicBezTo>
                  <a:cubicBezTo>
                    <a:pt x="382062" y="682390"/>
                    <a:pt x="409013" y="676814"/>
                    <a:pt x="422471" y="690663"/>
                  </a:cubicBezTo>
                  <a:lnTo>
                    <a:pt x="446222" y="767853"/>
                  </a:lnTo>
                  <a:lnTo>
                    <a:pt x="475910" y="874731"/>
                  </a:lnTo>
                  <a:lnTo>
                    <a:pt x="511536" y="963795"/>
                  </a:lnTo>
                  <a:lnTo>
                    <a:pt x="526967" y="1026698"/>
                  </a:lnTo>
                  <a:cubicBezTo>
                    <a:pt x="527750" y="1045305"/>
                    <a:pt x="530916" y="1078199"/>
                    <a:pt x="531699" y="1096806"/>
                  </a:cubicBezTo>
                  <a:lnTo>
                    <a:pt x="515030" y="1260647"/>
                  </a:lnTo>
                  <a:lnTo>
                    <a:pt x="499631" y="1379464"/>
                  </a:lnTo>
                  <a:lnTo>
                    <a:pt x="488929" y="1437386"/>
                  </a:lnTo>
                  <a:cubicBezTo>
                    <a:pt x="487264" y="1457905"/>
                    <a:pt x="503920" y="1473052"/>
                    <a:pt x="503930" y="1504957"/>
                  </a:cubicBezTo>
                  <a:cubicBezTo>
                    <a:pt x="503941" y="1536862"/>
                    <a:pt x="501800" y="1580426"/>
                    <a:pt x="496135" y="1612145"/>
                  </a:cubicBezTo>
                  <a:cubicBezTo>
                    <a:pt x="490470" y="1643864"/>
                    <a:pt x="489933" y="1680429"/>
                    <a:pt x="469940" y="169527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2969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07687" y="979593"/>
            <a:ext cx="6280150" cy="4256087"/>
            <a:chOff x="707687" y="979593"/>
            <a:chExt cx="6280150" cy="4256087"/>
          </a:xfrm>
        </p:grpSpPr>
        <p:pic>
          <p:nvPicPr>
            <p:cNvPr id="2" name="Picture 2" descr="C:\Users\T410\Desktop\2016-11-11\IMG_6954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079500"/>
              <a:ext cx="6096000" cy="407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687" y="979593"/>
              <a:ext cx="6280150" cy="4256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6" t="11136" r="41215" b="41895"/>
          <a:stretch/>
        </p:blipFill>
        <p:spPr bwMode="auto">
          <a:xfrm>
            <a:off x="5417388" y="1673525"/>
            <a:ext cx="2424023" cy="2001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26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98740" y="1000664"/>
            <a:ext cx="6288656" cy="4235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:\Users\T410\Desktop\2016-11-11\IMG_6954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79500"/>
            <a:ext cx="6096000" cy="40735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xtLst/>
        </p:spPr>
      </p:pic>
      <p:sp>
        <p:nvSpPr>
          <p:cNvPr id="4" name="Freeform 3"/>
          <p:cNvSpPr/>
          <p:nvPr/>
        </p:nvSpPr>
        <p:spPr>
          <a:xfrm>
            <a:off x="2717321" y="1725283"/>
            <a:ext cx="1639019" cy="1043796"/>
          </a:xfrm>
          <a:custGeom>
            <a:avLst/>
            <a:gdLst>
              <a:gd name="connsiteX0" fmla="*/ 86264 w 1639019"/>
              <a:gd name="connsiteY0" fmla="*/ 0 h 1043796"/>
              <a:gd name="connsiteX1" fmla="*/ 0 w 1639019"/>
              <a:gd name="connsiteY1" fmla="*/ 828136 h 1043796"/>
              <a:gd name="connsiteX2" fmla="*/ 1639019 w 1639019"/>
              <a:gd name="connsiteY2" fmla="*/ 1043796 h 1043796"/>
              <a:gd name="connsiteX3" fmla="*/ 1613139 w 1639019"/>
              <a:gd name="connsiteY3" fmla="*/ 267419 h 1043796"/>
              <a:gd name="connsiteX4" fmla="*/ 86264 w 1639019"/>
              <a:gd name="connsiteY4" fmla="*/ 0 h 1043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9019" h="1043796">
                <a:moveTo>
                  <a:pt x="86264" y="0"/>
                </a:moveTo>
                <a:lnTo>
                  <a:pt x="0" y="828136"/>
                </a:lnTo>
                <a:lnTo>
                  <a:pt x="1639019" y="1043796"/>
                </a:lnTo>
                <a:lnTo>
                  <a:pt x="1613139" y="267419"/>
                </a:lnTo>
                <a:lnTo>
                  <a:pt x="8626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84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87292" y="978799"/>
            <a:ext cx="6284912" cy="4237038"/>
            <a:chOff x="687292" y="978799"/>
            <a:chExt cx="6284912" cy="4237038"/>
          </a:xfrm>
        </p:grpSpPr>
        <p:pic>
          <p:nvPicPr>
            <p:cNvPr id="2" name="Picture 2" descr="C:\Users\T410\Desktop\2016-11-11\IMG_6954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079500"/>
              <a:ext cx="6096000" cy="40735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/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292" y="978799"/>
              <a:ext cx="6284912" cy="4237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880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98740" y="1000664"/>
            <a:ext cx="6288656" cy="4235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:\Users\T410\Desktop\2016-11-11\IMG_6954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79500"/>
            <a:ext cx="6096000" cy="40735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xtLst/>
        </p:spPr>
      </p:pic>
      <p:sp>
        <p:nvSpPr>
          <p:cNvPr id="3" name="Freeform 2"/>
          <p:cNvSpPr/>
          <p:nvPr/>
        </p:nvSpPr>
        <p:spPr>
          <a:xfrm>
            <a:off x="3209226" y="1920595"/>
            <a:ext cx="718585" cy="441312"/>
          </a:xfrm>
          <a:custGeom>
            <a:avLst/>
            <a:gdLst>
              <a:gd name="connsiteX0" fmla="*/ 35305 w 713162"/>
              <a:gd name="connsiteY0" fmla="*/ 0 h 430721"/>
              <a:gd name="connsiteX1" fmla="*/ 17653 w 713162"/>
              <a:gd name="connsiteY1" fmla="*/ 169464 h 430721"/>
              <a:gd name="connsiteX2" fmla="*/ 0 w 713162"/>
              <a:gd name="connsiteY2" fmla="*/ 222421 h 430721"/>
              <a:gd name="connsiteX3" fmla="*/ 275379 w 713162"/>
              <a:gd name="connsiteY3" fmla="*/ 275379 h 430721"/>
              <a:gd name="connsiteX4" fmla="*/ 254196 w 713162"/>
              <a:gd name="connsiteY4" fmla="*/ 370702 h 430721"/>
              <a:gd name="connsiteX5" fmla="*/ 628430 w 713162"/>
              <a:gd name="connsiteY5" fmla="*/ 430721 h 430721"/>
              <a:gd name="connsiteX6" fmla="*/ 642552 w 713162"/>
              <a:gd name="connsiteY6" fmla="*/ 360111 h 430721"/>
              <a:gd name="connsiteX7" fmla="*/ 695509 w 713162"/>
              <a:gd name="connsiteY7" fmla="*/ 282440 h 430721"/>
              <a:gd name="connsiteX8" fmla="*/ 695509 w 713162"/>
              <a:gd name="connsiteY8" fmla="*/ 229482 h 430721"/>
              <a:gd name="connsiteX9" fmla="*/ 695509 w 713162"/>
              <a:gd name="connsiteY9" fmla="*/ 229482 h 430721"/>
              <a:gd name="connsiteX10" fmla="*/ 713162 w 713162"/>
              <a:gd name="connsiteY10" fmla="*/ 162403 h 430721"/>
              <a:gd name="connsiteX11" fmla="*/ 684918 w 713162"/>
              <a:gd name="connsiteY11" fmla="*/ 148281 h 430721"/>
              <a:gd name="connsiteX12" fmla="*/ 695509 w 713162"/>
              <a:gd name="connsiteY12" fmla="*/ 98854 h 430721"/>
              <a:gd name="connsiteX13" fmla="*/ 35305 w 713162"/>
              <a:gd name="connsiteY13" fmla="*/ 0 h 430721"/>
              <a:gd name="connsiteX0" fmla="*/ 24714 w 713162"/>
              <a:gd name="connsiteY0" fmla="*/ 0 h 427190"/>
              <a:gd name="connsiteX1" fmla="*/ 17653 w 713162"/>
              <a:gd name="connsiteY1" fmla="*/ 165933 h 427190"/>
              <a:gd name="connsiteX2" fmla="*/ 0 w 713162"/>
              <a:gd name="connsiteY2" fmla="*/ 218890 h 427190"/>
              <a:gd name="connsiteX3" fmla="*/ 275379 w 713162"/>
              <a:gd name="connsiteY3" fmla="*/ 271848 h 427190"/>
              <a:gd name="connsiteX4" fmla="*/ 254196 w 713162"/>
              <a:gd name="connsiteY4" fmla="*/ 367171 h 427190"/>
              <a:gd name="connsiteX5" fmla="*/ 628430 w 713162"/>
              <a:gd name="connsiteY5" fmla="*/ 427190 h 427190"/>
              <a:gd name="connsiteX6" fmla="*/ 642552 w 713162"/>
              <a:gd name="connsiteY6" fmla="*/ 356580 h 427190"/>
              <a:gd name="connsiteX7" fmla="*/ 695509 w 713162"/>
              <a:gd name="connsiteY7" fmla="*/ 278909 h 427190"/>
              <a:gd name="connsiteX8" fmla="*/ 695509 w 713162"/>
              <a:gd name="connsiteY8" fmla="*/ 225951 h 427190"/>
              <a:gd name="connsiteX9" fmla="*/ 695509 w 713162"/>
              <a:gd name="connsiteY9" fmla="*/ 225951 h 427190"/>
              <a:gd name="connsiteX10" fmla="*/ 713162 w 713162"/>
              <a:gd name="connsiteY10" fmla="*/ 158872 h 427190"/>
              <a:gd name="connsiteX11" fmla="*/ 684918 w 713162"/>
              <a:gd name="connsiteY11" fmla="*/ 144750 h 427190"/>
              <a:gd name="connsiteX12" fmla="*/ 695509 w 713162"/>
              <a:gd name="connsiteY12" fmla="*/ 95323 h 427190"/>
              <a:gd name="connsiteX13" fmla="*/ 24714 w 713162"/>
              <a:gd name="connsiteY13" fmla="*/ 0 h 427190"/>
              <a:gd name="connsiteX0" fmla="*/ 24714 w 713162"/>
              <a:gd name="connsiteY0" fmla="*/ 0 h 441312"/>
              <a:gd name="connsiteX1" fmla="*/ 17653 w 713162"/>
              <a:gd name="connsiteY1" fmla="*/ 180055 h 441312"/>
              <a:gd name="connsiteX2" fmla="*/ 0 w 713162"/>
              <a:gd name="connsiteY2" fmla="*/ 233012 h 441312"/>
              <a:gd name="connsiteX3" fmla="*/ 275379 w 713162"/>
              <a:gd name="connsiteY3" fmla="*/ 285970 h 441312"/>
              <a:gd name="connsiteX4" fmla="*/ 254196 w 713162"/>
              <a:gd name="connsiteY4" fmla="*/ 381293 h 441312"/>
              <a:gd name="connsiteX5" fmla="*/ 628430 w 713162"/>
              <a:gd name="connsiteY5" fmla="*/ 441312 h 441312"/>
              <a:gd name="connsiteX6" fmla="*/ 642552 w 713162"/>
              <a:gd name="connsiteY6" fmla="*/ 370702 h 441312"/>
              <a:gd name="connsiteX7" fmla="*/ 695509 w 713162"/>
              <a:gd name="connsiteY7" fmla="*/ 293031 h 441312"/>
              <a:gd name="connsiteX8" fmla="*/ 695509 w 713162"/>
              <a:gd name="connsiteY8" fmla="*/ 240073 h 441312"/>
              <a:gd name="connsiteX9" fmla="*/ 695509 w 713162"/>
              <a:gd name="connsiteY9" fmla="*/ 240073 h 441312"/>
              <a:gd name="connsiteX10" fmla="*/ 713162 w 713162"/>
              <a:gd name="connsiteY10" fmla="*/ 172994 h 441312"/>
              <a:gd name="connsiteX11" fmla="*/ 684918 w 713162"/>
              <a:gd name="connsiteY11" fmla="*/ 158872 h 441312"/>
              <a:gd name="connsiteX12" fmla="*/ 695509 w 713162"/>
              <a:gd name="connsiteY12" fmla="*/ 109445 h 441312"/>
              <a:gd name="connsiteX13" fmla="*/ 24714 w 713162"/>
              <a:gd name="connsiteY13" fmla="*/ 0 h 441312"/>
              <a:gd name="connsiteX0" fmla="*/ 24714 w 713162"/>
              <a:gd name="connsiteY0" fmla="*/ 0 h 441312"/>
              <a:gd name="connsiteX1" fmla="*/ 17653 w 713162"/>
              <a:gd name="connsiteY1" fmla="*/ 180055 h 441312"/>
              <a:gd name="connsiteX2" fmla="*/ 0 w 713162"/>
              <a:gd name="connsiteY2" fmla="*/ 233012 h 441312"/>
              <a:gd name="connsiteX3" fmla="*/ 275379 w 713162"/>
              <a:gd name="connsiteY3" fmla="*/ 285970 h 441312"/>
              <a:gd name="connsiteX4" fmla="*/ 254196 w 713162"/>
              <a:gd name="connsiteY4" fmla="*/ 381293 h 441312"/>
              <a:gd name="connsiteX5" fmla="*/ 628430 w 713162"/>
              <a:gd name="connsiteY5" fmla="*/ 441312 h 441312"/>
              <a:gd name="connsiteX6" fmla="*/ 642552 w 713162"/>
              <a:gd name="connsiteY6" fmla="*/ 370702 h 441312"/>
              <a:gd name="connsiteX7" fmla="*/ 695509 w 713162"/>
              <a:gd name="connsiteY7" fmla="*/ 293031 h 441312"/>
              <a:gd name="connsiteX8" fmla="*/ 695509 w 713162"/>
              <a:gd name="connsiteY8" fmla="*/ 240073 h 441312"/>
              <a:gd name="connsiteX9" fmla="*/ 695509 w 713162"/>
              <a:gd name="connsiteY9" fmla="*/ 240073 h 441312"/>
              <a:gd name="connsiteX10" fmla="*/ 713162 w 713162"/>
              <a:gd name="connsiteY10" fmla="*/ 172994 h 441312"/>
              <a:gd name="connsiteX11" fmla="*/ 684918 w 713162"/>
              <a:gd name="connsiteY11" fmla="*/ 158872 h 441312"/>
              <a:gd name="connsiteX12" fmla="*/ 561350 w 713162"/>
              <a:gd name="connsiteY12" fmla="*/ 155341 h 441312"/>
              <a:gd name="connsiteX13" fmla="*/ 24714 w 713162"/>
              <a:gd name="connsiteY13" fmla="*/ 0 h 441312"/>
              <a:gd name="connsiteX0" fmla="*/ 24714 w 713162"/>
              <a:gd name="connsiteY0" fmla="*/ 0 h 441312"/>
              <a:gd name="connsiteX1" fmla="*/ 17653 w 713162"/>
              <a:gd name="connsiteY1" fmla="*/ 180055 h 441312"/>
              <a:gd name="connsiteX2" fmla="*/ 0 w 713162"/>
              <a:gd name="connsiteY2" fmla="*/ 233012 h 441312"/>
              <a:gd name="connsiteX3" fmla="*/ 275379 w 713162"/>
              <a:gd name="connsiteY3" fmla="*/ 285970 h 441312"/>
              <a:gd name="connsiteX4" fmla="*/ 254196 w 713162"/>
              <a:gd name="connsiteY4" fmla="*/ 381293 h 441312"/>
              <a:gd name="connsiteX5" fmla="*/ 628430 w 713162"/>
              <a:gd name="connsiteY5" fmla="*/ 441312 h 441312"/>
              <a:gd name="connsiteX6" fmla="*/ 642552 w 713162"/>
              <a:gd name="connsiteY6" fmla="*/ 370702 h 441312"/>
              <a:gd name="connsiteX7" fmla="*/ 695509 w 713162"/>
              <a:gd name="connsiteY7" fmla="*/ 293031 h 441312"/>
              <a:gd name="connsiteX8" fmla="*/ 695509 w 713162"/>
              <a:gd name="connsiteY8" fmla="*/ 240073 h 441312"/>
              <a:gd name="connsiteX9" fmla="*/ 695509 w 713162"/>
              <a:gd name="connsiteY9" fmla="*/ 240073 h 441312"/>
              <a:gd name="connsiteX10" fmla="*/ 713162 w 713162"/>
              <a:gd name="connsiteY10" fmla="*/ 172994 h 441312"/>
              <a:gd name="connsiteX11" fmla="*/ 684918 w 713162"/>
              <a:gd name="connsiteY11" fmla="*/ 158872 h 441312"/>
              <a:gd name="connsiteX12" fmla="*/ 653143 w 713162"/>
              <a:gd name="connsiteY12" fmla="*/ 116506 h 441312"/>
              <a:gd name="connsiteX13" fmla="*/ 24714 w 713162"/>
              <a:gd name="connsiteY13" fmla="*/ 0 h 441312"/>
              <a:gd name="connsiteX0" fmla="*/ 24714 w 713162"/>
              <a:gd name="connsiteY0" fmla="*/ 0 h 441312"/>
              <a:gd name="connsiteX1" fmla="*/ 7061 w 713162"/>
              <a:gd name="connsiteY1" fmla="*/ 176525 h 441312"/>
              <a:gd name="connsiteX2" fmla="*/ 0 w 713162"/>
              <a:gd name="connsiteY2" fmla="*/ 233012 h 441312"/>
              <a:gd name="connsiteX3" fmla="*/ 275379 w 713162"/>
              <a:gd name="connsiteY3" fmla="*/ 285970 h 441312"/>
              <a:gd name="connsiteX4" fmla="*/ 254196 w 713162"/>
              <a:gd name="connsiteY4" fmla="*/ 381293 h 441312"/>
              <a:gd name="connsiteX5" fmla="*/ 628430 w 713162"/>
              <a:gd name="connsiteY5" fmla="*/ 441312 h 441312"/>
              <a:gd name="connsiteX6" fmla="*/ 642552 w 713162"/>
              <a:gd name="connsiteY6" fmla="*/ 370702 h 441312"/>
              <a:gd name="connsiteX7" fmla="*/ 695509 w 713162"/>
              <a:gd name="connsiteY7" fmla="*/ 293031 h 441312"/>
              <a:gd name="connsiteX8" fmla="*/ 695509 w 713162"/>
              <a:gd name="connsiteY8" fmla="*/ 240073 h 441312"/>
              <a:gd name="connsiteX9" fmla="*/ 695509 w 713162"/>
              <a:gd name="connsiteY9" fmla="*/ 240073 h 441312"/>
              <a:gd name="connsiteX10" fmla="*/ 713162 w 713162"/>
              <a:gd name="connsiteY10" fmla="*/ 172994 h 441312"/>
              <a:gd name="connsiteX11" fmla="*/ 684918 w 713162"/>
              <a:gd name="connsiteY11" fmla="*/ 158872 h 441312"/>
              <a:gd name="connsiteX12" fmla="*/ 653143 w 713162"/>
              <a:gd name="connsiteY12" fmla="*/ 116506 h 441312"/>
              <a:gd name="connsiteX13" fmla="*/ 24714 w 713162"/>
              <a:gd name="connsiteY13" fmla="*/ 0 h 441312"/>
              <a:gd name="connsiteX0" fmla="*/ 24714 w 718585"/>
              <a:gd name="connsiteY0" fmla="*/ 0 h 441312"/>
              <a:gd name="connsiteX1" fmla="*/ 7061 w 718585"/>
              <a:gd name="connsiteY1" fmla="*/ 176525 h 441312"/>
              <a:gd name="connsiteX2" fmla="*/ 0 w 718585"/>
              <a:gd name="connsiteY2" fmla="*/ 233012 h 441312"/>
              <a:gd name="connsiteX3" fmla="*/ 275379 w 718585"/>
              <a:gd name="connsiteY3" fmla="*/ 285970 h 441312"/>
              <a:gd name="connsiteX4" fmla="*/ 254196 w 718585"/>
              <a:gd name="connsiteY4" fmla="*/ 381293 h 441312"/>
              <a:gd name="connsiteX5" fmla="*/ 628430 w 718585"/>
              <a:gd name="connsiteY5" fmla="*/ 441312 h 441312"/>
              <a:gd name="connsiteX6" fmla="*/ 642552 w 718585"/>
              <a:gd name="connsiteY6" fmla="*/ 370702 h 441312"/>
              <a:gd name="connsiteX7" fmla="*/ 695509 w 718585"/>
              <a:gd name="connsiteY7" fmla="*/ 293031 h 441312"/>
              <a:gd name="connsiteX8" fmla="*/ 695509 w 718585"/>
              <a:gd name="connsiteY8" fmla="*/ 240073 h 441312"/>
              <a:gd name="connsiteX9" fmla="*/ 718585 w 718585"/>
              <a:gd name="connsiteY9" fmla="*/ 234304 h 441312"/>
              <a:gd name="connsiteX10" fmla="*/ 713162 w 718585"/>
              <a:gd name="connsiteY10" fmla="*/ 172994 h 441312"/>
              <a:gd name="connsiteX11" fmla="*/ 684918 w 718585"/>
              <a:gd name="connsiteY11" fmla="*/ 158872 h 441312"/>
              <a:gd name="connsiteX12" fmla="*/ 653143 w 718585"/>
              <a:gd name="connsiteY12" fmla="*/ 116506 h 441312"/>
              <a:gd name="connsiteX13" fmla="*/ 24714 w 718585"/>
              <a:gd name="connsiteY13" fmla="*/ 0 h 441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18585" h="441312">
                <a:moveTo>
                  <a:pt x="24714" y="0"/>
                </a:moveTo>
                <a:lnTo>
                  <a:pt x="7061" y="176525"/>
                </a:lnTo>
                <a:lnTo>
                  <a:pt x="0" y="233012"/>
                </a:lnTo>
                <a:lnTo>
                  <a:pt x="275379" y="285970"/>
                </a:lnTo>
                <a:lnTo>
                  <a:pt x="254196" y="381293"/>
                </a:lnTo>
                <a:lnTo>
                  <a:pt x="628430" y="441312"/>
                </a:lnTo>
                <a:lnTo>
                  <a:pt x="642552" y="370702"/>
                </a:lnTo>
                <a:lnTo>
                  <a:pt x="695509" y="293031"/>
                </a:lnTo>
                <a:cubicBezTo>
                  <a:pt x="695509" y="275378"/>
                  <a:pt x="691663" y="249861"/>
                  <a:pt x="695509" y="240073"/>
                </a:cubicBezTo>
                <a:cubicBezTo>
                  <a:pt x="699355" y="230285"/>
                  <a:pt x="710893" y="236227"/>
                  <a:pt x="718585" y="234304"/>
                </a:cubicBezTo>
                <a:lnTo>
                  <a:pt x="713162" y="172994"/>
                </a:lnTo>
                <a:lnTo>
                  <a:pt x="684918" y="158872"/>
                </a:lnTo>
                <a:lnTo>
                  <a:pt x="653143" y="116506"/>
                </a:lnTo>
                <a:lnTo>
                  <a:pt x="2471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30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47</Words>
  <Application>Microsoft Office PowerPoint</Application>
  <PresentationFormat>On-screen Show (4:3)</PresentationFormat>
  <Paragraphs>23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WEA</dc:creator>
  <cp:lastModifiedBy>WEA</cp:lastModifiedBy>
  <cp:revision>12</cp:revision>
  <dcterms:created xsi:type="dcterms:W3CDTF">2016-11-11T02:10:34Z</dcterms:created>
  <dcterms:modified xsi:type="dcterms:W3CDTF">2016-11-17T12:24:13Z</dcterms:modified>
</cp:coreProperties>
</file>