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020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6EC2A-A8D4-42FA-9389-B5475DBF76D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CA786-1632-47D6-8D34-375FD2AF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5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DAF2F-6216-4F86-A175-38F1E44414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6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AE42-B52F-4AA0-BDB9-7F6D29C252E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6E5C-2772-4B34-8AF8-1D9EE24E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6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AE42-B52F-4AA0-BDB9-7F6D29C252E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6E5C-2772-4B34-8AF8-1D9EE24E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AE42-B52F-4AA0-BDB9-7F6D29C252E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6E5C-2772-4B34-8AF8-1D9EE24E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2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AE42-B52F-4AA0-BDB9-7F6D29C252E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6E5C-2772-4B34-8AF8-1D9EE24E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1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AE42-B52F-4AA0-BDB9-7F6D29C252E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6E5C-2772-4B34-8AF8-1D9EE24E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AE42-B52F-4AA0-BDB9-7F6D29C252E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6E5C-2772-4B34-8AF8-1D9EE24E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6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AE42-B52F-4AA0-BDB9-7F6D29C252E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6E5C-2772-4B34-8AF8-1D9EE24E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4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AE42-B52F-4AA0-BDB9-7F6D29C252E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6E5C-2772-4B34-8AF8-1D9EE24E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AE42-B52F-4AA0-BDB9-7F6D29C252E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6E5C-2772-4B34-8AF8-1D9EE24E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AE42-B52F-4AA0-BDB9-7F6D29C252E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6E5C-2772-4B34-8AF8-1D9EE24E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6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AE42-B52F-4AA0-BDB9-7F6D29C252E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6E5C-2772-4B34-8AF8-1D9EE24E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4AE42-B52F-4AA0-BDB9-7F6D29C252E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6E5C-2772-4B34-8AF8-1D9EE24E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2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5.wdp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463139" y="831271"/>
            <a:ext cx="8229600" cy="5598989"/>
            <a:chOff x="463139" y="831271"/>
            <a:chExt cx="8229600" cy="5598989"/>
          </a:xfrm>
        </p:grpSpPr>
        <p:sp>
          <p:nvSpPr>
            <p:cNvPr id="49" name="Rectangle 48"/>
            <p:cNvSpPr/>
            <p:nvPr/>
          </p:nvSpPr>
          <p:spPr>
            <a:xfrm>
              <a:off x="463139" y="831271"/>
              <a:ext cx="8229600" cy="5598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781894" y="3314671"/>
              <a:ext cx="3337082" cy="2610906"/>
              <a:chOff x="4877144" y="3314671"/>
              <a:chExt cx="3337082" cy="2610906"/>
            </a:xfrm>
          </p:grpSpPr>
          <p:pic>
            <p:nvPicPr>
              <p:cNvPr id="45" name="Picture 2" descr="https://cdn-shop.adafruit.com/970x728/2750-03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533" b="92308" l="28866" r="70309">
                            <a14:foregroundMark x1="49175" y1="32005" x2="49175" y2="32005"/>
                            <a14:foregroundMark x1="56804" y1="33379" x2="56804" y2="33379"/>
                            <a14:foregroundMark x1="60412" y1="36401" x2="60412" y2="36401"/>
                            <a14:foregroundMark x1="61649" y1="46016" x2="61649" y2="46016"/>
                            <a14:foregroundMark x1="59072" y1="49451" x2="59072" y2="49451"/>
                            <a14:foregroundMark x1="55670" y1="52610" x2="55670" y2="52610"/>
                            <a14:foregroundMark x1="53299" y1="53434" x2="53299" y2="53434"/>
                            <a14:foregroundMark x1="51237" y1="54396" x2="51237" y2="54396"/>
                            <a14:foregroundMark x1="47732" y1="55220" x2="47732" y2="55220"/>
                            <a14:foregroundMark x1="32371" y1="72253" x2="32371" y2="72253"/>
                            <a14:foregroundMark x1="32165" y1="70467" x2="32165" y2="70467"/>
                            <a14:foregroundMark x1="32165" y1="68956" x2="32165" y2="68956"/>
                            <a14:foregroundMark x1="32784" y1="67720" x2="32784" y2="67720"/>
                            <a14:foregroundMark x1="41340" y1="58379" x2="41340" y2="58379"/>
                            <a14:foregroundMark x1="44536" y1="56731" x2="44536" y2="56731"/>
                            <a14:foregroundMark x1="46392" y1="56593" x2="46392" y2="56593"/>
                            <a14:foregroundMark x1="58144" y1="50687" x2="58144" y2="50687"/>
                            <a14:foregroundMark x1="60515" y1="46703" x2="60515" y2="46703"/>
                            <a14:foregroundMark x1="61443" y1="43269" x2="61443" y2="43269"/>
                            <a14:foregroundMark x1="40206" y1="58242" x2="40206" y2="58242"/>
                            <a14:foregroundMark x1="42990" y1="57280" x2="42990" y2="57280"/>
                            <a14:foregroundMark x1="49485" y1="54670" x2="49485" y2="54670"/>
                            <a14:foregroundMark x1="52680" y1="53571" x2="52680" y2="53571"/>
                            <a14:foregroundMark x1="33299" y1="65247" x2="33299" y2="65247"/>
                            <a14:foregroundMark x1="35052" y1="62363" x2="35052" y2="62363"/>
                            <a14:foregroundMark x1="36392" y1="60989" x2="39072" y2="58791"/>
                            <a14:foregroundMark x1="40000" y1="58929" x2="35670" y2="61951"/>
                            <a14:foregroundMark x1="35155" y1="63324" x2="33093" y2="66758"/>
                            <a14:foregroundMark x1="38763" y1="60302" x2="42577" y2="57830"/>
                            <a14:foregroundMark x1="55876" y1="33242" x2="51959" y2="32005"/>
                            <a14:foregroundMark x1="57216" y1="33516" x2="60103" y2="35577"/>
                            <a14:foregroundMark x1="60412" y1="35165" x2="61443" y2="37363"/>
                            <a14:foregroundMark x1="60000" y1="34890" x2="57938" y2="33242"/>
                            <a14:foregroundMark x1="57629" y1="33104" x2="55464" y2="32280"/>
                            <a14:foregroundMark x1="55258" y1="32280" x2="51340" y2="31868"/>
                            <a14:foregroundMark x1="51031" y1="31593" x2="44742" y2="30769"/>
                            <a14:foregroundMark x1="44433" y1="30632" x2="39175" y2="30082"/>
                            <a14:foregroundMark x1="36392" y1="24588" x2="37835" y2="21291"/>
                            <a14:foregroundMark x1="48969" y1="13599" x2="37629" y2="21566"/>
                            <a14:foregroundMark x1="61959" y1="42720" x2="60515" y2="47665"/>
                            <a14:foregroundMark x1="52165" y1="54670" x2="49691" y2="55769"/>
                            <a14:foregroundMark x1="47835" y1="56319" x2="41959" y2="57967"/>
                            <a14:foregroundMark x1="52680" y1="32418" x2="46186" y2="31868"/>
                            <a14:foregroundMark x1="59072" y1="35302" x2="60515" y2="37225"/>
                            <a14:foregroundMark x1="60722" y1="47253" x2="58454" y2="50412"/>
                            <a14:foregroundMark x1="58660" y1="50824" x2="56701" y2="52198"/>
                            <a14:foregroundMark x1="56186" y1="52747" x2="53196" y2="54258"/>
                            <a14:foregroundMark x1="50000" y1="55632" x2="47526" y2="56593"/>
                            <a14:foregroundMark x1="55670" y1="52060" x2="57835" y2="50412"/>
                            <a14:foregroundMark x1="62165" y1="41896" x2="61546" y2="37912"/>
                            <a14:foregroundMark x1="62371" y1="41484" x2="61753" y2="38049"/>
                            <a14:foregroundMark x1="62577" y1="41484" x2="62062" y2="44231"/>
                            <a14:foregroundMark x1="38763" y1="29945" x2="36598" y2="28022"/>
                            <a14:foregroundMark x1="36701" y1="28159" x2="36289" y2="24725"/>
                            <a14:foregroundMark x1="40412" y1="20192" x2="38866" y2="21154"/>
                            <a14:backgroundMark x1="39278" y1="65659" x2="39175" y2="66071"/>
                            <a14:backgroundMark x1="37629" y1="65110" x2="37629" y2="65110"/>
                            <a14:backgroundMark x1="36289" y1="66484" x2="36289" y2="66484"/>
                            <a14:backgroundMark x1="34124" y1="70879" x2="34124" y2="70879"/>
                            <a14:backgroundMark x1="34948" y1="68544" x2="34948" y2="68544"/>
                            <a14:backgroundMark x1="41237" y1="60852" x2="41237" y2="60852"/>
                            <a14:backgroundMark x1="35464" y1="65385" x2="36907" y2="63599"/>
                            <a14:backgroundMark x1="37113" y1="62637" x2="34845" y2="65797"/>
                            <a14:backgroundMark x1="50206" y1="56319" x2="41959" y2="59753"/>
                            <a14:backgroundMark x1="37938" y1="61676" x2="36907" y2="62500"/>
                            <a14:backgroundMark x1="34021" y1="67308" x2="34227" y2="66484"/>
                            <a14:backgroundMark x1="44742" y1="58242" x2="46804" y2="57280"/>
                            <a14:backgroundMark x1="59278" y1="38874" x2="60206" y2="41896"/>
                            <a14:backgroundMark x1="60412" y1="42857" x2="59897" y2="45467"/>
                            <a14:backgroundMark x1="59588" y1="38187" x2="57010" y2="35027"/>
                            <a14:backgroundMark x1="56701" y1="35027" x2="52680" y2="33516"/>
                            <a14:backgroundMark x1="52474" y1="33654" x2="50515" y2="33379"/>
                            <a14:backgroundMark x1="60103" y1="45467" x2="58247" y2="48626"/>
                            <a14:backgroundMark x1="37835" y1="24038" x2="38763" y2="2211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575" t="66475" r="29744" b="5288"/>
              <a:stretch/>
            </p:blipFill>
            <p:spPr bwMode="auto">
              <a:xfrm rot="16200000">
                <a:off x="6693254" y="3721743"/>
                <a:ext cx="1928043" cy="1113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4913205" y="5123782"/>
                <a:ext cx="765734" cy="8378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Freeform 2"/>
              <p:cNvSpPr/>
              <p:nvPr/>
            </p:nvSpPr>
            <p:spPr>
              <a:xfrm>
                <a:off x="5531758" y="5105400"/>
                <a:ext cx="2240642" cy="621992"/>
              </a:xfrm>
              <a:custGeom>
                <a:avLst/>
                <a:gdLst>
                  <a:gd name="connsiteX0" fmla="*/ 0 w 2152650"/>
                  <a:gd name="connsiteY0" fmla="*/ 581025 h 616522"/>
                  <a:gd name="connsiteX1" fmla="*/ 1019175 w 2152650"/>
                  <a:gd name="connsiteY1" fmla="*/ 609600 h 616522"/>
                  <a:gd name="connsiteX2" fmla="*/ 1905000 w 2152650"/>
                  <a:gd name="connsiteY2" fmla="*/ 466725 h 616522"/>
                  <a:gd name="connsiteX3" fmla="*/ 2152650 w 2152650"/>
                  <a:gd name="connsiteY3" fmla="*/ 0 h 616522"/>
                  <a:gd name="connsiteX0" fmla="*/ 0 w 2152650"/>
                  <a:gd name="connsiteY0" fmla="*/ 581025 h 621992"/>
                  <a:gd name="connsiteX1" fmla="*/ 1019175 w 2152650"/>
                  <a:gd name="connsiteY1" fmla="*/ 609600 h 621992"/>
                  <a:gd name="connsiteX2" fmla="*/ 1762125 w 2152650"/>
                  <a:gd name="connsiteY2" fmla="*/ 390525 h 621992"/>
                  <a:gd name="connsiteX3" fmla="*/ 2152650 w 2152650"/>
                  <a:gd name="connsiteY3" fmla="*/ 0 h 621992"/>
                  <a:gd name="connsiteX0" fmla="*/ 0 w 2152650"/>
                  <a:gd name="connsiteY0" fmla="*/ 581025 h 621992"/>
                  <a:gd name="connsiteX1" fmla="*/ 1019175 w 2152650"/>
                  <a:gd name="connsiteY1" fmla="*/ 609600 h 621992"/>
                  <a:gd name="connsiteX2" fmla="*/ 1762125 w 2152650"/>
                  <a:gd name="connsiteY2" fmla="*/ 390525 h 621992"/>
                  <a:gd name="connsiteX3" fmla="*/ 2152650 w 2152650"/>
                  <a:gd name="connsiteY3" fmla="*/ 0 h 621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2650" h="621992">
                    <a:moveTo>
                      <a:pt x="0" y="581025"/>
                    </a:moveTo>
                    <a:cubicBezTo>
                      <a:pt x="350837" y="604837"/>
                      <a:pt x="725488" y="641350"/>
                      <a:pt x="1019175" y="609600"/>
                    </a:cubicBezTo>
                    <a:cubicBezTo>
                      <a:pt x="1312862" y="577850"/>
                      <a:pt x="1573213" y="492125"/>
                      <a:pt x="1762125" y="390525"/>
                    </a:cubicBezTo>
                    <a:cubicBezTo>
                      <a:pt x="1951038" y="288925"/>
                      <a:pt x="1961356" y="239712"/>
                      <a:pt x="2152650" y="0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5531758" y="5105400"/>
                <a:ext cx="2152650" cy="461029"/>
              </a:xfrm>
              <a:custGeom>
                <a:avLst/>
                <a:gdLst>
                  <a:gd name="connsiteX0" fmla="*/ 0 w 2152650"/>
                  <a:gd name="connsiteY0" fmla="*/ 581025 h 616522"/>
                  <a:gd name="connsiteX1" fmla="*/ 1019175 w 2152650"/>
                  <a:gd name="connsiteY1" fmla="*/ 609600 h 616522"/>
                  <a:gd name="connsiteX2" fmla="*/ 1905000 w 2152650"/>
                  <a:gd name="connsiteY2" fmla="*/ 466725 h 616522"/>
                  <a:gd name="connsiteX3" fmla="*/ 2152650 w 2152650"/>
                  <a:gd name="connsiteY3" fmla="*/ 0 h 616522"/>
                  <a:gd name="connsiteX0" fmla="*/ 0 w 2152650"/>
                  <a:gd name="connsiteY0" fmla="*/ 581025 h 621992"/>
                  <a:gd name="connsiteX1" fmla="*/ 1019175 w 2152650"/>
                  <a:gd name="connsiteY1" fmla="*/ 609600 h 621992"/>
                  <a:gd name="connsiteX2" fmla="*/ 1762125 w 2152650"/>
                  <a:gd name="connsiteY2" fmla="*/ 390525 h 621992"/>
                  <a:gd name="connsiteX3" fmla="*/ 2152650 w 2152650"/>
                  <a:gd name="connsiteY3" fmla="*/ 0 h 621992"/>
                  <a:gd name="connsiteX0" fmla="*/ 0 w 2152650"/>
                  <a:gd name="connsiteY0" fmla="*/ 581025 h 621992"/>
                  <a:gd name="connsiteX1" fmla="*/ 1019175 w 2152650"/>
                  <a:gd name="connsiteY1" fmla="*/ 609600 h 621992"/>
                  <a:gd name="connsiteX2" fmla="*/ 1762125 w 2152650"/>
                  <a:gd name="connsiteY2" fmla="*/ 390525 h 621992"/>
                  <a:gd name="connsiteX3" fmla="*/ 2152650 w 2152650"/>
                  <a:gd name="connsiteY3" fmla="*/ 0 h 621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2650" h="621992">
                    <a:moveTo>
                      <a:pt x="0" y="581025"/>
                    </a:moveTo>
                    <a:cubicBezTo>
                      <a:pt x="350837" y="604837"/>
                      <a:pt x="725488" y="641350"/>
                      <a:pt x="1019175" y="609600"/>
                    </a:cubicBezTo>
                    <a:cubicBezTo>
                      <a:pt x="1312862" y="577850"/>
                      <a:pt x="1573213" y="492125"/>
                      <a:pt x="1762125" y="390525"/>
                    </a:cubicBezTo>
                    <a:cubicBezTo>
                      <a:pt x="1951038" y="288925"/>
                      <a:pt x="1961356" y="239712"/>
                      <a:pt x="2152650" y="0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94884" l="1596" r="97872">
                          <a14:foregroundMark x1="23936" y1="44651" x2="23936" y2="44651"/>
                          <a14:backgroundMark x1="47340" y1="21395" x2="47340" y2="21395"/>
                          <a14:backgroundMark x1="50000" y1="16744" x2="50000" y2="16744"/>
                          <a14:backgroundMark x1="51596" y1="23721" x2="51596" y2="23721"/>
                          <a14:backgroundMark x1="51596" y1="19070" x2="51596" y2="19070"/>
                          <a14:backgroundMark x1="53191" y1="18140" x2="53191" y2="18140"/>
                          <a14:backgroundMark x1="43617" y1="17674" x2="43617" y2="17674"/>
                          <a14:backgroundMark x1="45213" y1="14419" x2="45213" y2="14419"/>
                          <a14:backgroundMark x1="47340" y1="19070" x2="47340" y2="19070"/>
                          <a14:backgroundMark x1="15957" y1="79070" x2="15957" y2="79070"/>
                          <a14:backgroundMark x1="32447" y1="78605" x2="32447" y2="78605"/>
                          <a14:backgroundMark x1="49468" y1="79535" x2="49468" y2="79535"/>
                          <a14:backgroundMark x1="67021" y1="79535" x2="67021" y2="79535"/>
                          <a14:backgroundMark x1="84574" y1="78605" x2="84574" y2="78605"/>
                          <a14:backgroundMark x1="87234" y1="41395" x2="87234" y2="41395"/>
                          <a14:backgroundMark x1="84574" y1="42326" x2="84574" y2="42326"/>
                          <a14:backgroundMark x1="9043" y1="60465" x2="9043" y2="604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706" y="1245673"/>
              <a:ext cx="826087" cy="945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2114550" y="2708305"/>
              <a:ext cx="514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3.3V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626574" y="1710945"/>
              <a:ext cx="2023867" cy="879950"/>
              <a:chOff x="1721824" y="1368045"/>
              <a:chExt cx="2023867" cy="879950"/>
            </a:xfrm>
          </p:grpSpPr>
          <p:sp>
            <p:nvSpPr>
              <p:cNvPr id="57" name="Rectangle 56"/>
              <p:cNvSpPr/>
              <p:nvPr/>
            </p:nvSpPr>
            <p:spPr>
              <a:xfrm rot="1821554">
                <a:off x="3415753" y="1423238"/>
                <a:ext cx="329938" cy="1208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 rot="1821554">
                <a:off x="3349716" y="1543753"/>
                <a:ext cx="329938" cy="1208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1863725" y="1503390"/>
                <a:ext cx="1514475" cy="700655"/>
              </a:xfrm>
              <a:custGeom>
                <a:avLst/>
                <a:gdLst>
                  <a:gd name="connsiteX0" fmla="*/ 1514475 w 1514475"/>
                  <a:gd name="connsiteY0" fmla="*/ 14260 h 700655"/>
                  <a:gd name="connsiteX1" fmla="*/ 1295400 w 1514475"/>
                  <a:gd name="connsiteY1" fmla="*/ 36485 h 700655"/>
                  <a:gd name="connsiteX2" fmla="*/ 1149350 w 1514475"/>
                  <a:gd name="connsiteY2" fmla="*/ 328585 h 700655"/>
                  <a:gd name="connsiteX3" fmla="*/ 657225 w 1514475"/>
                  <a:gd name="connsiteY3" fmla="*/ 661960 h 700655"/>
                  <a:gd name="connsiteX4" fmla="*/ 130175 w 1514475"/>
                  <a:gd name="connsiteY4" fmla="*/ 636560 h 700655"/>
                  <a:gd name="connsiteX5" fmla="*/ 0 w 1514475"/>
                  <a:gd name="connsiteY5" fmla="*/ 150785 h 700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4475" h="700655">
                    <a:moveTo>
                      <a:pt x="1514475" y="14260"/>
                    </a:moveTo>
                    <a:cubicBezTo>
                      <a:pt x="1435364" y="-821"/>
                      <a:pt x="1356254" y="-15902"/>
                      <a:pt x="1295400" y="36485"/>
                    </a:cubicBezTo>
                    <a:cubicBezTo>
                      <a:pt x="1234546" y="88872"/>
                      <a:pt x="1255712" y="224339"/>
                      <a:pt x="1149350" y="328585"/>
                    </a:cubicBezTo>
                    <a:cubicBezTo>
                      <a:pt x="1042988" y="432831"/>
                      <a:pt x="827088" y="610631"/>
                      <a:pt x="657225" y="661960"/>
                    </a:cubicBezTo>
                    <a:cubicBezTo>
                      <a:pt x="487362" y="713289"/>
                      <a:pt x="239713" y="721756"/>
                      <a:pt x="130175" y="636560"/>
                    </a:cubicBezTo>
                    <a:cubicBezTo>
                      <a:pt x="20637" y="551364"/>
                      <a:pt x="10318" y="351074"/>
                      <a:pt x="0" y="150785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1721824" y="1368045"/>
                <a:ext cx="1715571" cy="879950"/>
              </a:xfrm>
              <a:custGeom>
                <a:avLst/>
                <a:gdLst>
                  <a:gd name="connsiteX0" fmla="*/ 1514475 w 1514475"/>
                  <a:gd name="connsiteY0" fmla="*/ 14260 h 700655"/>
                  <a:gd name="connsiteX1" fmla="*/ 1295400 w 1514475"/>
                  <a:gd name="connsiteY1" fmla="*/ 36485 h 700655"/>
                  <a:gd name="connsiteX2" fmla="*/ 1149350 w 1514475"/>
                  <a:gd name="connsiteY2" fmla="*/ 328585 h 700655"/>
                  <a:gd name="connsiteX3" fmla="*/ 657225 w 1514475"/>
                  <a:gd name="connsiteY3" fmla="*/ 661960 h 700655"/>
                  <a:gd name="connsiteX4" fmla="*/ 130175 w 1514475"/>
                  <a:gd name="connsiteY4" fmla="*/ 636560 h 700655"/>
                  <a:gd name="connsiteX5" fmla="*/ 0 w 1514475"/>
                  <a:gd name="connsiteY5" fmla="*/ 150785 h 700655"/>
                  <a:gd name="connsiteX0" fmla="*/ 1514475 w 1514475"/>
                  <a:gd name="connsiteY0" fmla="*/ 15928 h 700500"/>
                  <a:gd name="connsiteX1" fmla="*/ 1295400 w 1514475"/>
                  <a:gd name="connsiteY1" fmla="*/ 38153 h 700500"/>
                  <a:gd name="connsiteX2" fmla="*/ 1197086 w 1514475"/>
                  <a:gd name="connsiteY2" fmla="*/ 357971 h 700500"/>
                  <a:gd name="connsiteX3" fmla="*/ 657225 w 1514475"/>
                  <a:gd name="connsiteY3" fmla="*/ 663628 h 700500"/>
                  <a:gd name="connsiteX4" fmla="*/ 130175 w 1514475"/>
                  <a:gd name="connsiteY4" fmla="*/ 638228 h 700500"/>
                  <a:gd name="connsiteX5" fmla="*/ 0 w 1514475"/>
                  <a:gd name="connsiteY5" fmla="*/ 152453 h 700500"/>
                  <a:gd name="connsiteX0" fmla="*/ 1514475 w 1514475"/>
                  <a:gd name="connsiteY0" fmla="*/ 15928 h 713440"/>
                  <a:gd name="connsiteX1" fmla="*/ 1295400 w 1514475"/>
                  <a:gd name="connsiteY1" fmla="*/ 38153 h 713440"/>
                  <a:gd name="connsiteX2" fmla="*/ 1197086 w 1514475"/>
                  <a:gd name="connsiteY2" fmla="*/ 357971 h 713440"/>
                  <a:gd name="connsiteX3" fmla="*/ 674073 w 1514475"/>
                  <a:gd name="connsiteY3" fmla="*/ 683786 h 713440"/>
                  <a:gd name="connsiteX4" fmla="*/ 130175 w 1514475"/>
                  <a:gd name="connsiteY4" fmla="*/ 638228 h 713440"/>
                  <a:gd name="connsiteX5" fmla="*/ 0 w 1514475"/>
                  <a:gd name="connsiteY5" fmla="*/ 152453 h 713440"/>
                  <a:gd name="connsiteX0" fmla="*/ 1514475 w 1514475"/>
                  <a:gd name="connsiteY0" fmla="*/ 15928 h 702528"/>
                  <a:gd name="connsiteX1" fmla="*/ 1295400 w 1514475"/>
                  <a:gd name="connsiteY1" fmla="*/ 38153 h 702528"/>
                  <a:gd name="connsiteX2" fmla="*/ 1197086 w 1514475"/>
                  <a:gd name="connsiteY2" fmla="*/ 357971 h 702528"/>
                  <a:gd name="connsiteX3" fmla="*/ 674073 w 1514475"/>
                  <a:gd name="connsiteY3" fmla="*/ 683786 h 702528"/>
                  <a:gd name="connsiteX4" fmla="*/ 180719 w 1514475"/>
                  <a:gd name="connsiteY4" fmla="*/ 607991 h 702528"/>
                  <a:gd name="connsiteX5" fmla="*/ 0 w 1514475"/>
                  <a:gd name="connsiteY5" fmla="*/ 152453 h 702528"/>
                  <a:gd name="connsiteX0" fmla="*/ 1517283 w 1517283"/>
                  <a:gd name="connsiteY0" fmla="*/ 15928 h 700375"/>
                  <a:gd name="connsiteX1" fmla="*/ 1298208 w 1517283"/>
                  <a:gd name="connsiteY1" fmla="*/ 38153 h 700375"/>
                  <a:gd name="connsiteX2" fmla="*/ 1199894 w 1517283"/>
                  <a:gd name="connsiteY2" fmla="*/ 357971 h 700375"/>
                  <a:gd name="connsiteX3" fmla="*/ 676881 w 1517283"/>
                  <a:gd name="connsiteY3" fmla="*/ 683786 h 700375"/>
                  <a:gd name="connsiteX4" fmla="*/ 183527 w 1517283"/>
                  <a:gd name="connsiteY4" fmla="*/ 607991 h 700375"/>
                  <a:gd name="connsiteX5" fmla="*/ 0 w 1517283"/>
                  <a:gd name="connsiteY5" fmla="*/ 225526 h 700375"/>
                  <a:gd name="connsiteX0" fmla="*/ 1517283 w 1517283"/>
                  <a:gd name="connsiteY0" fmla="*/ 15928 h 696155"/>
                  <a:gd name="connsiteX1" fmla="*/ 1298208 w 1517283"/>
                  <a:gd name="connsiteY1" fmla="*/ 38153 h 696155"/>
                  <a:gd name="connsiteX2" fmla="*/ 1199894 w 1517283"/>
                  <a:gd name="connsiteY2" fmla="*/ 357971 h 696155"/>
                  <a:gd name="connsiteX3" fmla="*/ 648801 w 1517283"/>
                  <a:gd name="connsiteY3" fmla="*/ 678746 h 696155"/>
                  <a:gd name="connsiteX4" fmla="*/ 183527 w 1517283"/>
                  <a:gd name="connsiteY4" fmla="*/ 607991 h 696155"/>
                  <a:gd name="connsiteX5" fmla="*/ 0 w 1517283"/>
                  <a:gd name="connsiteY5" fmla="*/ 225526 h 696155"/>
                  <a:gd name="connsiteX0" fmla="*/ 1517283 w 1517283"/>
                  <a:gd name="connsiteY0" fmla="*/ 16708 h 696017"/>
                  <a:gd name="connsiteX1" fmla="*/ 1298208 w 1517283"/>
                  <a:gd name="connsiteY1" fmla="*/ 38933 h 696017"/>
                  <a:gd name="connsiteX2" fmla="*/ 1197086 w 1517283"/>
                  <a:gd name="connsiteY2" fmla="*/ 371350 h 696017"/>
                  <a:gd name="connsiteX3" fmla="*/ 648801 w 1517283"/>
                  <a:gd name="connsiteY3" fmla="*/ 679526 h 696017"/>
                  <a:gd name="connsiteX4" fmla="*/ 183527 w 1517283"/>
                  <a:gd name="connsiteY4" fmla="*/ 608771 h 696017"/>
                  <a:gd name="connsiteX5" fmla="*/ 0 w 1517283"/>
                  <a:gd name="connsiteY5" fmla="*/ 226306 h 696017"/>
                  <a:gd name="connsiteX0" fmla="*/ 1517283 w 1517283"/>
                  <a:gd name="connsiteY0" fmla="*/ 16708 h 696017"/>
                  <a:gd name="connsiteX1" fmla="*/ 1298208 w 1517283"/>
                  <a:gd name="connsiteY1" fmla="*/ 38933 h 696017"/>
                  <a:gd name="connsiteX2" fmla="*/ 1197086 w 1517283"/>
                  <a:gd name="connsiteY2" fmla="*/ 371350 h 696017"/>
                  <a:gd name="connsiteX3" fmla="*/ 648801 w 1517283"/>
                  <a:gd name="connsiteY3" fmla="*/ 679526 h 696017"/>
                  <a:gd name="connsiteX4" fmla="*/ 183527 w 1517283"/>
                  <a:gd name="connsiteY4" fmla="*/ 608771 h 696017"/>
                  <a:gd name="connsiteX5" fmla="*/ 0 w 1517283"/>
                  <a:gd name="connsiteY5" fmla="*/ 226306 h 696017"/>
                  <a:gd name="connsiteX0" fmla="*/ 1517283 w 1517283"/>
                  <a:gd name="connsiteY0" fmla="*/ 16708 h 694917"/>
                  <a:gd name="connsiteX1" fmla="*/ 1298208 w 1517283"/>
                  <a:gd name="connsiteY1" fmla="*/ 38933 h 694917"/>
                  <a:gd name="connsiteX2" fmla="*/ 1197086 w 1517283"/>
                  <a:gd name="connsiteY2" fmla="*/ 371350 h 694917"/>
                  <a:gd name="connsiteX3" fmla="*/ 648801 w 1517283"/>
                  <a:gd name="connsiteY3" fmla="*/ 679526 h 694917"/>
                  <a:gd name="connsiteX4" fmla="*/ 183527 w 1517283"/>
                  <a:gd name="connsiteY4" fmla="*/ 608771 h 694917"/>
                  <a:gd name="connsiteX5" fmla="*/ 0 w 1517283"/>
                  <a:gd name="connsiteY5" fmla="*/ 226306 h 694917"/>
                  <a:gd name="connsiteX0" fmla="*/ 1517283 w 1517283"/>
                  <a:gd name="connsiteY0" fmla="*/ 16708 h 698356"/>
                  <a:gd name="connsiteX1" fmla="*/ 1298208 w 1517283"/>
                  <a:gd name="connsiteY1" fmla="*/ 38933 h 698356"/>
                  <a:gd name="connsiteX2" fmla="*/ 1197086 w 1517283"/>
                  <a:gd name="connsiteY2" fmla="*/ 371350 h 698356"/>
                  <a:gd name="connsiteX3" fmla="*/ 648801 w 1517283"/>
                  <a:gd name="connsiteY3" fmla="*/ 679526 h 698356"/>
                  <a:gd name="connsiteX4" fmla="*/ 183527 w 1517283"/>
                  <a:gd name="connsiteY4" fmla="*/ 608771 h 698356"/>
                  <a:gd name="connsiteX5" fmla="*/ 0 w 1517283"/>
                  <a:gd name="connsiteY5" fmla="*/ 226306 h 698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7283" h="698356">
                    <a:moveTo>
                      <a:pt x="1517283" y="16708"/>
                    </a:moveTo>
                    <a:cubicBezTo>
                      <a:pt x="1438172" y="1627"/>
                      <a:pt x="1351574" y="-20174"/>
                      <a:pt x="1298208" y="38933"/>
                    </a:cubicBezTo>
                    <a:cubicBezTo>
                      <a:pt x="1244842" y="98040"/>
                      <a:pt x="1294088" y="264585"/>
                      <a:pt x="1197086" y="371350"/>
                    </a:cubicBezTo>
                    <a:cubicBezTo>
                      <a:pt x="1100084" y="478115"/>
                      <a:pt x="834575" y="642476"/>
                      <a:pt x="648801" y="679526"/>
                    </a:cubicBezTo>
                    <a:cubicBezTo>
                      <a:pt x="463027" y="716576"/>
                      <a:pt x="274812" y="701946"/>
                      <a:pt x="183527" y="608771"/>
                    </a:cubicBezTo>
                    <a:cubicBezTo>
                      <a:pt x="92242" y="515596"/>
                      <a:pt x="10318" y="426595"/>
                      <a:pt x="0" y="22630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3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94884" l="1596" r="97872">
                          <a14:foregroundMark x1="23936" y1="44651" x2="23936" y2="44651"/>
                          <a14:backgroundMark x1="47340" y1="21395" x2="47340" y2="21395"/>
                          <a14:backgroundMark x1="50000" y1="16744" x2="50000" y2="16744"/>
                          <a14:backgroundMark x1="51596" y1="23721" x2="51596" y2="23721"/>
                          <a14:backgroundMark x1="51596" y1="19070" x2="51596" y2="19070"/>
                          <a14:backgroundMark x1="53191" y1="18140" x2="53191" y2="18140"/>
                          <a14:backgroundMark x1="43617" y1="17674" x2="43617" y2="17674"/>
                          <a14:backgroundMark x1="45213" y1="14419" x2="45213" y2="14419"/>
                          <a14:backgroundMark x1="47340" y1="19070" x2="47340" y2="19070"/>
                          <a14:backgroundMark x1="15957" y1="79070" x2="15957" y2="79070"/>
                          <a14:backgroundMark x1="32447" y1="78605" x2="32447" y2="78605"/>
                          <a14:backgroundMark x1="49468" y1="79535" x2="49468" y2="79535"/>
                          <a14:backgroundMark x1="67021" y1="79535" x2="67021" y2="79535"/>
                          <a14:backgroundMark x1="84574" y1="78605" x2="84574" y2="78605"/>
                          <a14:backgroundMark x1="87234" y1="41395" x2="87234" y2="41395"/>
                          <a14:backgroundMark x1="84574" y1="42326" x2="84574" y2="42326"/>
                          <a14:backgroundMark x1="9043" y1="60465" x2="9043" y2="604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981" y="1245673"/>
              <a:ext cx="826087" cy="945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9" name="Group 68"/>
            <p:cNvGrpSpPr/>
            <p:nvPr/>
          </p:nvGrpSpPr>
          <p:grpSpPr>
            <a:xfrm>
              <a:off x="4616926" y="1761445"/>
              <a:ext cx="395975" cy="241350"/>
              <a:chOff x="5754347" y="1418545"/>
              <a:chExt cx="395975" cy="241350"/>
            </a:xfrm>
          </p:grpSpPr>
          <p:sp>
            <p:nvSpPr>
              <p:cNvPr id="79" name="Rectangle 78"/>
              <p:cNvSpPr/>
              <p:nvPr/>
            </p:nvSpPr>
            <p:spPr>
              <a:xfrm rot="19778446" flipH="1">
                <a:off x="5754347" y="1418545"/>
                <a:ext cx="329938" cy="1208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9778446" flipH="1">
                <a:off x="5820384" y="1539060"/>
                <a:ext cx="329938" cy="1208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Freeform 80"/>
            <p:cNvSpPr/>
            <p:nvPr/>
          </p:nvSpPr>
          <p:spPr>
            <a:xfrm flipH="1">
              <a:off x="4997888" y="1611628"/>
              <a:ext cx="2695575" cy="930251"/>
            </a:xfrm>
            <a:custGeom>
              <a:avLst/>
              <a:gdLst>
                <a:gd name="connsiteX0" fmla="*/ 1514475 w 1514475"/>
                <a:gd name="connsiteY0" fmla="*/ 14260 h 700655"/>
                <a:gd name="connsiteX1" fmla="*/ 1295400 w 1514475"/>
                <a:gd name="connsiteY1" fmla="*/ 36485 h 700655"/>
                <a:gd name="connsiteX2" fmla="*/ 1149350 w 1514475"/>
                <a:gd name="connsiteY2" fmla="*/ 328585 h 700655"/>
                <a:gd name="connsiteX3" fmla="*/ 657225 w 1514475"/>
                <a:gd name="connsiteY3" fmla="*/ 661960 h 700655"/>
                <a:gd name="connsiteX4" fmla="*/ 130175 w 1514475"/>
                <a:gd name="connsiteY4" fmla="*/ 636560 h 700655"/>
                <a:gd name="connsiteX5" fmla="*/ 0 w 1514475"/>
                <a:gd name="connsiteY5" fmla="*/ 150785 h 700655"/>
                <a:gd name="connsiteX0" fmla="*/ 1793875 w 1793875"/>
                <a:gd name="connsiteY0" fmla="*/ 14260 h 698468"/>
                <a:gd name="connsiteX1" fmla="*/ 1574800 w 1793875"/>
                <a:gd name="connsiteY1" fmla="*/ 36485 h 698468"/>
                <a:gd name="connsiteX2" fmla="*/ 1428750 w 1793875"/>
                <a:gd name="connsiteY2" fmla="*/ 328585 h 698468"/>
                <a:gd name="connsiteX3" fmla="*/ 936625 w 1793875"/>
                <a:gd name="connsiteY3" fmla="*/ 661960 h 698468"/>
                <a:gd name="connsiteX4" fmla="*/ 409575 w 1793875"/>
                <a:gd name="connsiteY4" fmla="*/ 636560 h 698468"/>
                <a:gd name="connsiteX5" fmla="*/ 0 w 1793875"/>
                <a:gd name="connsiteY5" fmla="*/ 188885 h 698468"/>
                <a:gd name="connsiteX0" fmla="*/ 1666875 w 1666875"/>
                <a:gd name="connsiteY0" fmla="*/ 14260 h 700285"/>
                <a:gd name="connsiteX1" fmla="*/ 1447800 w 1666875"/>
                <a:gd name="connsiteY1" fmla="*/ 36485 h 700285"/>
                <a:gd name="connsiteX2" fmla="*/ 1301750 w 1666875"/>
                <a:gd name="connsiteY2" fmla="*/ 328585 h 700285"/>
                <a:gd name="connsiteX3" fmla="*/ 809625 w 1666875"/>
                <a:gd name="connsiteY3" fmla="*/ 661960 h 700285"/>
                <a:gd name="connsiteX4" fmla="*/ 282575 w 1666875"/>
                <a:gd name="connsiteY4" fmla="*/ 636560 h 700285"/>
                <a:gd name="connsiteX5" fmla="*/ 0 w 1666875"/>
                <a:gd name="connsiteY5" fmla="*/ 157135 h 700285"/>
                <a:gd name="connsiteX0" fmla="*/ 2670175 w 2670175"/>
                <a:gd name="connsiteY0" fmla="*/ 14260 h 700285"/>
                <a:gd name="connsiteX1" fmla="*/ 1447800 w 2670175"/>
                <a:gd name="connsiteY1" fmla="*/ 36485 h 700285"/>
                <a:gd name="connsiteX2" fmla="*/ 1301750 w 2670175"/>
                <a:gd name="connsiteY2" fmla="*/ 328585 h 700285"/>
                <a:gd name="connsiteX3" fmla="*/ 809625 w 2670175"/>
                <a:gd name="connsiteY3" fmla="*/ 661960 h 700285"/>
                <a:gd name="connsiteX4" fmla="*/ 282575 w 2670175"/>
                <a:gd name="connsiteY4" fmla="*/ 636560 h 700285"/>
                <a:gd name="connsiteX5" fmla="*/ 0 w 2670175"/>
                <a:gd name="connsiteY5" fmla="*/ 157135 h 700285"/>
                <a:gd name="connsiteX0" fmla="*/ 2670175 w 2670175"/>
                <a:gd name="connsiteY0" fmla="*/ 41317 h 727342"/>
                <a:gd name="connsiteX1" fmla="*/ 1447800 w 2670175"/>
                <a:gd name="connsiteY1" fmla="*/ 63542 h 727342"/>
                <a:gd name="connsiteX2" fmla="*/ 1301750 w 2670175"/>
                <a:gd name="connsiteY2" fmla="*/ 355642 h 727342"/>
                <a:gd name="connsiteX3" fmla="*/ 809625 w 2670175"/>
                <a:gd name="connsiteY3" fmla="*/ 689017 h 727342"/>
                <a:gd name="connsiteX4" fmla="*/ 282575 w 2670175"/>
                <a:gd name="connsiteY4" fmla="*/ 663617 h 727342"/>
                <a:gd name="connsiteX5" fmla="*/ 0 w 2670175"/>
                <a:gd name="connsiteY5" fmla="*/ 184192 h 727342"/>
                <a:gd name="connsiteX0" fmla="*/ 2695575 w 2695575"/>
                <a:gd name="connsiteY0" fmla="*/ 41317 h 727342"/>
                <a:gd name="connsiteX1" fmla="*/ 1447800 w 2695575"/>
                <a:gd name="connsiteY1" fmla="*/ 63542 h 727342"/>
                <a:gd name="connsiteX2" fmla="*/ 1301750 w 2695575"/>
                <a:gd name="connsiteY2" fmla="*/ 355642 h 727342"/>
                <a:gd name="connsiteX3" fmla="*/ 809625 w 2695575"/>
                <a:gd name="connsiteY3" fmla="*/ 689017 h 727342"/>
                <a:gd name="connsiteX4" fmla="*/ 282575 w 2695575"/>
                <a:gd name="connsiteY4" fmla="*/ 663617 h 727342"/>
                <a:gd name="connsiteX5" fmla="*/ 0 w 2695575"/>
                <a:gd name="connsiteY5" fmla="*/ 184192 h 727342"/>
                <a:gd name="connsiteX0" fmla="*/ 2695575 w 2695575"/>
                <a:gd name="connsiteY0" fmla="*/ 135079 h 821104"/>
                <a:gd name="connsiteX1" fmla="*/ 2270563 w 2695575"/>
                <a:gd name="connsiteY1" fmla="*/ 72 h 821104"/>
                <a:gd name="connsiteX2" fmla="*/ 1447800 w 2695575"/>
                <a:gd name="connsiteY2" fmla="*/ 157304 h 821104"/>
                <a:gd name="connsiteX3" fmla="*/ 1301750 w 2695575"/>
                <a:gd name="connsiteY3" fmla="*/ 449404 h 821104"/>
                <a:gd name="connsiteX4" fmla="*/ 809625 w 2695575"/>
                <a:gd name="connsiteY4" fmla="*/ 782779 h 821104"/>
                <a:gd name="connsiteX5" fmla="*/ 282575 w 2695575"/>
                <a:gd name="connsiteY5" fmla="*/ 757379 h 821104"/>
                <a:gd name="connsiteX6" fmla="*/ 0 w 2695575"/>
                <a:gd name="connsiteY6" fmla="*/ 277954 h 821104"/>
                <a:gd name="connsiteX0" fmla="*/ 2695575 w 2695575"/>
                <a:gd name="connsiteY0" fmla="*/ 135348 h 821373"/>
                <a:gd name="connsiteX1" fmla="*/ 2270563 w 2695575"/>
                <a:gd name="connsiteY1" fmla="*/ 341 h 821373"/>
                <a:gd name="connsiteX2" fmla="*/ 1447800 w 2695575"/>
                <a:gd name="connsiteY2" fmla="*/ 157573 h 821373"/>
                <a:gd name="connsiteX3" fmla="*/ 1301750 w 2695575"/>
                <a:gd name="connsiteY3" fmla="*/ 449673 h 821373"/>
                <a:gd name="connsiteX4" fmla="*/ 809625 w 2695575"/>
                <a:gd name="connsiteY4" fmla="*/ 783048 h 821373"/>
                <a:gd name="connsiteX5" fmla="*/ 282575 w 2695575"/>
                <a:gd name="connsiteY5" fmla="*/ 757648 h 821373"/>
                <a:gd name="connsiteX6" fmla="*/ 0 w 2695575"/>
                <a:gd name="connsiteY6" fmla="*/ 278223 h 821373"/>
                <a:gd name="connsiteX0" fmla="*/ 2695575 w 2695575"/>
                <a:gd name="connsiteY0" fmla="*/ 178511 h 864536"/>
                <a:gd name="connsiteX1" fmla="*/ 2270563 w 2695575"/>
                <a:gd name="connsiteY1" fmla="*/ 43504 h 864536"/>
                <a:gd name="connsiteX2" fmla="*/ 1816100 w 2695575"/>
                <a:gd name="connsiteY2" fmla="*/ 29286 h 864536"/>
                <a:gd name="connsiteX3" fmla="*/ 1301750 w 2695575"/>
                <a:gd name="connsiteY3" fmla="*/ 492836 h 864536"/>
                <a:gd name="connsiteX4" fmla="*/ 809625 w 2695575"/>
                <a:gd name="connsiteY4" fmla="*/ 826211 h 864536"/>
                <a:gd name="connsiteX5" fmla="*/ 282575 w 2695575"/>
                <a:gd name="connsiteY5" fmla="*/ 800811 h 864536"/>
                <a:gd name="connsiteX6" fmla="*/ 0 w 2695575"/>
                <a:gd name="connsiteY6" fmla="*/ 321386 h 864536"/>
                <a:gd name="connsiteX0" fmla="*/ 2695575 w 2695575"/>
                <a:gd name="connsiteY0" fmla="*/ 185142 h 871167"/>
                <a:gd name="connsiteX1" fmla="*/ 2270563 w 2695575"/>
                <a:gd name="connsiteY1" fmla="*/ 50135 h 871167"/>
                <a:gd name="connsiteX2" fmla="*/ 1816100 w 2695575"/>
                <a:gd name="connsiteY2" fmla="*/ 35917 h 871167"/>
                <a:gd name="connsiteX3" fmla="*/ 1301750 w 2695575"/>
                <a:gd name="connsiteY3" fmla="*/ 499467 h 871167"/>
                <a:gd name="connsiteX4" fmla="*/ 809625 w 2695575"/>
                <a:gd name="connsiteY4" fmla="*/ 832842 h 871167"/>
                <a:gd name="connsiteX5" fmla="*/ 282575 w 2695575"/>
                <a:gd name="connsiteY5" fmla="*/ 807442 h 871167"/>
                <a:gd name="connsiteX6" fmla="*/ 0 w 2695575"/>
                <a:gd name="connsiteY6" fmla="*/ 328017 h 871167"/>
                <a:gd name="connsiteX0" fmla="*/ 2695575 w 2695575"/>
                <a:gd name="connsiteY0" fmla="*/ 159152 h 845177"/>
                <a:gd name="connsiteX1" fmla="*/ 1816100 w 2695575"/>
                <a:gd name="connsiteY1" fmla="*/ 9927 h 845177"/>
                <a:gd name="connsiteX2" fmla="*/ 1301750 w 2695575"/>
                <a:gd name="connsiteY2" fmla="*/ 473477 h 845177"/>
                <a:gd name="connsiteX3" fmla="*/ 809625 w 2695575"/>
                <a:gd name="connsiteY3" fmla="*/ 806852 h 845177"/>
                <a:gd name="connsiteX4" fmla="*/ 282575 w 2695575"/>
                <a:gd name="connsiteY4" fmla="*/ 781452 h 845177"/>
                <a:gd name="connsiteX5" fmla="*/ 0 w 2695575"/>
                <a:gd name="connsiteY5" fmla="*/ 302027 h 845177"/>
                <a:gd name="connsiteX0" fmla="*/ 2695575 w 2695575"/>
                <a:gd name="connsiteY0" fmla="*/ 171341 h 857366"/>
                <a:gd name="connsiteX1" fmla="*/ 1816100 w 2695575"/>
                <a:gd name="connsiteY1" fmla="*/ 22116 h 857366"/>
                <a:gd name="connsiteX2" fmla="*/ 1301750 w 2695575"/>
                <a:gd name="connsiteY2" fmla="*/ 485666 h 857366"/>
                <a:gd name="connsiteX3" fmla="*/ 809625 w 2695575"/>
                <a:gd name="connsiteY3" fmla="*/ 819041 h 857366"/>
                <a:gd name="connsiteX4" fmla="*/ 282575 w 2695575"/>
                <a:gd name="connsiteY4" fmla="*/ 793641 h 857366"/>
                <a:gd name="connsiteX5" fmla="*/ 0 w 2695575"/>
                <a:gd name="connsiteY5" fmla="*/ 314216 h 857366"/>
                <a:gd name="connsiteX0" fmla="*/ 2695575 w 2695575"/>
                <a:gd name="connsiteY0" fmla="*/ 244226 h 930251"/>
                <a:gd name="connsiteX1" fmla="*/ 1968500 w 2695575"/>
                <a:gd name="connsiteY1" fmla="*/ 12451 h 930251"/>
                <a:gd name="connsiteX2" fmla="*/ 1301750 w 2695575"/>
                <a:gd name="connsiteY2" fmla="*/ 558551 h 930251"/>
                <a:gd name="connsiteX3" fmla="*/ 809625 w 2695575"/>
                <a:gd name="connsiteY3" fmla="*/ 891926 h 930251"/>
                <a:gd name="connsiteX4" fmla="*/ 282575 w 2695575"/>
                <a:gd name="connsiteY4" fmla="*/ 866526 h 930251"/>
                <a:gd name="connsiteX5" fmla="*/ 0 w 2695575"/>
                <a:gd name="connsiteY5" fmla="*/ 387101 h 93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5575" h="930251">
                  <a:moveTo>
                    <a:pt x="2695575" y="244226"/>
                  </a:moveTo>
                  <a:cubicBezTo>
                    <a:pt x="2372651" y="79788"/>
                    <a:pt x="2200804" y="-39936"/>
                    <a:pt x="1968500" y="12451"/>
                  </a:cubicBezTo>
                  <a:cubicBezTo>
                    <a:pt x="1736196" y="64838"/>
                    <a:pt x="1494896" y="411972"/>
                    <a:pt x="1301750" y="558551"/>
                  </a:cubicBezTo>
                  <a:cubicBezTo>
                    <a:pt x="1108604" y="705130"/>
                    <a:pt x="979488" y="840597"/>
                    <a:pt x="809625" y="891926"/>
                  </a:cubicBezTo>
                  <a:cubicBezTo>
                    <a:pt x="639762" y="943255"/>
                    <a:pt x="417512" y="950663"/>
                    <a:pt x="282575" y="866526"/>
                  </a:cubicBezTo>
                  <a:cubicBezTo>
                    <a:pt x="147638" y="782389"/>
                    <a:pt x="10318" y="587390"/>
                    <a:pt x="0" y="387101"/>
                  </a:cubicBezTo>
                </a:path>
              </a:pathLst>
            </a:cu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 flipH="1">
              <a:off x="4938693" y="1625346"/>
              <a:ext cx="2604571" cy="956522"/>
            </a:xfrm>
            <a:custGeom>
              <a:avLst/>
              <a:gdLst>
                <a:gd name="connsiteX0" fmla="*/ 1514475 w 1514475"/>
                <a:gd name="connsiteY0" fmla="*/ 14260 h 700655"/>
                <a:gd name="connsiteX1" fmla="*/ 1295400 w 1514475"/>
                <a:gd name="connsiteY1" fmla="*/ 36485 h 700655"/>
                <a:gd name="connsiteX2" fmla="*/ 1149350 w 1514475"/>
                <a:gd name="connsiteY2" fmla="*/ 328585 h 700655"/>
                <a:gd name="connsiteX3" fmla="*/ 657225 w 1514475"/>
                <a:gd name="connsiteY3" fmla="*/ 661960 h 700655"/>
                <a:gd name="connsiteX4" fmla="*/ 130175 w 1514475"/>
                <a:gd name="connsiteY4" fmla="*/ 636560 h 700655"/>
                <a:gd name="connsiteX5" fmla="*/ 0 w 1514475"/>
                <a:gd name="connsiteY5" fmla="*/ 150785 h 700655"/>
                <a:gd name="connsiteX0" fmla="*/ 1514475 w 1514475"/>
                <a:gd name="connsiteY0" fmla="*/ 15928 h 700500"/>
                <a:gd name="connsiteX1" fmla="*/ 1295400 w 1514475"/>
                <a:gd name="connsiteY1" fmla="*/ 38153 h 700500"/>
                <a:gd name="connsiteX2" fmla="*/ 1197086 w 1514475"/>
                <a:gd name="connsiteY2" fmla="*/ 357971 h 700500"/>
                <a:gd name="connsiteX3" fmla="*/ 657225 w 1514475"/>
                <a:gd name="connsiteY3" fmla="*/ 663628 h 700500"/>
                <a:gd name="connsiteX4" fmla="*/ 130175 w 1514475"/>
                <a:gd name="connsiteY4" fmla="*/ 638228 h 700500"/>
                <a:gd name="connsiteX5" fmla="*/ 0 w 1514475"/>
                <a:gd name="connsiteY5" fmla="*/ 152453 h 700500"/>
                <a:gd name="connsiteX0" fmla="*/ 1514475 w 1514475"/>
                <a:gd name="connsiteY0" fmla="*/ 15928 h 713440"/>
                <a:gd name="connsiteX1" fmla="*/ 1295400 w 1514475"/>
                <a:gd name="connsiteY1" fmla="*/ 38153 h 713440"/>
                <a:gd name="connsiteX2" fmla="*/ 1197086 w 1514475"/>
                <a:gd name="connsiteY2" fmla="*/ 357971 h 713440"/>
                <a:gd name="connsiteX3" fmla="*/ 674073 w 1514475"/>
                <a:gd name="connsiteY3" fmla="*/ 683786 h 713440"/>
                <a:gd name="connsiteX4" fmla="*/ 130175 w 1514475"/>
                <a:gd name="connsiteY4" fmla="*/ 638228 h 713440"/>
                <a:gd name="connsiteX5" fmla="*/ 0 w 1514475"/>
                <a:gd name="connsiteY5" fmla="*/ 152453 h 713440"/>
                <a:gd name="connsiteX0" fmla="*/ 1514475 w 1514475"/>
                <a:gd name="connsiteY0" fmla="*/ 15928 h 702528"/>
                <a:gd name="connsiteX1" fmla="*/ 1295400 w 1514475"/>
                <a:gd name="connsiteY1" fmla="*/ 38153 h 702528"/>
                <a:gd name="connsiteX2" fmla="*/ 1197086 w 1514475"/>
                <a:gd name="connsiteY2" fmla="*/ 357971 h 702528"/>
                <a:gd name="connsiteX3" fmla="*/ 674073 w 1514475"/>
                <a:gd name="connsiteY3" fmla="*/ 683786 h 702528"/>
                <a:gd name="connsiteX4" fmla="*/ 180719 w 1514475"/>
                <a:gd name="connsiteY4" fmla="*/ 607991 h 702528"/>
                <a:gd name="connsiteX5" fmla="*/ 0 w 1514475"/>
                <a:gd name="connsiteY5" fmla="*/ 152453 h 702528"/>
                <a:gd name="connsiteX0" fmla="*/ 1517283 w 1517283"/>
                <a:gd name="connsiteY0" fmla="*/ 15928 h 700375"/>
                <a:gd name="connsiteX1" fmla="*/ 1298208 w 1517283"/>
                <a:gd name="connsiteY1" fmla="*/ 38153 h 700375"/>
                <a:gd name="connsiteX2" fmla="*/ 1199894 w 1517283"/>
                <a:gd name="connsiteY2" fmla="*/ 357971 h 700375"/>
                <a:gd name="connsiteX3" fmla="*/ 676881 w 1517283"/>
                <a:gd name="connsiteY3" fmla="*/ 683786 h 700375"/>
                <a:gd name="connsiteX4" fmla="*/ 183527 w 1517283"/>
                <a:gd name="connsiteY4" fmla="*/ 607991 h 700375"/>
                <a:gd name="connsiteX5" fmla="*/ 0 w 1517283"/>
                <a:gd name="connsiteY5" fmla="*/ 225526 h 700375"/>
                <a:gd name="connsiteX0" fmla="*/ 1517283 w 1517283"/>
                <a:gd name="connsiteY0" fmla="*/ 15928 h 696155"/>
                <a:gd name="connsiteX1" fmla="*/ 1298208 w 1517283"/>
                <a:gd name="connsiteY1" fmla="*/ 38153 h 696155"/>
                <a:gd name="connsiteX2" fmla="*/ 1199894 w 1517283"/>
                <a:gd name="connsiteY2" fmla="*/ 357971 h 696155"/>
                <a:gd name="connsiteX3" fmla="*/ 648801 w 1517283"/>
                <a:gd name="connsiteY3" fmla="*/ 678746 h 696155"/>
                <a:gd name="connsiteX4" fmla="*/ 183527 w 1517283"/>
                <a:gd name="connsiteY4" fmla="*/ 607991 h 696155"/>
                <a:gd name="connsiteX5" fmla="*/ 0 w 1517283"/>
                <a:gd name="connsiteY5" fmla="*/ 225526 h 696155"/>
                <a:gd name="connsiteX0" fmla="*/ 1517283 w 1517283"/>
                <a:gd name="connsiteY0" fmla="*/ 16708 h 696017"/>
                <a:gd name="connsiteX1" fmla="*/ 1298208 w 1517283"/>
                <a:gd name="connsiteY1" fmla="*/ 38933 h 696017"/>
                <a:gd name="connsiteX2" fmla="*/ 1197086 w 1517283"/>
                <a:gd name="connsiteY2" fmla="*/ 371350 h 696017"/>
                <a:gd name="connsiteX3" fmla="*/ 648801 w 1517283"/>
                <a:gd name="connsiteY3" fmla="*/ 679526 h 696017"/>
                <a:gd name="connsiteX4" fmla="*/ 183527 w 1517283"/>
                <a:gd name="connsiteY4" fmla="*/ 608771 h 696017"/>
                <a:gd name="connsiteX5" fmla="*/ 0 w 1517283"/>
                <a:gd name="connsiteY5" fmla="*/ 226306 h 696017"/>
                <a:gd name="connsiteX0" fmla="*/ 1517283 w 1517283"/>
                <a:gd name="connsiteY0" fmla="*/ 16708 h 696017"/>
                <a:gd name="connsiteX1" fmla="*/ 1298208 w 1517283"/>
                <a:gd name="connsiteY1" fmla="*/ 38933 h 696017"/>
                <a:gd name="connsiteX2" fmla="*/ 1197086 w 1517283"/>
                <a:gd name="connsiteY2" fmla="*/ 371350 h 696017"/>
                <a:gd name="connsiteX3" fmla="*/ 648801 w 1517283"/>
                <a:gd name="connsiteY3" fmla="*/ 679526 h 696017"/>
                <a:gd name="connsiteX4" fmla="*/ 183527 w 1517283"/>
                <a:gd name="connsiteY4" fmla="*/ 608771 h 696017"/>
                <a:gd name="connsiteX5" fmla="*/ 0 w 1517283"/>
                <a:gd name="connsiteY5" fmla="*/ 226306 h 696017"/>
                <a:gd name="connsiteX0" fmla="*/ 1517283 w 1517283"/>
                <a:gd name="connsiteY0" fmla="*/ 16708 h 694917"/>
                <a:gd name="connsiteX1" fmla="*/ 1298208 w 1517283"/>
                <a:gd name="connsiteY1" fmla="*/ 38933 h 694917"/>
                <a:gd name="connsiteX2" fmla="*/ 1197086 w 1517283"/>
                <a:gd name="connsiteY2" fmla="*/ 371350 h 694917"/>
                <a:gd name="connsiteX3" fmla="*/ 648801 w 1517283"/>
                <a:gd name="connsiteY3" fmla="*/ 679526 h 694917"/>
                <a:gd name="connsiteX4" fmla="*/ 183527 w 1517283"/>
                <a:gd name="connsiteY4" fmla="*/ 608771 h 694917"/>
                <a:gd name="connsiteX5" fmla="*/ 0 w 1517283"/>
                <a:gd name="connsiteY5" fmla="*/ 226306 h 694917"/>
                <a:gd name="connsiteX0" fmla="*/ 1517283 w 1517283"/>
                <a:gd name="connsiteY0" fmla="*/ 16708 h 698356"/>
                <a:gd name="connsiteX1" fmla="*/ 1298208 w 1517283"/>
                <a:gd name="connsiteY1" fmla="*/ 38933 h 698356"/>
                <a:gd name="connsiteX2" fmla="*/ 1197086 w 1517283"/>
                <a:gd name="connsiteY2" fmla="*/ 371350 h 698356"/>
                <a:gd name="connsiteX3" fmla="*/ 648801 w 1517283"/>
                <a:gd name="connsiteY3" fmla="*/ 679526 h 698356"/>
                <a:gd name="connsiteX4" fmla="*/ 183527 w 1517283"/>
                <a:gd name="connsiteY4" fmla="*/ 608771 h 698356"/>
                <a:gd name="connsiteX5" fmla="*/ 0 w 1517283"/>
                <a:gd name="connsiteY5" fmla="*/ 226306 h 698356"/>
                <a:gd name="connsiteX0" fmla="*/ 1393730 w 1393730"/>
                <a:gd name="connsiteY0" fmla="*/ 16708 h 694917"/>
                <a:gd name="connsiteX1" fmla="*/ 1174655 w 1393730"/>
                <a:gd name="connsiteY1" fmla="*/ 38933 h 694917"/>
                <a:gd name="connsiteX2" fmla="*/ 1073533 w 1393730"/>
                <a:gd name="connsiteY2" fmla="*/ 371350 h 694917"/>
                <a:gd name="connsiteX3" fmla="*/ 525248 w 1393730"/>
                <a:gd name="connsiteY3" fmla="*/ 679526 h 694917"/>
                <a:gd name="connsiteX4" fmla="*/ 59974 w 1393730"/>
                <a:gd name="connsiteY4" fmla="*/ 608771 h 694917"/>
                <a:gd name="connsiteX5" fmla="*/ 0 w 1393730"/>
                <a:gd name="connsiteY5" fmla="*/ 226306 h 694917"/>
                <a:gd name="connsiteX0" fmla="*/ 2303532 w 2303532"/>
                <a:gd name="connsiteY0" fmla="*/ 19010 h 692179"/>
                <a:gd name="connsiteX1" fmla="*/ 1174655 w 2303532"/>
                <a:gd name="connsiteY1" fmla="*/ 36195 h 692179"/>
                <a:gd name="connsiteX2" fmla="*/ 1073533 w 2303532"/>
                <a:gd name="connsiteY2" fmla="*/ 368612 h 692179"/>
                <a:gd name="connsiteX3" fmla="*/ 525248 w 2303532"/>
                <a:gd name="connsiteY3" fmla="*/ 676788 h 692179"/>
                <a:gd name="connsiteX4" fmla="*/ 59974 w 2303532"/>
                <a:gd name="connsiteY4" fmla="*/ 606033 h 692179"/>
                <a:gd name="connsiteX5" fmla="*/ 0 w 2303532"/>
                <a:gd name="connsiteY5" fmla="*/ 223568 h 692179"/>
                <a:gd name="connsiteX0" fmla="*/ 2303532 w 2303532"/>
                <a:gd name="connsiteY0" fmla="*/ 43389 h 716558"/>
                <a:gd name="connsiteX1" fmla="*/ 1174655 w 2303532"/>
                <a:gd name="connsiteY1" fmla="*/ 60574 h 716558"/>
                <a:gd name="connsiteX2" fmla="*/ 1073533 w 2303532"/>
                <a:gd name="connsiteY2" fmla="*/ 392991 h 716558"/>
                <a:gd name="connsiteX3" fmla="*/ 525248 w 2303532"/>
                <a:gd name="connsiteY3" fmla="*/ 701167 h 716558"/>
                <a:gd name="connsiteX4" fmla="*/ 59974 w 2303532"/>
                <a:gd name="connsiteY4" fmla="*/ 630412 h 716558"/>
                <a:gd name="connsiteX5" fmla="*/ 0 w 2303532"/>
                <a:gd name="connsiteY5" fmla="*/ 247947 h 716558"/>
                <a:gd name="connsiteX0" fmla="*/ 2303532 w 2303532"/>
                <a:gd name="connsiteY0" fmla="*/ 85957 h 759126"/>
                <a:gd name="connsiteX1" fmla="*/ 1607092 w 2303532"/>
                <a:gd name="connsiteY1" fmla="*/ 27549 h 759126"/>
                <a:gd name="connsiteX2" fmla="*/ 1073533 w 2303532"/>
                <a:gd name="connsiteY2" fmla="*/ 435559 h 759126"/>
                <a:gd name="connsiteX3" fmla="*/ 525248 w 2303532"/>
                <a:gd name="connsiteY3" fmla="*/ 743735 h 759126"/>
                <a:gd name="connsiteX4" fmla="*/ 59974 w 2303532"/>
                <a:gd name="connsiteY4" fmla="*/ 672980 h 759126"/>
                <a:gd name="connsiteX5" fmla="*/ 0 w 2303532"/>
                <a:gd name="connsiteY5" fmla="*/ 290515 h 759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3532" h="759126">
                  <a:moveTo>
                    <a:pt x="2303532" y="85957"/>
                  </a:moveTo>
                  <a:cubicBezTo>
                    <a:pt x="2162644" y="10402"/>
                    <a:pt x="1812092" y="-30718"/>
                    <a:pt x="1607092" y="27549"/>
                  </a:cubicBezTo>
                  <a:cubicBezTo>
                    <a:pt x="1402092" y="85816"/>
                    <a:pt x="1253840" y="316195"/>
                    <a:pt x="1073533" y="435559"/>
                  </a:cubicBezTo>
                  <a:cubicBezTo>
                    <a:pt x="893226" y="554923"/>
                    <a:pt x="711022" y="706685"/>
                    <a:pt x="525248" y="743735"/>
                  </a:cubicBezTo>
                  <a:cubicBezTo>
                    <a:pt x="339474" y="780785"/>
                    <a:pt x="147515" y="748517"/>
                    <a:pt x="59974" y="672980"/>
                  </a:cubicBezTo>
                  <a:cubicBezTo>
                    <a:pt x="-27567" y="597443"/>
                    <a:pt x="10318" y="490804"/>
                    <a:pt x="0" y="2905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91538" y="2669359"/>
              <a:ext cx="514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3.3V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1328197" y="2011444"/>
              <a:ext cx="2394409" cy="965692"/>
            </a:xfrm>
            <a:custGeom>
              <a:avLst/>
              <a:gdLst>
                <a:gd name="connsiteX0" fmla="*/ 2394409 w 2394409"/>
                <a:gd name="connsiteY0" fmla="*/ 876693 h 876693"/>
                <a:gd name="connsiteX1" fmla="*/ 1979629 w 2394409"/>
                <a:gd name="connsiteY1" fmla="*/ 707011 h 876693"/>
                <a:gd name="connsiteX2" fmla="*/ 1564850 w 2394409"/>
                <a:gd name="connsiteY2" fmla="*/ 575035 h 876693"/>
                <a:gd name="connsiteX3" fmla="*/ 1131217 w 2394409"/>
                <a:gd name="connsiteY3" fmla="*/ 556182 h 876693"/>
                <a:gd name="connsiteX4" fmla="*/ 707011 w 2394409"/>
                <a:gd name="connsiteY4" fmla="*/ 433633 h 876693"/>
                <a:gd name="connsiteX5" fmla="*/ 188537 w 2394409"/>
                <a:gd name="connsiteY5" fmla="*/ 509048 h 876693"/>
                <a:gd name="connsiteX6" fmla="*/ 0 w 2394409"/>
                <a:gd name="connsiteY6" fmla="*/ 0 h 876693"/>
                <a:gd name="connsiteX0" fmla="*/ 2394409 w 2394409"/>
                <a:gd name="connsiteY0" fmla="*/ 876693 h 876693"/>
                <a:gd name="connsiteX1" fmla="*/ 1979629 w 2394409"/>
                <a:gd name="connsiteY1" fmla="*/ 707011 h 876693"/>
                <a:gd name="connsiteX2" fmla="*/ 1564850 w 2394409"/>
                <a:gd name="connsiteY2" fmla="*/ 575035 h 876693"/>
                <a:gd name="connsiteX3" fmla="*/ 1131217 w 2394409"/>
                <a:gd name="connsiteY3" fmla="*/ 556182 h 876693"/>
                <a:gd name="connsiteX4" fmla="*/ 575036 w 2394409"/>
                <a:gd name="connsiteY4" fmla="*/ 857839 h 876693"/>
                <a:gd name="connsiteX5" fmla="*/ 188537 w 2394409"/>
                <a:gd name="connsiteY5" fmla="*/ 509048 h 876693"/>
                <a:gd name="connsiteX6" fmla="*/ 0 w 2394409"/>
                <a:gd name="connsiteY6" fmla="*/ 0 h 876693"/>
                <a:gd name="connsiteX0" fmla="*/ 2394409 w 2394409"/>
                <a:gd name="connsiteY0" fmla="*/ 876693 h 976159"/>
                <a:gd name="connsiteX1" fmla="*/ 1979629 w 2394409"/>
                <a:gd name="connsiteY1" fmla="*/ 707011 h 976159"/>
                <a:gd name="connsiteX2" fmla="*/ 1564850 w 2394409"/>
                <a:gd name="connsiteY2" fmla="*/ 575035 h 976159"/>
                <a:gd name="connsiteX3" fmla="*/ 1131217 w 2394409"/>
                <a:gd name="connsiteY3" fmla="*/ 961535 h 976159"/>
                <a:gd name="connsiteX4" fmla="*/ 575036 w 2394409"/>
                <a:gd name="connsiteY4" fmla="*/ 857839 h 976159"/>
                <a:gd name="connsiteX5" fmla="*/ 188537 w 2394409"/>
                <a:gd name="connsiteY5" fmla="*/ 509048 h 976159"/>
                <a:gd name="connsiteX6" fmla="*/ 0 w 2394409"/>
                <a:gd name="connsiteY6" fmla="*/ 0 h 976159"/>
                <a:gd name="connsiteX0" fmla="*/ 2394409 w 2394409"/>
                <a:gd name="connsiteY0" fmla="*/ 876693 h 978717"/>
                <a:gd name="connsiteX1" fmla="*/ 1979629 w 2394409"/>
                <a:gd name="connsiteY1" fmla="*/ 707011 h 978717"/>
                <a:gd name="connsiteX2" fmla="*/ 1564850 w 2394409"/>
                <a:gd name="connsiteY2" fmla="*/ 952107 h 978717"/>
                <a:gd name="connsiteX3" fmla="*/ 1131217 w 2394409"/>
                <a:gd name="connsiteY3" fmla="*/ 961535 h 978717"/>
                <a:gd name="connsiteX4" fmla="*/ 575036 w 2394409"/>
                <a:gd name="connsiteY4" fmla="*/ 857839 h 978717"/>
                <a:gd name="connsiteX5" fmla="*/ 188537 w 2394409"/>
                <a:gd name="connsiteY5" fmla="*/ 509048 h 978717"/>
                <a:gd name="connsiteX6" fmla="*/ 0 w 2394409"/>
                <a:gd name="connsiteY6" fmla="*/ 0 h 978717"/>
                <a:gd name="connsiteX0" fmla="*/ 2394409 w 2394409"/>
                <a:gd name="connsiteY0" fmla="*/ 876693 h 976268"/>
                <a:gd name="connsiteX1" fmla="*/ 1838227 w 2394409"/>
                <a:gd name="connsiteY1" fmla="*/ 744718 h 976268"/>
                <a:gd name="connsiteX2" fmla="*/ 1564850 w 2394409"/>
                <a:gd name="connsiteY2" fmla="*/ 952107 h 976268"/>
                <a:gd name="connsiteX3" fmla="*/ 1131217 w 2394409"/>
                <a:gd name="connsiteY3" fmla="*/ 961535 h 976268"/>
                <a:gd name="connsiteX4" fmla="*/ 575036 w 2394409"/>
                <a:gd name="connsiteY4" fmla="*/ 857839 h 976268"/>
                <a:gd name="connsiteX5" fmla="*/ 188537 w 2394409"/>
                <a:gd name="connsiteY5" fmla="*/ 509048 h 976268"/>
                <a:gd name="connsiteX6" fmla="*/ 0 w 2394409"/>
                <a:gd name="connsiteY6" fmla="*/ 0 h 976268"/>
                <a:gd name="connsiteX0" fmla="*/ 2394409 w 2394409"/>
                <a:gd name="connsiteY0" fmla="*/ 876693 h 965692"/>
                <a:gd name="connsiteX1" fmla="*/ 1838227 w 2394409"/>
                <a:gd name="connsiteY1" fmla="*/ 744718 h 965692"/>
                <a:gd name="connsiteX2" fmla="*/ 1131217 w 2394409"/>
                <a:gd name="connsiteY2" fmla="*/ 961535 h 965692"/>
                <a:gd name="connsiteX3" fmla="*/ 575036 w 2394409"/>
                <a:gd name="connsiteY3" fmla="*/ 857839 h 965692"/>
                <a:gd name="connsiteX4" fmla="*/ 188537 w 2394409"/>
                <a:gd name="connsiteY4" fmla="*/ 509048 h 965692"/>
                <a:gd name="connsiteX5" fmla="*/ 0 w 2394409"/>
                <a:gd name="connsiteY5" fmla="*/ 0 h 9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4409" h="965692">
                  <a:moveTo>
                    <a:pt x="2394409" y="876693"/>
                  </a:moveTo>
                  <a:cubicBezTo>
                    <a:pt x="2256149" y="816990"/>
                    <a:pt x="2048759" y="730578"/>
                    <a:pt x="1838227" y="744718"/>
                  </a:cubicBezTo>
                  <a:cubicBezTo>
                    <a:pt x="1627695" y="758858"/>
                    <a:pt x="1341749" y="942682"/>
                    <a:pt x="1131217" y="961535"/>
                  </a:cubicBezTo>
                  <a:cubicBezTo>
                    <a:pt x="920685" y="980388"/>
                    <a:pt x="732149" y="933253"/>
                    <a:pt x="575036" y="857839"/>
                  </a:cubicBezTo>
                  <a:cubicBezTo>
                    <a:pt x="417923" y="782425"/>
                    <a:pt x="284376" y="652021"/>
                    <a:pt x="188537" y="509048"/>
                  </a:cubicBezTo>
                  <a:cubicBezTo>
                    <a:pt x="92698" y="366075"/>
                    <a:pt x="35351" y="218388"/>
                    <a:pt x="0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flipH="1">
              <a:off x="3680356" y="2007271"/>
              <a:ext cx="3600180" cy="890663"/>
            </a:xfrm>
            <a:custGeom>
              <a:avLst/>
              <a:gdLst>
                <a:gd name="connsiteX0" fmla="*/ 2394409 w 2394409"/>
                <a:gd name="connsiteY0" fmla="*/ 876693 h 876693"/>
                <a:gd name="connsiteX1" fmla="*/ 1979629 w 2394409"/>
                <a:gd name="connsiteY1" fmla="*/ 707011 h 876693"/>
                <a:gd name="connsiteX2" fmla="*/ 1564850 w 2394409"/>
                <a:gd name="connsiteY2" fmla="*/ 575035 h 876693"/>
                <a:gd name="connsiteX3" fmla="*/ 1131217 w 2394409"/>
                <a:gd name="connsiteY3" fmla="*/ 556182 h 876693"/>
                <a:gd name="connsiteX4" fmla="*/ 707011 w 2394409"/>
                <a:gd name="connsiteY4" fmla="*/ 433633 h 876693"/>
                <a:gd name="connsiteX5" fmla="*/ 188537 w 2394409"/>
                <a:gd name="connsiteY5" fmla="*/ 509048 h 876693"/>
                <a:gd name="connsiteX6" fmla="*/ 0 w 2394409"/>
                <a:gd name="connsiteY6" fmla="*/ 0 h 876693"/>
                <a:gd name="connsiteX0" fmla="*/ 2394409 w 2394409"/>
                <a:gd name="connsiteY0" fmla="*/ 876693 h 876693"/>
                <a:gd name="connsiteX1" fmla="*/ 1979629 w 2394409"/>
                <a:gd name="connsiteY1" fmla="*/ 707011 h 876693"/>
                <a:gd name="connsiteX2" fmla="*/ 1564850 w 2394409"/>
                <a:gd name="connsiteY2" fmla="*/ 575035 h 876693"/>
                <a:gd name="connsiteX3" fmla="*/ 1131217 w 2394409"/>
                <a:gd name="connsiteY3" fmla="*/ 556182 h 876693"/>
                <a:gd name="connsiteX4" fmla="*/ 575036 w 2394409"/>
                <a:gd name="connsiteY4" fmla="*/ 857839 h 876693"/>
                <a:gd name="connsiteX5" fmla="*/ 188537 w 2394409"/>
                <a:gd name="connsiteY5" fmla="*/ 509048 h 876693"/>
                <a:gd name="connsiteX6" fmla="*/ 0 w 2394409"/>
                <a:gd name="connsiteY6" fmla="*/ 0 h 876693"/>
                <a:gd name="connsiteX0" fmla="*/ 2394409 w 2394409"/>
                <a:gd name="connsiteY0" fmla="*/ 876693 h 976159"/>
                <a:gd name="connsiteX1" fmla="*/ 1979629 w 2394409"/>
                <a:gd name="connsiteY1" fmla="*/ 707011 h 976159"/>
                <a:gd name="connsiteX2" fmla="*/ 1564850 w 2394409"/>
                <a:gd name="connsiteY2" fmla="*/ 575035 h 976159"/>
                <a:gd name="connsiteX3" fmla="*/ 1131217 w 2394409"/>
                <a:gd name="connsiteY3" fmla="*/ 961535 h 976159"/>
                <a:gd name="connsiteX4" fmla="*/ 575036 w 2394409"/>
                <a:gd name="connsiteY4" fmla="*/ 857839 h 976159"/>
                <a:gd name="connsiteX5" fmla="*/ 188537 w 2394409"/>
                <a:gd name="connsiteY5" fmla="*/ 509048 h 976159"/>
                <a:gd name="connsiteX6" fmla="*/ 0 w 2394409"/>
                <a:gd name="connsiteY6" fmla="*/ 0 h 976159"/>
                <a:gd name="connsiteX0" fmla="*/ 2394409 w 2394409"/>
                <a:gd name="connsiteY0" fmla="*/ 876693 h 978717"/>
                <a:gd name="connsiteX1" fmla="*/ 1979629 w 2394409"/>
                <a:gd name="connsiteY1" fmla="*/ 707011 h 978717"/>
                <a:gd name="connsiteX2" fmla="*/ 1564850 w 2394409"/>
                <a:gd name="connsiteY2" fmla="*/ 952107 h 978717"/>
                <a:gd name="connsiteX3" fmla="*/ 1131217 w 2394409"/>
                <a:gd name="connsiteY3" fmla="*/ 961535 h 978717"/>
                <a:gd name="connsiteX4" fmla="*/ 575036 w 2394409"/>
                <a:gd name="connsiteY4" fmla="*/ 857839 h 978717"/>
                <a:gd name="connsiteX5" fmla="*/ 188537 w 2394409"/>
                <a:gd name="connsiteY5" fmla="*/ 509048 h 978717"/>
                <a:gd name="connsiteX6" fmla="*/ 0 w 2394409"/>
                <a:gd name="connsiteY6" fmla="*/ 0 h 978717"/>
                <a:gd name="connsiteX0" fmla="*/ 2394409 w 2394409"/>
                <a:gd name="connsiteY0" fmla="*/ 876693 h 976268"/>
                <a:gd name="connsiteX1" fmla="*/ 1838227 w 2394409"/>
                <a:gd name="connsiteY1" fmla="*/ 744718 h 976268"/>
                <a:gd name="connsiteX2" fmla="*/ 1564850 w 2394409"/>
                <a:gd name="connsiteY2" fmla="*/ 952107 h 976268"/>
                <a:gd name="connsiteX3" fmla="*/ 1131217 w 2394409"/>
                <a:gd name="connsiteY3" fmla="*/ 961535 h 976268"/>
                <a:gd name="connsiteX4" fmla="*/ 575036 w 2394409"/>
                <a:gd name="connsiteY4" fmla="*/ 857839 h 976268"/>
                <a:gd name="connsiteX5" fmla="*/ 188537 w 2394409"/>
                <a:gd name="connsiteY5" fmla="*/ 509048 h 976268"/>
                <a:gd name="connsiteX6" fmla="*/ 0 w 2394409"/>
                <a:gd name="connsiteY6" fmla="*/ 0 h 976268"/>
                <a:gd name="connsiteX0" fmla="*/ 2394409 w 2394409"/>
                <a:gd name="connsiteY0" fmla="*/ 876693 h 965692"/>
                <a:gd name="connsiteX1" fmla="*/ 1838227 w 2394409"/>
                <a:gd name="connsiteY1" fmla="*/ 744718 h 965692"/>
                <a:gd name="connsiteX2" fmla="*/ 1131217 w 2394409"/>
                <a:gd name="connsiteY2" fmla="*/ 961535 h 965692"/>
                <a:gd name="connsiteX3" fmla="*/ 575036 w 2394409"/>
                <a:gd name="connsiteY3" fmla="*/ 857839 h 965692"/>
                <a:gd name="connsiteX4" fmla="*/ 188537 w 2394409"/>
                <a:gd name="connsiteY4" fmla="*/ 509048 h 965692"/>
                <a:gd name="connsiteX5" fmla="*/ 0 w 2394409"/>
                <a:gd name="connsiteY5" fmla="*/ 0 h 965692"/>
                <a:gd name="connsiteX0" fmla="*/ 2394409 w 2394409"/>
                <a:gd name="connsiteY0" fmla="*/ 876693 h 876693"/>
                <a:gd name="connsiteX1" fmla="*/ 1838227 w 2394409"/>
                <a:gd name="connsiteY1" fmla="*/ 744718 h 876693"/>
                <a:gd name="connsiteX2" fmla="*/ 575036 w 2394409"/>
                <a:gd name="connsiteY2" fmla="*/ 857839 h 876693"/>
                <a:gd name="connsiteX3" fmla="*/ 188537 w 2394409"/>
                <a:gd name="connsiteY3" fmla="*/ 509048 h 876693"/>
                <a:gd name="connsiteX4" fmla="*/ 0 w 2394409"/>
                <a:gd name="connsiteY4" fmla="*/ 0 h 876693"/>
                <a:gd name="connsiteX0" fmla="*/ 2394409 w 2394409"/>
                <a:gd name="connsiteY0" fmla="*/ 876693 h 876693"/>
                <a:gd name="connsiteX1" fmla="*/ 1838227 w 2394409"/>
                <a:gd name="connsiteY1" fmla="*/ 744718 h 876693"/>
                <a:gd name="connsiteX2" fmla="*/ 895548 w 2394409"/>
                <a:gd name="connsiteY2" fmla="*/ 707010 h 876693"/>
                <a:gd name="connsiteX3" fmla="*/ 188537 w 2394409"/>
                <a:gd name="connsiteY3" fmla="*/ 509048 h 876693"/>
                <a:gd name="connsiteX4" fmla="*/ 0 w 2394409"/>
                <a:gd name="connsiteY4" fmla="*/ 0 h 876693"/>
                <a:gd name="connsiteX0" fmla="*/ 2394409 w 2394409"/>
                <a:gd name="connsiteY0" fmla="*/ 876693 h 876693"/>
                <a:gd name="connsiteX1" fmla="*/ 1838227 w 2394409"/>
                <a:gd name="connsiteY1" fmla="*/ 744718 h 876693"/>
                <a:gd name="connsiteX2" fmla="*/ 895548 w 2394409"/>
                <a:gd name="connsiteY2" fmla="*/ 707010 h 876693"/>
                <a:gd name="connsiteX3" fmla="*/ 188537 w 2394409"/>
                <a:gd name="connsiteY3" fmla="*/ 509048 h 876693"/>
                <a:gd name="connsiteX4" fmla="*/ 0 w 2394409"/>
                <a:gd name="connsiteY4" fmla="*/ 0 h 876693"/>
                <a:gd name="connsiteX0" fmla="*/ 2394409 w 2394409"/>
                <a:gd name="connsiteY0" fmla="*/ 876693 h 876693"/>
                <a:gd name="connsiteX1" fmla="*/ 1838227 w 2394409"/>
                <a:gd name="connsiteY1" fmla="*/ 744718 h 876693"/>
                <a:gd name="connsiteX2" fmla="*/ 895548 w 2394409"/>
                <a:gd name="connsiteY2" fmla="*/ 707010 h 876693"/>
                <a:gd name="connsiteX3" fmla="*/ 188537 w 2394409"/>
                <a:gd name="connsiteY3" fmla="*/ 509048 h 876693"/>
                <a:gd name="connsiteX4" fmla="*/ 0 w 2394409"/>
                <a:gd name="connsiteY4" fmla="*/ 0 h 876693"/>
                <a:gd name="connsiteX0" fmla="*/ 2394409 w 2394409"/>
                <a:gd name="connsiteY0" fmla="*/ 876693 h 876693"/>
                <a:gd name="connsiteX1" fmla="*/ 1838227 w 2394409"/>
                <a:gd name="connsiteY1" fmla="*/ 744718 h 876693"/>
                <a:gd name="connsiteX2" fmla="*/ 895548 w 2394409"/>
                <a:gd name="connsiteY2" fmla="*/ 707010 h 876693"/>
                <a:gd name="connsiteX3" fmla="*/ 188537 w 2394409"/>
                <a:gd name="connsiteY3" fmla="*/ 509048 h 876693"/>
                <a:gd name="connsiteX4" fmla="*/ 0 w 2394409"/>
                <a:gd name="connsiteY4" fmla="*/ 0 h 876693"/>
                <a:gd name="connsiteX0" fmla="*/ 2435539 w 2435539"/>
                <a:gd name="connsiteY0" fmla="*/ 876693 h 876693"/>
                <a:gd name="connsiteX1" fmla="*/ 1879357 w 2435539"/>
                <a:gd name="connsiteY1" fmla="*/ 744718 h 876693"/>
                <a:gd name="connsiteX2" fmla="*/ 936678 w 2435539"/>
                <a:gd name="connsiteY2" fmla="*/ 707010 h 876693"/>
                <a:gd name="connsiteX3" fmla="*/ 64567 w 2435539"/>
                <a:gd name="connsiteY3" fmla="*/ 451898 h 876693"/>
                <a:gd name="connsiteX4" fmla="*/ 41130 w 2435539"/>
                <a:gd name="connsiteY4" fmla="*/ 0 h 876693"/>
                <a:gd name="connsiteX0" fmla="*/ 2446410 w 2446410"/>
                <a:gd name="connsiteY0" fmla="*/ 876693 h 876693"/>
                <a:gd name="connsiteX1" fmla="*/ 1890228 w 2446410"/>
                <a:gd name="connsiteY1" fmla="*/ 744718 h 876693"/>
                <a:gd name="connsiteX2" fmla="*/ 947549 w 2446410"/>
                <a:gd name="connsiteY2" fmla="*/ 707010 h 876693"/>
                <a:gd name="connsiteX3" fmla="*/ 75438 w 2446410"/>
                <a:gd name="connsiteY3" fmla="*/ 451898 h 876693"/>
                <a:gd name="connsiteX4" fmla="*/ 52001 w 2446410"/>
                <a:gd name="connsiteY4" fmla="*/ 0 h 876693"/>
                <a:gd name="connsiteX0" fmla="*/ 2463805 w 2463805"/>
                <a:gd name="connsiteY0" fmla="*/ 844943 h 844943"/>
                <a:gd name="connsiteX1" fmla="*/ 1907623 w 2463805"/>
                <a:gd name="connsiteY1" fmla="*/ 712968 h 844943"/>
                <a:gd name="connsiteX2" fmla="*/ 964944 w 2463805"/>
                <a:gd name="connsiteY2" fmla="*/ 675260 h 844943"/>
                <a:gd name="connsiteX3" fmla="*/ 92833 w 2463805"/>
                <a:gd name="connsiteY3" fmla="*/ 420148 h 844943"/>
                <a:gd name="connsiteX4" fmla="*/ 31296 w 2463805"/>
                <a:gd name="connsiteY4" fmla="*/ 0 h 844943"/>
                <a:gd name="connsiteX0" fmla="*/ 2434320 w 2434320"/>
                <a:gd name="connsiteY0" fmla="*/ 844943 h 844943"/>
                <a:gd name="connsiteX1" fmla="*/ 1878138 w 2434320"/>
                <a:gd name="connsiteY1" fmla="*/ 712968 h 844943"/>
                <a:gd name="connsiteX2" fmla="*/ 935459 w 2434320"/>
                <a:gd name="connsiteY2" fmla="*/ 675260 h 844943"/>
                <a:gd name="connsiteX3" fmla="*/ 270136 w 2434320"/>
                <a:gd name="connsiteY3" fmla="*/ 672429 h 844943"/>
                <a:gd name="connsiteX4" fmla="*/ 63348 w 2434320"/>
                <a:gd name="connsiteY4" fmla="*/ 420148 h 844943"/>
                <a:gd name="connsiteX5" fmla="*/ 1811 w 2434320"/>
                <a:gd name="connsiteY5" fmla="*/ 0 h 844943"/>
                <a:gd name="connsiteX0" fmla="*/ 2434320 w 2434320"/>
                <a:gd name="connsiteY0" fmla="*/ 844943 h 844943"/>
                <a:gd name="connsiteX1" fmla="*/ 1878138 w 2434320"/>
                <a:gd name="connsiteY1" fmla="*/ 712968 h 844943"/>
                <a:gd name="connsiteX2" fmla="*/ 922759 w 2434320"/>
                <a:gd name="connsiteY2" fmla="*/ 764160 h 844943"/>
                <a:gd name="connsiteX3" fmla="*/ 270136 w 2434320"/>
                <a:gd name="connsiteY3" fmla="*/ 672429 h 844943"/>
                <a:gd name="connsiteX4" fmla="*/ 63348 w 2434320"/>
                <a:gd name="connsiteY4" fmla="*/ 420148 h 844943"/>
                <a:gd name="connsiteX5" fmla="*/ 1811 w 2434320"/>
                <a:gd name="connsiteY5" fmla="*/ 0 h 844943"/>
                <a:gd name="connsiteX0" fmla="*/ 3569700 w 3569700"/>
                <a:gd name="connsiteY0" fmla="*/ 913523 h 913523"/>
                <a:gd name="connsiteX1" fmla="*/ 1878138 w 3569700"/>
                <a:gd name="connsiteY1" fmla="*/ 712968 h 913523"/>
                <a:gd name="connsiteX2" fmla="*/ 922759 w 3569700"/>
                <a:gd name="connsiteY2" fmla="*/ 764160 h 913523"/>
                <a:gd name="connsiteX3" fmla="*/ 270136 w 3569700"/>
                <a:gd name="connsiteY3" fmla="*/ 672429 h 913523"/>
                <a:gd name="connsiteX4" fmla="*/ 63348 w 3569700"/>
                <a:gd name="connsiteY4" fmla="*/ 420148 h 913523"/>
                <a:gd name="connsiteX5" fmla="*/ 1811 w 3569700"/>
                <a:gd name="connsiteY5" fmla="*/ 0 h 913523"/>
                <a:gd name="connsiteX0" fmla="*/ 3569700 w 3569700"/>
                <a:gd name="connsiteY0" fmla="*/ 913523 h 913523"/>
                <a:gd name="connsiteX1" fmla="*/ 2678238 w 3569700"/>
                <a:gd name="connsiteY1" fmla="*/ 751068 h 913523"/>
                <a:gd name="connsiteX2" fmla="*/ 922759 w 3569700"/>
                <a:gd name="connsiteY2" fmla="*/ 764160 h 913523"/>
                <a:gd name="connsiteX3" fmla="*/ 270136 w 3569700"/>
                <a:gd name="connsiteY3" fmla="*/ 672429 h 913523"/>
                <a:gd name="connsiteX4" fmla="*/ 63348 w 3569700"/>
                <a:gd name="connsiteY4" fmla="*/ 420148 h 913523"/>
                <a:gd name="connsiteX5" fmla="*/ 1811 w 3569700"/>
                <a:gd name="connsiteY5" fmla="*/ 0 h 913523"/>
                <a:gd name="connsiteX0" fmla="*/ 3569700 w 3569700"/>
                <a:gd name="connsiteY0" fmla="*/ 913523 h 913523"/>
                <a:gd name="connsiteX1" fmla="*/ 2678238 w 3569700"/>
                <a:gd name="connsiteY1" fmla="*/ 751068 h 913523"/>
                <a:gd name="connsiteX2" fmla="*/ 922759 w 3569700"/>
                <a:gd name="connsiteY2" fmla="*/ 764160 h 913523"/>
                <a:gd name="connsiteX3" fmla="*/ 270136 w 3569700"/>
                <a:gd name="connsiteY3" fmla="*/ 672429 h 913523"/>
                <a:gd name="connsiteX4" fmla="*/ 63348 w 3569700"/>
                <a:gd name="connsiteY4" fmla="*/ 420148 h 913523"/>
                <a:gd name="connsiteX5" fmla="*/ 1811 w 3569700"/>
                <a:gd name="connsiteY5" fmla="*/ 0 h 913523"/>
                <a:gd name="connsiteX0" fmla="*/ 3600180 w 3600180"/>
                <a:gd name="connsiteY0" fmla="*/ 890663 h 890663"/>
                <a:gd name="connsiteX1" fmla="*/ 2678238 w 3600180"/>
                <a:gd name="connsiteY1" fmla="*/ 751068 h 890663"/>
                <a:gd name="connsiteX2" fmla="*/ 922759 w 3600180"/>
                <a:gd name="connsiteY2" fmla="*/ 764160 h 890663"/>
                <a:gd name="connsiteX3" fmla="*/ 270136 w 3600180"/>
                <a:gd name="connsiteY3" fmla="*/ 672429 h 890663"/>
                <a:gd name="connsiteX4" fmla="*/ 63348 w 3600180"/>
                <a:gd name="connsiteY4" fmla="*/ 420148 h 890663"/>
                <a:gd name="connsiteX5" fmla="*/ 1811 w 3600180"/>
                <a:gd name="connsiteY5" fmla="*/ 0 h 890663"/>
                <a:gd name="connsiteX0" fmla="*/ 3600180 w 3600180"/>
                <a:gd name="connsiteY0" fmla="*/ 890663 h 890663"/>
                <a:gd name="connsiteX1" fmla="*/ 2670618 w 3600180"/>
                <a:gd name="connsiteY1" fmla="*/ 789168 h 890663"/>
                <a:gd name="connsiteX2" fmla="*/ 922759 w 3600180"/>
                <a:gd name="connsiteY2" fmla="*/ 764160 h 890663"/>
                <a:gd name="connsiteX3" fmla="*/ 270136 w 3600180"/>
                <a:gd name="connsiteY3" fmla="*/ 672429 h 890663"/>
                <a:gd name="connsiteX4" fmla="*/ 63348 w 3600180"/>
                <a:gd name="connsiteY4" fmla="*/ 420148 h 890663"/>
                <a:gd name="connsiteX5" fmla="*/ 1811 w 3600180"/>
                <a:gd name="connsiteY5" fmla="*/ 0 h 890663"/>
                <a:gd name="connsiteX0" fmla="*/ 3600180 w 3600180"/>
                <a:gd name="connsiteY0" fmla="*/ 890663 h 890663"/>
                <a:gd name="connsiteX1" fmla="*/ 2670618 w 3600180"/>
                <a:gd name="connsiteY1" fmla="*/ 789168 h 890663"/>
                <a:gd name="connsiteX2" fmla="*/ 922759 w 3600180"/>
                <a:gd name="connsiteY2" fmla="*/ 764160 h 890663"/>
                <a:gd name="connsiteX3" fmla="*/ 270136 w 3600180"/>
                <a:gd name="connsiteY3" fmla="*/ 672429 h 890663"/>
                <a:gd name="connsiteX4" fmla="*/ 63348 w 3600180"/>
                <a:gd name="connsiteY4" fmla="*/ 420148 h 890663"/>
                <a:gd name="connsiteX5" fmla="*/ 1811 w 3600180"/>
                <a:gd name="connsiteY5" fmla="*/ 0 h 89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180" h="890663">
                  <a:moveTo>
                    <a:pt x="3600180" y="890663"/>
                  </a:moveTo>
                  <a:cubicBezTo>
                    <a:pt x="3591460" y="731900"/>
                    <a:pt x="3147335" y="779772"/>
                    <a:pt x="2670618" y="789168"/>
                  </a:cubicBezTo>
                  <a:cubicBezTo>
                    <a:pt x="2193901" y="798564"/>
                    <a:pt x="1322839" y="783616"/>
                    <a:pt x="922759" y="764160"/>
                  </a:cubicBezTo>
                  <a:cubicBezTo>
                    <a:pt x="522679" y="744704"/>
                    <a:pt x="415488" y="714948"/>
                    <a:pt x="270136" y="672429"/>
                  </a:cubicBezTo>
                  <a:cubicBezTo>
                    <a:pt x="124784" y="629910"/>
                    <a:pt x="108069" y="532220"/>
                    <a:pt x="63348" y="420148"/>
                  </a:cubicBezTo>
                  <a:cubicBezTo>
                    <a:pt x="18627" y="308077"/>
                    <a:pt x="-7288" y="218388"/>
                    <a:pt x="1811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485472" y="4846476"/>
              <a:ext cx="1922993" cy="1512533"/>
              <a:chOff x="3580722" y="4846476"/>
              <a:chExt cx="1922993" cy="1512533"/>
            </a:xfrm>
          </p:grpSpPr>
          <p:pic>
            <p:nvPicPr>
              <p:cNvPr id="1029" name="Picture 5" descr="Image result for toggle switch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833" b="97167" l="9962" r="89272">
                            <a14:foregroundMark x1="68966" y1="86119" x2="68966" y2="86119"/>
                            <a14:foregroundMark x1="50575" y1="86969" x2="50575" y2="86969"/>
                            <a14:foregroundMark x1="31801" y1="86402" x2="31801" y2="86402"/>
                            <a14:foregroundMark x1="30268" y1="90935" x2="30268" y2="90935"/>
                            <a14:foregroundMark x1="43678" y1="42776" x2="43678" y2="4277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580722" y="5242715"/>
                <a:ext cx="825362" cy="1116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Freeform 12"/>
              <p:cNvSpPr/>
              <p:nvPr/>
            </p:nvSpPr>
            <p:spPr>
              <a:xfrm>
                <a:off x="3980842" y="4891857"/>
                <a:ext cx="1447134" cy="480243"/>
              </a:xfrm>
              <a:custGeom>
                <a:avLst/>
                <a:gdLst>
                  <a:gd name="connsiteX0" fmla="*/ 1414118 w 1460550"/>
                  <a:gd name="connsiteY0" fmla="*/ 303911 h 479171"/>
                  <a:gd name="connsiteX1" fmla="*/ 1398878 w 1460550"/>
                  <a:gd name="connsiteY1" fmla="*/ 67691 h 479171"/>
                  <a:gd name="connsiteX2" fmla="*/ 812138 w 1460550"/>
                  <a:gd name="connsiteY2" fmla="*/ 6731 h 479171"/>
                  <a:gd name="connsiteX3" fmla="*/ 95858 w 1460550"/>
                  <a:gd name="connsiteY3" fmla="*/ 197231 h 479171"/>
                  <a:gd name="connsiteX4" fmla="*/ 27278 w 1460550"/>
                  <a:gd name="connsiteY4" fmla="*/ 479171 h 479171"/>
                  <a:gd name="connsiteX0" fmla="*/ 1383638 w 1447134"/>
                  <a:gd name="connsiteY0" fmla="*/ 358323 h 480243"/>
                  <a:gd name="connsiteX1" fmla="*/ 1398878 w 1447134"/>
                  <a:gd name="connsiteY1" fmla="*/ 68763 h 480243"/>
                  <a:gd name="connsiteX2" fmla="*/ 812138 w 1447134"/>
                  <a:gd name="connsiteY2" fmla="*/ 7803 h 480243"/>
                  <a:gd name="connsiteX3" fmla="*/ 95858 w 1447134"/>
                  <a:gd name="connsiteY3" fmla="*/ 198303 h 480243"/>
                  <a:gd name="connsiteX4" fmla="*/ 27278 w 1447134"/>
                  <a:gd name="connsiteY4" fmla="*/ 480243 h 480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7134" h="480243">
                    <a:moveTo>
                      <a:pt x="1383638" y="358323"/>
                    </a:moveTo>
                    <a:cubicBezTo>
                      <a:pt x="1426183" y="264978"/>
                      <a:pt x="1494128" y="127183"/>
                      <a:pt x="1398878" y="68763"/>
                    </a:cubicBezTo>
                    <a:cubicBezTo>
                      <a:pt x="1303628" y="10343"/>
                      <a:pt x="1029308" y="-13787"/>
                      <a:pt x="812138" y="7803"/>
                    </a:cubicBezTo>
                    <a:cubicBezTo>
                      <a:pt x="594968" y="29393"/>
                      <a:pt x="226668" y="119563"/>
                      <a:pt x="95858" y="198303"/>
                    </a:cubicBezTo>
                    <a:cubicBezTo>
                      <a:pt x="-34952" y="277043"/>
                      <a:pt x="-3837" y="378643"/>
                      <a:pt x="27278" y="480243"/>
                    </a:cubicBezTo>
                  </a:path>
                </a:pathLst>
              </a:cu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3829662" y="4846476"/>
                <a:ext cx="1674053" cy="525780"/>
              </a:xfrm>
              <a:custGeom>
                <a:avLst/>
                <a:gdLst>
                  <a:gd name="connsiteX0" fmla="*/ 1414118 w 1460550"/>
                  <a:gd name="connsiteY0" fmla="*/ 303911 h 479171"/>
                  <a:gd name="connsiteX1" fmla="*/ 1398878 w 1460550"/>
                  <a:gd name="connsiteY1" fmla="*/ 67691 h 479171"/>
                  <a:gd name="connsiteX2" fmla="*/ 812138 w 1460550"/>
                  <a:gd name="connsiteY2" fmla="*/ 6731 h 479171"/>
                  <a:gd name="connsiteX3" fmla="*/ 95858 w 1460550"/>
                  <a:gd name="connsiteY3" fmla="*/ 197231 h 479171"/>
                  <a:gd name="connsiteX4" fmla="*/ 27278 w 1460550"/>
                  <a:gd name="connsiteY4" fmla="*/ 479171 h 479171"/>
                  <a:gd name="connsiteX0" fmla="*/ 1383638 w 1447134"/>
                  <a:gd name="connsiteY0" fmla="*/ 358323 h 480243"/>
                  <a:gd name="connsiteX1" fmla="*/ 1398878 w 1447134"/>
                  <a:gd name="connsiteY1" fmla="*/ 68763 h 480243"/>
                  <a:gd name="connsiteX2" fmla="*/ 812138 w 1447134"/>
                  <a:gd name="connsiteY2" fmla="*/ 7803 h 480243"/>
                  <a:gd name="connsiteX3" fmla="*/ 95858 w 1447134"/>
                  <a:gd name="connsiteY3" fmla="*/ 198303 h 480243"/>
                  <a:gd name="connsiteX4" fmla="*/ 27278 w 1447134"/>
                  <a:gd name="connsiteY4" fmla="*/ 480243 h 480243"/>
                  <a:gd name="connsiteX0" fmla="*/ 1444598 w 1477750"/>
                  <a:gd name="connsiteY0" fmla="*/ 586830 h 586830"/>
                  <a:gd name="connsiteX1" fmla="*/ 1398878 w 1477750"/>
                  <a:gd name="connsiteY1" fmla="*/ 76290 h 586830"/>
                  <a:gd name="connsiteX2" fmla="*/ 812138 w 1477750"/>
                  <a:gd name="connsiteY2" fmla="*/ 15330 h 586830"/>
                  <a:gd name="connsiteX3" fmla="*/ 95858 w 1477750"/>
                  <a:gd name="connsiteY3" fmla="*/ 205830 h 586830"/>
                  <a:gd name="connsiteX4" fmla="*/ 27278 w 1477750"/>
                  <a:gd name="connsiteY4" fmla="*/ 487770 h 586830"/>
                  <a:gd name="connsiteX0" fmla="*/ 1444598 w 1534997"/>
                  <a:gd name="connsiteY0" fmla="*/ 571637 h 571637"/>
                  <a:gd name="connsiteX1" fmla="*/ 1490318 w 1534997"/>
                  <a:gd name="connsiteY1" fmla="*/ 167777 h 571637"/>
                  <a:gd name="connsiteX2" fmla="*/ 812138 w 1534997"/>
                  <a:gd name="connsiteY2" fmla="*/ 137 h 571637"/>
                  <a:gd name="connsiteX3" fmla="*/ 95858 w 1534997"/>
                  <a:gd name="connsiteY3" fmla="*/ 190637 h 571637"/>
                  <a:gd name="connsiteX4" fmla="*/ 27278 w 1534997"/>
                  <a:gd name="connsiteY4" fmla="*/ 472577 h 571637"/>
                  <a:gd name="connsiteX0" fmla="*/ 1443380 w 1535466"/>
                  <a:gd name="connsiteY0" fmla="*/ 526040 h 526040"/>
                  <a:gd name="connsiteX1" fmla="*/ 1489100 w 1535466"/>
                  <a:gd name="connsiteY1" fmla="*/ 122180 h 526040"/>
                  <a:gd name="connsiteX2" fmla="*/ 788060 w 1535466"/>
                  <a:gd name="connsiteY2" fmla="*/ 260 h 526040"/>
                  <a:gd name="connsiteX3" fmla="*/ 94640 w 1535466"/>
                  <a:gd name="connsiteY3" fmla="*/ 145040 h 526040"/>
                  <a:gd name="connsiteX4" fmla="*/ 26060 w 1535466"/>
                  <a:gd name="connsiteY4" fmla="*/ 426980 h 526040"/>
                  <a:gd name="connsiteX0" fmla="*/ 1568071 w 1660157"/>
                  <a:gd name="connsiteY0" fmla="*/ 526040 h 556520"/>
                  <a:gd name="connsiteX1" fmla="*/ 1613791 w 1660157"/>
                  <a:gd name="connsiteY1" fmla="*/ 122180 h 556520"/>
                  <a:gd name="connsiteX2" fmla="*/ 912751 w 1660157"/>
                  <a:gd name="connsiteY2" fmla="*/ 260 h 556520"/>
                  <a:gd name="connsiteX3" fmla="*/ 219331 w 1660157"/>
                  <a:gd name="connsiteY3" fmla="*/ 145040 h 556520"/>
                  <a:gd name="connsiteX4" fmla="*/ 5971 w 1660157"/>
                  <a:gd name="connsiteY4" fmla="*/ 556520 h 556520"/>
                  <a:gd name="connsiteX0" fmla="*/ 1579881 w 1671967"/>
                  <a:gd name="connsiteY0" fmla="*/ 530424 h 560904"/>
                  <a:gd name="connsiteX1" fmla="*/ 1625601 w 1671967"/>
                  <a:gd name="connsiteY1" fmla="*/ 126564 h 560904"/>
                  <a:gd name="connsiteX2" fmla="*/ 924561 w 1671967"/>
                  <a:gd name="connsiteY2" fmla="*/ 4644 h 560904"/>
                  <a:gd name="connsiteX3" fmla="*/ 132081 w 1671967"/>
                  <a:gd name="connsiteY3" fmla="*/ 256104 h 560904"/>
                  <a:gd name="connsiteX4" fmla="*/ 17781 w 1671967"/>
                  <a:gd name="connsiteY4" fmla="*/ 560904 h 560904"/>
                  <a:gd name="connsiteX0" fmla="*/ 1578031 w 1674053"/>
                  <a:gd name="connsiteY0" fmla="*/ 495300 h 525780"/>
                  <a:gd name="connsiteX1" fmla="*/ 1623751 w 1674053"/>
                  <a:gd name="connsiteY1" fmla="*/ 91440 h 525780"/>
                  <a:gd name="connsiteX2" fmla="*/ 869371 w 1674053"/>
                  <a:gd name="connsiteY2" fmla="*/ 0 h 525780"/>
                  <a:gd name="connsiteX3" fmla="*/ 130231 w 1674053"/>
                  <a:gd name="connsiteY3" fmla="*/ 220980 h 525780"/>
                  <a:gd name="connsiteX4" fmla="*/ 15931 w 1674053"/>
                  <a:gd name="connsiteY4" fmla="*/ 525780 h 52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4053" h="525780">
                    <a:moveTo>
                      <a:pt x="1578031" y="495300"/>
                    </a:moveTo>
                    <a:cubicBezTo>
                      <a:pt x="1620576" y="401955"/>
                      <a:pt x="1741861" y="173990"/>
                      <a:pt x="1623751" y="91440"/>
                    </a:cubicBezTo>
                    <a:cubicBezTo>
                      <a:pt x="1505641" y="8890"/>
                      <a:pt x="1118291" y="-21590"/>
                      <a:pt x="869371" y="0"/>
                    </a:cubicBezTo>
                    <a:cubicBezTo>
                      <a:pt x="620451" y="21590"/>
                      <a:pt x="272471" y="133350"/>
                      <a:pt x="130231" y="220980"/>
                    </a:cubicBezTo>
                    <a:cubicBezTo>
                      <a:pt x="-12009" y="308610"/>
                      <a:pt x="-15184" y="424180"/>
                      <a:pt x="15931" y="525780"/>
                    </a:cubicBezTo>
                  </a:path>
                </a:pathLst>
              </a:cu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386793" y="2886601"/>
              <a:ext cx="1782957" cy="2339281"/>
              <a:chOff x="3482043" y="2886601"/>
              <a:chExt cx="1782957" cy="2339281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3505200" y="3749040"/>
                <a:ext cx="1639025" cy="1455420"/>
              </a:xfrm>
              <a:custGeom>
                <a:avLst/>
                <a:gdLst>
                  <a:gd name="connsiteX0" fmla="*/ 1638300 w 1638300"/>
                  <a:gd name="connsiteY0" fmla="*/ 1455420 h 1455420"/>
                  <a:gd name="connsiteX1" fmla="*/ 1295400 w 1638300"/>
                  <a:gd name="connsiteY1" fmla="*/ 975360 h 1455420"/>
                  <a:gd name="connsiteX2" fmla="*/ 1226820 w 1638300"/>
                  <a:gd name="connsiteY2" fmla="*/ 754380 h 1455420"/>
                  <a:gd name="connsiteX3" fmla="*/ 990600 w 1638300"/>
                  <a:gd name="connsiteY3" fmla="*/ 304800 h 1455420"/>
                  <a:gd name="connsiteX4" fmla="*/ 480060 w 1638300"/>
                  <a:gd name="connsiteY4" fmla="*/ 137160 h 1455420"/>
                  <a:gd name="connsiteX5" fmla="*/ 0 w 1638300"/>
                  <a:gd name="connsiteY5" fmla="*/ 0 h 1455420"/>
                  <a:gd name="connsiteX0" fmla="*/ 1638300 w 1638300"/>
                  <a:gd name="connsiteY0" fmla="*/ 1455420 h 1455420"/>
                  <a:gd name="connsiteX1" fmla="*/ 1577340 w 1638300"/>
                  <a:gd name="connsiteY1" fmla="*/ 1097280 h 1455420"/>
                  <a:gd name="connsiteX2" fmla="*/ 1226820 w 1638300"/>
                  <a:gd name="connsiteY2" fmla="*/ 754380 h 1455420"/>
                  <a:gd name="connsiteX3" fmla="*/ 990600 w 1638300"/>
                  <a:gd name="connsiteY3" fmla="*/ 304800 h 1455420"/>
                  <a:gd name="connsiteX4" fmla="*/ 480060 w 1638300"/>
                  <a:gd name="connsiteY4" fmla="*/ 137160 h 1455420"/>
                  <a:gd name="connsiteX5" fmla="*/ 0 w 1638300"/>
                  <a:gd name="connsiteY5" fmla="*/ 0 h 1455420"/>
                  <a:gd name="connsiteX0" fmla="*/ 1638300 w 1641633"/>
                  <a:gd name="connsiteY0" fmla="*/ 1455420 h 1455420"/>
                  <a:gd name="connsiteX1" fmla="*/ 1577340 w 1641633"/>
                  <a:gd name="connsiteY1" fmla="*/ 1097280 h 1455420"/>
                  <a:gd name="connsiteX2" fmla="*/ 1226820 w 1641633"/>
                  <a:gd name="connsiteY2" fmla="*/ 754380 h 1455420"/>
                  <a:gd name="connsiteX3" fmla="*/ 990600 w 1641633"/>
                  <a:gd name="connsiteY3" fmla="*/ 304800 h 1455420"/>
                  <a:gd name="connsiteX4" fmla="*/ 480060 w 1641633"/>
                  <a:gd name="connsiteY4" fmla="*/ 137160 h 1455420"/>
                  <a:gd name="connsiteX5" fmla="*/ 0 w 1641633"/>
                  <a:gd name="connsiteY5" fmla="*/ 0 h 1455420"/>
                  <a:gd name="connsiteX0" fmla="*/ 1638300 w 1641633"/>
                  <a:gd name="connsiteY0" fmla="*/ 1455420 h 1455420"/>
                  <a:gd name="connsiteX1" fmla="*/ 1577340 w 1641633"/>
                  <a:gd name="connsiteY1" fmla="*/ 1097280 h 1455420"/>
                  <a:gd name="connsiteX2" fmla="*/ 1226820 w 1641633"/>
                  <a:gd name="connsiteY2" fmla="*/ 754380 h 1455420"/>
                  <a:gd name="connsiteX3" fmla="*/ 990600 w 1641633"/>
                  <a:gd name="connsiteY3" fmla="*/ 304800 h 1455420"/>
                  <a:gd name="connsiteX4" fmla="*/ 358140 w 1641633"/>
                  <a:gd name="connsiteY4" fmla="*/ 274320 h 1455420"/>
                  <a:gd name="connsiteX5" fmla="*/ 0 w 1641633"/>
                  <a:gd name="connsiteY5" fmla="*/ 0 h 1455420"/>
                  <a:gd name="connsiteX0" fmla="*/ 1638300 w 1641633"/>
                  <a:gd name="connsiteY0" fmla="*/ 1455420 h 1455420"/>
                  <a:gd name="connsiteX1" fmla="*/ 1577340 w 1641633"/>
                  <a:gd name="connsiteY1" fmla="*/ 1097280 h 1455420"/>
                  <a:gd name="connsiteX2" fmla="*/ 1226820 w 1641633"/>
                  <a:gd name="connsiteY2" fmla="*/ 754380 h 1455420"/>
                  <a:gd name="connsiteX3" fmla="*/ 990600 w 1641633"/>
                  <a:gd name="connsiteY3" fmla="*/ 304800 h 1455420"/>
                  <a:gd name="connsiteX4" fmla="*/ 358140 w 1641633"/>
                  <a:gd name="connsiteY4" fmla="*/ 274320 h 1455420"/>
                  <a:gd name="connsiteX5" fmla="*/ 0 w 1641633"/>
                  <a:gd name="connsiteY5" fmla="*/ 0 h 1455420"/>
                  <a:gd name="connsiteX0" fmla="*/ 1638300 w 1639025"/>
                  <a:gd name="connsiteY0" fmla="*/ 1455420 h 1455420"/>
                  <a:gd name="connsiteX1" fmla="*/ 1524000 w 1639025"/>
                  <a:gd name="connsiteY1" fmla="*/ 1104900 h 1455420"/>
                  <a:gd name="connsiteX2" fmla="*/ 1226820 w 1639025"/>
                  <a:gd name="connsiteY2" fmla="*/ 754380 h 1455420"/>
                  <a:gd name="connsiteX3" fmla="*/ 990600 w 1639025"/>
                  <a:gd name="connsiteY3" fmla="*/ 304800 h 1455420"/>
                  <a:gd name="connsiteX4" fmla="*/ 358140 w 1639025"/>
                  <a:gd name="connsiteY4" fmla="*/ 274320 h 1455420"/>
                  <a:gd name="connsiteX5" fmla="*/ 0 w 1639025"/>
                  <a:gd name="connsiteY5" fmla="*/ 0 h 145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39025" h="1455420">
                    <a:moveTo>
                      <a:pt x="1638300" y="1455420"/>
                    </a:moveTo>
                    <a:cubicBezTo>
                      <a:pt x="1645920" y="1220470"/>
                      <a:pt x="1592580" y="1221740"/>
                      <a:pt x="1524000" y="1104900"/>
                    </a:cubicBezTo>
                    <a:cubicBezTo>
                      <a:pt x="1455420" y="988060"/>
                      <a:pt x="1315720" y="887730"/>
                      <a:pt x="1226820" y="754380"/>
                    </a:cubicBezTo>
                    <a:cubicBezTo>
                      <a:pt x="1137920" y="621030"/>
                      <a:pt x="1135380" y="384810"/>
                      <a:pt x="990600" y="304800"/>
                    </a:cubicBezTo>
                    <a:cubicBezTo>
                      <a:pt x="845820" y="224790"/>
                      <a:pt x="523240" y="325120"/>
                      <a:pt x="358140" y="274320"/>
                    </a:cubicBezTo>
                    <a:cubicBezTo>
                      <a:pt x="193040" y="223520"/>
                      <a:pt x="119380" y="127000"/>
                      <a:pt x="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3638607" y="3016082"/>
                <a:ext cx="1626393" cy="2209800"/>
              </a:xfrm>
              <a:custGeom>
                <a:avLst/>
                <a:gdLst>
                  <a:gd name="connsiteX0" fmla="*/ 1638300 w 1638300"/>
                  <a:gd name="connsiteY0" fmla="*/ 1455420 h 1455420"/>
                  <a:gd name="connsiteX1" fmla="*/ 1295400 w 1638300"/>
                  <a:gd name="connsiteY1" fmla="*/ 975360 h 1455420"/>
                  <a:gd name="connsiteX2" fmla="*/ 1226820 w 1638300"/>
                  <a:gd name="connsiteY2" fmla="*/ 754380 h 1455420"/>
                  <a:gd name="connsiteX3" fmla="*/ 990600 w 1638300"/>
                  <a:gd name="connsiteY3" fmla="*/ 304800 h 1455420"/>
                  <a:gd name="connsiteX4" fmla="*/ 480060 w 1638300"/>
                  <a:gd name="connsiteY4" fmla="*/ 137160 h 1455420"/>
                  <a:gd name="connsiteX5" fmla="*/ 0 w 1638300"/>
                  <a:gd name="connsiteY5" fmla="*/ 0 h 1455420"/>
                  <a:gd name="connsiteX0" fmla="*/ 1638300 w 1638300"/>
                  <a:gd name="connsiteY0" fmla="*/ 1455420 h 1455420"/>
                  <a:gd name="connsiteX1" fmla="*/ 1577340 w 1638300"/>
                  <a:gd name="connsiteY1" fmla="*/ 1097280 h 1455420"/>
                  <a:gd name="connsiteX2" fmla="*/ 1226820 w 1638300"/>
                  <a:gd name="connsiteY2" fmla="*/ 754380 h 1455420"/>
                  <a:gd name="connsiteX3" fmla="*/ 990600 w 1638300"/>
                  <a:gd name="connsiteY3" fmla="*/ 304800 h 1455420"/>
                  <a:gd name="connsiteX4" fmla="*/ 480060 w 1638300"/>
                  <a:gd name="connsiteY4" fmla="*/ 137160 h 1455420"/>
                  <a:gd name="connsiteX5" fmla="*/ 0 w 1638300"/>
                  <a:gd name="connsiteY5" fmla="*/ 0 h 1455420"/>
                  <a:gd name="connsiteX0" fmla="*/ 1638300 w 1641633"/>
                  <a:gd name="connsiteY0" fmla="*/ 1455420 h 1455420"/>
                  <a:gd name="connsiteX1" fmla="*/ 1577340 w 1641633"/>
                  <a:gd name="connsiteY1" fmla="*/ 1097280 h 1455420"/>
                  <a:gd name="connsiteX2" fmla="*/ 1226820 w 1641633"/>
                  <a:gd name="connsiteY2" fmla="*/ 754380 h 1455420"/>
                  <a:gd name="connsiteX3" fmla="*/ 990600 w 1641633"/>
                  <a:gd name="connsiteY3" fmla="*/ 304800 h 1455420"/>
                  <a:gd name="connsiteX4" fmla="*/ 480060 w 1641633"/>
                  <a:gd name="connsiteY4" fmla="*/ 137160 h 1455420"/>
                  <a:gd name="connsiteX5" fmla="*/ 0 w 1641633"/>
                  <a:gd name="connsiteY5" fmla="*/ 0 h 1455420"/>
                  <a:gd name="connsiteX0" fmla="*/ 1638300 w 1641633"/>
                  <a:gd name="connsiteY0" fmla="*/ 1455420 h 1455420"/>
                  <a:gd name="connsiteX1" fmla="*/ 1577340 w 1641633"/>
                  <a:gd name="connsiteY1" fmla="*/ 1097280 h 1455420"/>
                  <a:gd name="connsiteX2" fmla="*/ 1226820 w 1641633"/>
                  <a:gd name="connsiteY2" fmla="*/ 754380 h 1455420"/>
                  <a:gd name="connsiteX3" fmla="*/ 990600 w 1641633"/>
                  <a:gd name="connsiteY3" fmla="*/ 304800 h 1455420"/>
                  <a:gd name="connsiteX4" fmla="*/ 358140 w 1641633"/>
                  <a:gd name="connsiteY4" fmla="*/ 274320 h 1455420"/>
                  <a:gd name="connsiteX5" fmla="*/ 0 w 1641633"/>
                  <a:gd name="connsiteY5" fmla="*/ 0 h 1455420"/>
                  <a:gd name="connsiteX0" fmla="*/ 1638300 w 1641633"/>
                  <a:gd name="connsiteY0" fmla="*/ 1455420 h 1455420"/>
                  <a:gd name="connsiteX1" fmla="*/ 1577340 w 1641633"/>
                  <a:gd name="connsiteY1" fmla="*/ 1097280 h 1455420"/>
                  <a:gd name="connsiteX2" fmla="*/ 1226820 w 1641633"/>
                  <a:gd name="connsiteY2" fmla="*/ 754380 h 1455420"/>
                  <a:gd name="connsiteX3" fmla="*/ 990600 w 1641633"/>
                  <a:gd name="connsiteY3" fmla="*/ 304800 h 1455420"/>
                  <a:gd name="connsiteX4" fmla="*/ 358140 w 1641633"/>
                  <a:gd name="connsiteY4" fmla="*/ 274320 h 1455420"/>
                  <a:gd name="connsiteX5" fmla="*/ 0 w 1641633"/>
                  <a:gd name="connsiteY5" fmla="*/ 0 h 1455420"/>
                  <a:gd name="connsiteX0" fmla="*/ 1623060 w 1626393"/>
                  <a:gd name="connsiteY0" fmla="*/ 2209800 h 2209800"/>
                  <a:gd name="connsiteX1" fmla="*/ 1562100 w 1626393"/>
                  <a:gd name="connsiteY1" fmla="*/ 1851660 h 2209800"/>
                  <a:gd name="connsiteX2" fmla="*/ 1211580 w 1626393"/>
                  <a:gd name="connsiteY2" fmla="*/ 1508760 h 2209800"/>
                  <a:gd name="connsiteX3" fmla="*/ 975360 w 1626393"/>
                  <a:gd name="connsiteY3" fmla="*/ 1059180 h 2209800"/>
                  <a:gd name="connsiteX4" fmla="*/ 342900 w 1626393"/>
                  <a:gd name="connsiteY4" fmla="*/ 1028700 h 2209800"/>
                  <a:gd name="connsiteX5" fmla="*/ 0 w 1626393"/>
                  <a:gd name="connsiteY5" fmla="*/ 0 h 2209800"/>
                  <a:gd name="connsiteX0" fmla="*/ 1623060 w 1626393"/>
                  <a:gd name="connsiteY0" fmla="*/ 2209800 h 2209800"/>
                  <a:gd name="connsiteX1" fmla="*/ 1562100 w 1626393"/>
                  <a:gd name="connsiteY1" fmla="*/ 1851660 h 2209800"/>
                  <a:gd name="connsiteX2" fmla="*/ 1211580 w 1626393"/>
                  <a:gd name="connsiteY2" fmla="*/ 1508760 h 2209800"/>
                  <a:gd name="connsiteX3" fmla="*/ 975360 w 1626393"/>
                  <a:gd name="connsiteY3" fmla="*/ 1059180 h 2209800"/>
                  <a:gd name="connsiteX4" fmla="*/ 617220 w 1626393"/>
                  <a:gd name="connsiteY4" fmla="*/ 746760 h 2209800"/>
                  <a:gd name="connsiteX5" fmla="*/ 0 w 1626393"/>
                  <a:gd name="connsiteY5" fmla="*/ 0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6393" h="2209800">
                    <a:moveTo>
                      <a:pt x="1623060" y="2209800"/>
                    </a:moveTo>
                    <a:cubicBezTo>
                      <a:pt x="1630680" y="1974850"/>
                      <a:pt x="1630680" y="1968500"/>
                      <a:pt x="1562100" y="1851660"/>
                    </a:cubicBezTo>
                    <a:cubicBezTo>
                      <a:pt x="1493520" y="1734820"/>
                      <a:pt x="1309370" y="1640840"/>
                      <a:pt x="1211580" y="1508760"/>
                    </a:cubicBezTo>
                    <a:cubicBezTo>
                      <a:pt x="1113790" y="1376680"/>
                      <a:pt x="1074420" y="1186180"/>
                      <a:pt x="975360" y="1059180"/>
                    </a:cubicBezTo>
                    <a:cubicBezTo>
                      <a:pt x="876300" y="932180"/>
                      <a:pt x="779780" y="923290"/>
                      <a:pt x="617220" y="746760"/>
                    </a:cubicBezTo>
                    <a:cubicBezTo>
                      <a:pt x="454660" y="570230"/>
                      <a:pt x="119380" y="127000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3482043" y="2886601"/>
                <a:ext cx="1548432" cy="2324100"/>
              </a:xfrm>
              <a:custGeom>
                <a:avLst/>
                <a:gdLst>
                  <a:gd name="connsiteX0" fmla="*/ 1638300 w 1638300"/>
                  <a:gd name="connsiteY0" fmla="*/ 1455420 h 1455420"/>
                  <a:gd name="connsiteX1" fmla="*/ 1295400 w 1638300"/>
                  <a:gd name="connsiteY1" fmla="*/ 975360 h 1455420"/>
                  <a:gd name="connsiteX2" fmla="*/ 1226820 w 1638300"/>
                  <a:gd name="connsiteY2" fmla="*/ 754380 h 1455420"/>
                  <a:gd name="connsiteX3" fmla="*/ 990600 w 1638300"/>
                  <a:gd name="connsiteY3" fmla="*/ 304800 h 1455420"/>
                  <a:gd name="connsiteX4" fmla="*/ 480060 w 1638300"/>
                  <a:gd name="connsiteY4" fmla="*/ 137160 h 1455420"/>
                  <a:gd name="connsiteX5" fmla="*/ 0 w 1638300"/>
                  <a:gd name="connsiteY5" fmla="*/ 0 h 1455420"/>
                  <a:gd name="connsiteX0" fmla="*/ 1638300 w 1638300"/>
                  <a:gd name="connsiteY0" fmla="*/ 1455420 h 1455420"/>
                  <a:gd name="connsiteX1" fmla="*/ 1577340 w 1638300"/>
                  <a:gd name="connsiteY1" fmla="*/ 1097280 h 1455420"/>
                  <a:gd name="connsiteX2" fmla="*/ 1226820 w 1638300"/>
                  <a:gd name="connsiteY2" fmla="*/ 754380 h 1455420"/>
                  <a:gd name="connsiteX3" fmla="*/ 990600 w 1638300"/>
                  <a:gd name="connsiteY3" fmla="*/ 304800 h 1455420"/>
                  <a:gd name="connsiteX4" fmla="*/ 480060 w 1638300"/>
                  <a:gd name="connsiteY4" fmla="*/ 137160 h 1455420"/>
                  <a:gd name="connsiteX5" fmla="*/ 0 w 1638300"/>
                  <a:gd name="connsiteY5" fmla="*/ 0 h 1455420"/>
                  <a:gd name="connsiteX0" fmla="*/ 1638300 w 1641633"/>
                  <a:gd name="connsiteY0" fmla="*/ 1455420 h 1455420"/>
                  <a:gd name="connsiteX1" fmla="*/ 1577340 w 1641633"/>
                  <a:gd name="connsiteY1" fmla="*/ 1097280 h 1455420"/>
                  <a:gd name="connsiteX2" fmla="*/ 1226820 w 1641633"/>
                  <a:gd name="connsiteY2" fmla="*/ 754380 h 1455420"/>
                  <a:gd name="connsiteX3" fmla="*/ 990600 w 1641633"/>
                  <a:gd name="connsiteY3" fmla="*/ 304800 h 1455420"/>
                  <a:gd name="connsiteX4" fmla="*/ 480060 w 1641633"/>
                  <a:gd name="connsiteY4" fmla="*/ 137160 h 1455420"/>
                  <a:gd name="connsiteX5" fmla="*/ 0 w 1641633"/>
                  <a:gd name="connsiteY5" fmla="*/ 0 h 1455420"/>
                  <a:gd name="connsiteX0" fmla="*/ 1638300 w 1641633"/>
                  <a:gd name="connsiteY0" fmla="*/ 1455420 h 1455420"/>
                  <a:gd name="connsiteX1" fmla="*/ 1577340 w 1641633"/>
                  <a:gd name="connsiteY1" fmla="*/ 1097280 h 1455420"/>
                  <a:gd name="connsiteX2" fmla="*/ 1226820 w 1641633"/>
                  <a:gd name="connsiteY2" fmla="*/ 754380 h 1455420"/>
                  <a:gd name="connsiteX3" fmla="*/ 990600 w 1641633"/>
                  <a:gd name="connsiteY3" fmla="*/ 304800 h 1455420"/>
                  <a:gd name="connsiteX4" fmla="*/ 358140 w 1641633"/>
                  <a:gd name="connsiteY4" fmla="*/ 274320 h 1455420"/>
                  <a:gd name="connsiteX5" fmla="*/ 0 w 1641633"/>
                  <a:gd name="connsiteY5" fmla="*/ 0 h 1455420"/>
                  <a:gd name="connsiteX0" fmla="*/ 1638300 w 1641633"/>
                  <a:gd name="connsiteY0" fmla="*/ 1455420 h 1455420"/>
                  <a:gd name="connsiteX1" fmla="*/ 1577340 w 1641633"/>
                  <a:gd name="connsiteY1" fmla="*/ 1097280 h 1455420"/>
                  <a:gd name="connsiteX2" fmla="*/ 1226820 w 1641633"/>
                  <a:gd name="connsiteY2" fmla="*/ 754380 h 1455420"/>
                  <a:gd name="connsiteX3" fmla="*/ 990600 w 1641633"/>
                  <a:gd name="connsiteY3" fmla="*/ 304800 h 1455420"/>
                  <a:gd name="connsiteX4" fmla="*/ 358140 w 1641633"/>
                  <a:gd name="connsiteY4" fmla="*/ 274320 h 1455420"/>
                  <a:gd name="connsiteX5" fmla="*/ 0 w 1641633"/>
                  <a:gd name="connsiteY5" fmla="*/ 0 h 1455420"/>
                  <a:gd name="connsiteX0" fmla="*/ 1623060 w 1626393"/>
                  <a:gd name="connsiteY0" fmla="*/ 2209800 h 2209800"/>
                  <a:gd name="connsiteX1" fmla="*/ 1562100 w 1626393"/>
                  <a:gd name="connsiteY1" fmla="*/ 1851660 h 2209800"/>
                  <a:gd name="connsiteX2" fmla="*/ 1211580 w 1626393"/>
                  <a:gd name="connsiteY2" fmla="*/ 1508760 h 2209800"/>
                  <a:gd name="connsiteX3" fmla="*/ 975360 w 1626393"/>
                  <a:gd name="connsiteY3" fmla="*/ 1059180 h 2209800"/>
                  <a:gd name="connsiteX4" fmla="*/ 342900 w 1626393"/>
                  <a:gd name="connsiteY4" fmla="*/ 1028700 h 2209800"/>
                  <a:gd name="connsiteX5" fmla="*/ 0 w 1626393"/>
                  <a:gd name="connsiteY5" fmla="*/ 0 h 2209800"/>
                  <a:gd name="connsiteX0" fmla="*/ 1623060 w 1626393"/>
                  <a:gd name="connsiteY0" fmla="*/ 2209800 h 2209800"/>
                  <a:gd name="connsiteX1" fmla="*/ 1562100 w 1626393"/>
                  <a:gd name="connsiteY1" fmla="*/ 1851660 h 2209800"/>
                  <a:gd name="connsiteX2" fmla="*/ 1211580 w 1626393"/>
                  <a:gd name="connsiteY2" fmla="*/ 1508760 h 2209800"/>
                  <a:gd name="connsiteX3" fmla="*/ 975360 w 1626393"/>
                  <a:gd name="connsiteY3" fmla="*/ 1059180 h 2209800"/>
                  <a:gd name="connsiteX4" fmla="*/ 617220 w 1626393"/>
                  <a:gd name="connsiteY4" fmla="*/ 746760 h 2209800"/>
                  <a:gd name="connsiteX5" fmla="*/ 0 w 1626393"/>
                  <a:gd name="connsiteY5" fmla="*/ 0 h 2209800"/>
                  <a:gd name="connsiteX0" fmla="*/ 1630680 w 1634013"/>
                  <a:gd name="connsiteY0" fmla="*/ 2346960 h 2346960"/>
                  <a:gd name="connsiteX1" fmla="*/ 1569720 w 1634013"/>
                  <a:gd name="connsiteY1" fmla="*/ 1988820 h 2346960"/>
                  <a:gd name="connsiteX2" fmla="*/ 1219200 w 1634013"/>
                  <a:gd name="connsiteY2" fmla="*/ 1645920 h 2346960"/>
                  <a:gd name="connsiteX3" fmla="*/ 982980 w 1634013"/>
                  <a:gd name="connsiteY3" fmla="*/ 1196340 h 2346960"/>
                  <a:gd name="connsiteX4" fmla="*/ 624840 w 1634013"/>
                  <a:gd name="connsiteY4" fmla="*/ 883920 h 2346960"/>
                  <a:gd name="connsiteX5" fmla="*/ 0 w 1634013"/>
                  <a:gd name="connsiteY5" fmla="*/ 0 h 2346960"/>
                  <a:gd name="connsiteX0" fmla="*/ 1630690 w 1634023"/>
                  <a:gd name="connsiteY0" fmla="*/ 2346960 h 2346960"/>
                  <a:gd name="connsiteX1" fmla="*/ 1569730 w 1634023"/>
                  <a:gd name="connsiteY1" fmla="*/ 1988820 h 2346960"/>
                  <a:gd name="connsiteX2" fmla="*/ 1219210 w 1634023"/>
                  <a:gd name="connsiteY2" fmla="*/ 1645920 h 2346960"/>
                  <a:gd name="connsiteX3" fmla="*/ 982990 w 1634023"/>
                  <a:gd name="connsiteY3" fmla="*/ 1196340 h 2346960"/>
                  <a:gd name="connsiteX4" fmla="*/ 624850 w 1634023"/>
                  <a:gd name="connsiteY4" fmla="*/ 883920 h 2346960"/>
                  <a:gd name="connsiteX5" fmla="*/ 10 w 1634023"/>
                  <a:gd name="connsiteY5" fmla="*/ 0 h 2346960"/>
                  <a:gd name="connsiteX0" fmla="*/ 1630690 w 1634023"/>
                  <a:gd name="connsiteY0" fmla="*/ 2346960 h 2346960"/>
                  <a:gd name="connsiteX1" fmla="*/ 1569730 w 1634023"/>
                  <a:gd name="connsiteY1" fmla="*/ 1988820 h 2346960"/>
                  <a:gd name="connsiteX2" fmla="*/ 1219210 w 1634023"/>
                  <a:gd name="connsiteY2" fmla="*/ 1645920 h 2346960"/>
                  <a:gd name="connsiteX3" fmla="*/ 830590 w 1634023"/>
                  <a:gd name="connsiteY3" fmla="*/ 1318260 h 2346960"/>
                  <a:gd name="connsiteX4" fmla="*/ 624850 w 1634023"/>
                  <a:gd name="connsiteY4" fmla="*/ 883920 h 2346960"/>
                  <a:gd name="connsiteX5" fmla="*/ 10 w 1634023"/>
                  <a:gd name="connsiteY5" fmla="*/ 0 h 2346960"/>
                  <a:gd name="connsiteX0" fmla="*/ 1630690 w 1637537"/>
                  <a:gd name="connsiteY0" fmla="*/ 2346960 h 2346960"/>
                  <a:gd name="connsiteX1" fmla="*/ 1569730 w 1637537"/>
                  <a:gd name="connsiteY1" fmla="*/ 1988820 h 2346960"/>
                  <a:gd name="connsiteX2" fmla="*/ 1112530 w 1637537"/>
                  <a:gd name="connsiteY2" fmla="*/ 1691640 h 2346960"/>
                  <a:gd name="connsiteX3" fmla="*/ 830590 w 1637537"/>
                  <a:gd name="connsiteY3" fmla="*/ 1318260 h 2346960"/>
                  <a:gd name="connsiteX4" fmla="*/ 624850 w 1637537"/>
                  <a:gd name="connsiteY4" fmla="*/ 883920 h 2346960"/>
                  <a:gd name="connsiteX5" fmla="*/ 10 w 1637537"/>
                  <a:gd name="connsiteY5" fmla="*/ 0 h 2346960"/>
                  <a:gd name="connsiteX0" fmla="*/ 1546870 w 1598190"/>
                  <a:gd name="connsiteY0" fmla="*/ 2324100 h 2324100"/>
                  <a:gd name="connsiteX1" fmla="*/ 1569730 w 1598190"/>
                  <a:gd name="connsiteY1" fmla="*/ 1988820 h 2324100"/>
                  <a:gd name="connsiteX2" fmla="*/ 1112530 w 1598190"/>
                  <a:gd name="connsiteY2" fmla="*/ 1691640 h 2324100"/>
                  <a:gd name="connsiteX3" fmla="*/ 830590 w 1598190"/>
                  <a:gd name="connsiteY3" fmla="*/ 1318260 h 2324100"/>
                  <a:gd name="connsiteX4" fmla="*/ 624850 w 1598190"/>
                  <a:gd name="connsiteY4" fmla="*/ 883920 h 2324100"/>
                  <a:gd name="connsiteX5" fmla="*/ 10 w 1598190"/>
                  <a:gd name="connsiteY5" fmla="*/ 0 h 2324100"/>
                  <a:gd name="connsiteX0" fmla="*/ 1546870 w 1548432"/>
                  <a:gd name="connsiteY0" fmla="*/ 2324100 h 2324100"/>
                  <a:gd name="connsiteX1" fmla="*/ 1463050 w 1548432"/>
                  <a:gd name="connsiteY1" fmla="*/ 1996440 h 2324100"/>
                  <a:gd name="connsiteX2" fmla="*/ 1112530 w 1548432"/>
                  <a:gd name="connsiteY2" fmla="*/ 1691640 h 2324100"/>
                  <a:gd name="connsiteX3" fmla="*/ 830590 w 1548432"/>
                  <a:gd name="connsiteY3" fmla="*/ 1318260 h 2324100"/>
                  <a:gd name="connsiteX4" fmla="*/ 624850 w 1548432"/>
                  <a:gd name="connsiteY4" fmla="*/ 883920 h 2324100"/>
                  <a:gd name="connsiteX5" fmla="*/ 10 w 1548432"/>
                  <a:gd name="connsiteY5" fmla="*/ 0 h 232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8432" h="2324100">
                    <a:moveTo>
                      <a:pt x="1546870" y="2324100"/>
                    </a:moveTo>
                    <a:cubicBezTo>
                      <a:pt x="1554490" y="2089150"/>
                      <a:pt x="1535440" y="2101850"/>
                      <a:pt x="1463050" y="1996440"/>
                    </a:cubicBezTo>
                    <a:cubicBezTo>
                      <a:pt x="1390660" y="1891030"/>
                      <a:pt x="1217940" y="1804670"/>
                      <a:pt x="1112530" y="1691640"/>
                    </a:cubicBezTo>
                    <a:cubicBezTo>
                      <a:pt x="1007120" y="1578610"/>
                      <a:pt x="911870" y="1452880"/>
                      <a:pt x="830590" y="1318260"/>
                    </a:cubicBezTo>
                    <a:cubicBezTo>
                      <a:pt x="749310" y="1183640"/>
                      <a:pt x="763280" y="1103630"/>
                      <a:pt x="624850" y="883920"/>
                    </a:cubicBezTo>
                    <a:cubicBezTo>
                      <a:pt x="486420" y="664210"/>
                      <a:pt x="-2530" y="210820"/>
                      <a:pt x="10" y="0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4104973" y="4505325"/>
              <a:ext cx="484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V</a:t>
              </a:r>
              <a:r>
                <a:rPr lang="en-US" sz="1400" baseline="-25000" dirty="0" err="1" smtClean="0"/>
                <a:t>batt</a:t>
              </a:r>
              <a:endParaRPr lang="en-US" sz="1400" baseline="-25000" dirty="0" smtClean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997565" y="4495800"/>
              <a:ext cx="454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V</a:t>
              </a:r>
              <a:r>
                <a:rPr lang="en-US" sz="1400" baseline="-25000" dirty="0" err="1" smtClean="0"/>
                <a:t>usb</a:t>
              </a:r>
              <a:endParaRPr lang="en-US" sz="1400" baseline="-25000" dirty="0" smtClean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1662" y="2354061"/>
              <a:ext cx="3654098" cy="2306839"/>
              <a:chOff x="3256912" y="2354061"/>
              <a:chExt cx="3654098" cy="230683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3256912" y="2354061"/>
                <a:ext cx="3654098" cy="2306839"/>
                <a:chOff x="3256912" y="2354061"/>
                <a:chExt cx="3654098" cy="2306839"/>
              </a:xfrm>
            </p:grpSpPr>
            <p:pic>
              <p:nvPicPr>
                <p:cNvPr id="4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24977" b="57277" l="18182" r="45455">
                              <a14:foregroundMark x1="18344" y1="52394" x2="18344" y2="52394"/>
                              <a14:foregroundMark x1="19156" y1="51268" x2="19156" y2="51268"/>
                              <a14:foregroundMark x1="19237" y1="53803" x2="19237" y2="53803"/>
                              <a14:foregroundMark x1="18182" y1="51268" x2="18182" y2="51268"/>
                              <a14:foregroundMark x1="22890" y1="48826" x2="22890" y2="48826"/>
                              <a14:foregroundMark x1="20942" y1="55305" x2="20942" y2="55305"/>
                              <a14:foregroundMark x1="20942" y1="53991" x2="20942" y2="53991"/>
                              <a14:backgroundMark x1="22078" y1="27981" x2="22078" y2="27981"/>
                              <a14:backgroundMark x1="21510" y1="28732" x2="21510" y2="28732"/>
                              <a14:backgroundMark x1="42776" y1="28732" x2="42776" y2="28732"/>
                              <a14:backgroundMark x1="33929" y1="54178" x2="33929" y2="541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308" t="25072" r="53395" b="40818"/>
                <a:stretch/>
              </p:blipFill>
              <p:spPr bwMode="auto">
                <a:xfrm>
                  <a:off x="3256912" y="2354061"/>
                  <a:ext cx="2292056" cy="23068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31" name="Picture 7"/>
                <p:cNvPicPr>
                  <a:picLocks noChangeAspect="1" noChangeArrowheads="1"/>
                </p:cNvPicPr>
                <p:nvPr/>
              </p:nvPicPr>
              <p:blipFill rotWithShape="1">
                <a:blip r:embed="rId12" cstate="print">
                  <a:clrChange>
                    <a:clrFrom>
                      <a:srgbClr val="FBFDFA"/>
                    </a:clrFrom>
                    <a:clrTo>
                      <a:srgbClr val="FBFDFA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0" b="98374" l="694" r="98150">
                              <a14:foregroundMark x1="5868" y1="49313" x2="5868" y2="49313"/>
                              <a14:foregroundMark x1="5721" y1="70447" x2="5721" y2="70447"/>
                              <a14:foregroundMark x1="5428" y1="54811" x2="5428" y2="54811"/>
                              <a14:foregroundMark x1="3521" y1="47079" x2="3521" y2="47079"/>
                              <a14:foregroundMark x1="5428" y1="44845" x2="5428" y2="44845"/>
                              <a14:foregroundMark x1="2428" y1="34146" x2="2428" y2="34146"/>
                              <a14:foregroundMark x1="1965" y1="32927" x2="1965" y2="32927"/>
                              <a14:foregroundMark x1="2312" y1="66260" x2="2312" y2="66260"/>
                              <a14:foregroundMark x1="2312" y1="69106" x2="2312" y2="69106"/>
                              <a14:backgroundMark x1="231" y1="41057" x2="231" y2="41057"/>
                              <a14:backgroundMark x1="347" y1="58943" x2="347" y2="58943"/>
                              <a14:backgroundMark x1="347" y1="45122" x2="347" y2="45122"/>
                              <a14:backgroundMark x1="1850" y1="87398" x2="1850" y2="87398"/>
                              <a14:backgroundMark x1="2197" y1="13415" x2="2197" y2="13415"/>
                              <a14:backgroundMark x1="347" y1="70325" x2="347" y2="70325"/>
                              <a14:backgroundMark x1="231" y1="63821" x2="231" y2="6382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33"/>
                <a:stretch/>
              </p:blipFill>
              <p:spPr bwMode="auto">
                <a:xfrm>
                  <a:off x="3305293" y="2802758"/>
                  <a:ext cx="3605717" cy="10238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6612" y="2458368"/>
                <a:ext cx="289719" cy="277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575806" y="907119"/>
              <a:ext cx="21078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Microphone (</a:t>
              </a:r>
              <a:r>
                <a:rPr lang="en-US" sz="1600" b="1" dirty="0" err="1" smtClean="0"/>
                <a:t>Adafruit</a:t>
              </a:r>
              <a:r>
                <a:rPr lang="en-US" sz="1600" b="1" dirty="0" smtClean="0"/>
                <a:t>)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74033" y="3140026"/>
              <a:ext cx="15152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Teensy 3.6</a:t>
              </a:r>
            </a:p>
            <a:p>
              <a:pPr algn="ctr"/>
              <a:r>
                <a:rPr lang="en-US" sz="1600" b="1" dirty="0" smtClean="0"/>
                <a:t>Microcontroller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018167" y="4543485"/>
              <a:ext cx="12465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Teensy</a:t>
              </a:r>
            </a:p>
            <a:p>
              <a:pPr algn="ctr"/>
              <a:r>
                <a:rPr lang="en-US" sz="1600" b="1" dirty="0" smtClean="0"/>
                <a:t>Audio Board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69503" y="1419157"/>
              <a:ext cx="9107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Line-In</a:t>
              </a:r>
            </a:p>
            <a:p>
              <a:pPr algn="ctr"/>
              <a:r>
                <a:rPr lang="en-US" sz="1400" dirty="0" smtClean="0"/>
                <a:t>Left/Right</a:t>
              </a:r>
            </a:p>
          </p:txBody>
        </p:sp>
        <p:cxnSp>
          <p:nvCxnSpPr>
            <p:cNvPr id="27" name="Straight Arrow Connector 26"/>
            <p:cNvCxnSpPr>
              <a:stCxn id="87" idx="2"/>
            </p:cNvCxnSpPr>
            <p:nvPr/>
          </p:nvCxnSpPr>
          <p:spPr>
            <a:xfrm flipH="1">
              <a:off x="4064414" y="1942377"/>
              <a:ext cx="60471" cy="4864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7" idx="2"/>
            </p:cNvCxnSpPr>
            <p:nvPr/>
          </p:nvCxnSpPr>
          <p:spPr>
            <a:xfrm>
              <a:off x="4124885" y="1942377"/>
              <a:ext cx="57170" cy="4864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998230" y="4202509"/>
              <a:ext cx="10187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Battery</a:t>
              </a:r>
            </a:p>
            <a:p>
              <a:pPr algn="ctr"/>
              <a:r>
                <a:rPr lang="en-US" sz="1600" b="1" dirty="0" smtClean="0"/>
                <a:t>(</a:t>
              </a:r>
              <a:r>
                <a:rPr lang="en-US" sz="1600" b="1" dirty="0" err="1" smtClean="0"/>
                <a:t>Adafruit</a:t>
              </a:r>
              <a:r>
                <a:rPr lang="en-US" sz="1600" b="1" dirty="0" smtClean="0"/>
                <a:t>)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489321" y="907119"/>
              <a:ext cx="21078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Microphone (</a:t>
              </a:r>
              <a:r>
                <a:rPr lang="en-US" sz="1600" b="1" dirty="0" err="1" smtClean="0"/>
                <a:t>Adafruit</a:t>
              </a:r>
              <a:r>
                <a:rPr lang="en-US" sz="1600" b="1" dirty="0" smtClean="0"/>
                <a:t>)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2829668" y="3314673"/>
              <a:ext cx="589767" cy="117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2993262" y="4428892"/>
              <a:ext cx="426173" cy="2320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829668" y="5381625"/>
              <a:ext cx="7475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Power</a:t>
              </a:r>
            </a:p>
            <a:p>
              <a:pPr algn="ctr"/>
              <a:r>
                <a:rPr lang="en-US" sz="1600" b="1" dirty="0" smtClean="0"/>
                <a:t>Switch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27608" y="5845485"/>
              <a:ext cx="22755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 smtClean="0"/>
                <a:t>LiPoly</a:t>
              </a:r>
              <a:r>
                <a:rPr lang="en-US" sz="1600" b="1" dirty="0" smtClean="0"/>
                <a:t> Charger (</a:t>
              </a:r>
              <a:r>
                <a:rPr lang="en-US" sz="1600" b="1" dirty="0" err="1" smtClean="0"/>
                <a:t>Adafruit</a:t>
              </a:r>
              <a:r>
                <a:rPr lang="en-US" sz="1600" b="1" dirty="0" smtClean="0"/>
                <a:t>)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58950" y="3921499"/>
              <a:ext cx="10358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Headphone</a:t>
              </a:r>
            </a:p>
            <a:p>
              <a:pPr algn="ctr"/>
              <a:r>
                <a:rPr lang="en-US" sz="1400" dirty="0" smtClean="0"/>
                <a:t>Jack</a:t>
              </a:r>
              <a:endParaRPr lang="en-US" sz="1400" dirty="0" smtClean="0"/>
            </a:p>
          </p:txBody>
        </p:sp>
        <p:cxnSp>
          <p:nvCxnSpPr>
            <p:cNvPr id="55" name="Straight Arrow Connector 54"/>
            <p:cNvCxnSpPr>
              <a:stCxn id="54" idx="3"/>
            </p:cNvCxnSpPr>
            <p:nvPr/>
          </p:nvCxnSpPr>
          <p:spPr>
            <a:xfrm flipV="1">
              <a:off x="2794810" y="4178133"/>
              <a:ext cx="329741" cy="49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94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a\Desktop\2016-11-12 Teensy Hearing Aid\IMG_67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101" y="1639888"/>
            <a:ext cx="5202238" cy="346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0848062">
            <a:off x="2939605" y="2238085"/>
            <a:ext cx="5325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941608">
            <a:off x="5455775" y="1736322"/>
            <a:ext cx="5325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0848062">
            <a:off x="6570952" y="2458726"/>
            <a:ext cx="8672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Battery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20481164">
            <a:off x="5509817" y="4463428"/>
            <a:ext cx="92018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Charger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20620641">
            <a:off x="2720921" y="3225283"/>
            <a:ext cx="116346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Teensy 3.6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3860934" y="3112294"/>
            <a:ext cx="472534" cy="13416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097201" y="3705225"/>
            <a:ext cx="467655" cy="30188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620641">
            <a:off x="2963375" y="4011491"/>
            <a:ext cx="13453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Audio Board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8" idx="0"/>
          </p:cNvCxnSpPr>
          <p:nvPr/>
        </p:nvCxnSpPr>
        <p:spPr>
          <a:xfrm flipH="1" flipV="1">
            <a:off x="5614084" y="4175068"/>
            <a:ext cx="296782" cy="29805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99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62150" y="1219200"/>
            <a:ext cx="5943600" cy="3931920"/>
            <a:chOff x="1962150" y="1219200"/>
            <a:chExt cx="5943600" cy="3931920"/>
          </a:xfrm>
        </p:grpSpPr>
        <p:sp>
          <p:nvSpPr>
            <p:cNvPr id="3" name="Rectangle 2"/>
            <p:cNvSpPr/>
            <p:nvPr/>
          </p:nvSpPr>
          <p:spPr>
            <a:xfrm>
              <a:off x="1962150" y="1219200"/>
              <a:ext cx="5943600" cy="3931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109036" y="1510347"/>
              <a:ext cx="5662790" cy="3463925"/>
              <a:chOff x="2168204" y="1639888"/>
              <a:chExt cx="5662790" cy="3463925"/>
            </a:xfrm>
          </p:grpSpPr>
          <p:pic>
            <p:nvPicPr>
              <p:cNvPr id="1026" name="Picture 2" descr="C:\Users\wea\Desktop\2016-11-12 Teensy Hearing Aid\IMG_6767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5101" y="1639888"/>
                <a:ext cx="5202238" cy="3463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 rot="20846209">
                <a:off x="2168204" y="1711563"/>
                <a:ext cx="2797048" cy="49859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182880" tIns="64008" rIns="182880" bIns="64008" rtlCol="0" anchor="ctr" anchorCtr="0">
                <a:spAutoFit/>
              </a:bodyPr>
              <a:lstStyle/>
              <a:p>
                <a:pPr algn="ctr"/>
                <a:r>
                  <a:rPr lang="en-US" sz="2400" b="1" dirty="0" smtClean="0">
                    <a:ea typeface="Tahoma" panose="020B0604030504040204" pitchFamily="34" charset="0"/>
                    <a:cs typeface="Tahoma" panose="020B0604030504040204" pitchFamily="34" charset="0"/>
                  </a:rPr>
                  <a:t>Teensy Hearing Aid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60381" y="4591295"/>
                <a:ext cx="2470613" cy="4062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182880" tIns="64008" rIns="182880" bIns="64008" rtlCol="0" anchor="ctr" anchorCtr="0">
                <a:spAutoFit/>
              </a:bodyPr>
              <a:lstStyle/>
              <a:p>
                <a:pPr algn="ctr"/>
                <a:r>
                  <a:rPr lang="en-US" b="1" dirty="0" err="1" smtClean="0">
                    <a:ea typeface="Tahoma" panose="020B0604030504040204" pitchFamily="34" charset="0"/>
                    <a:cs typeface="Tahoma" panose="020B0604030504040204" pitchFamily="34" charset="0"/>
                  </a:rPr>
                  <a:t>Plexi</a:t>
                </a:r>
                <a:r>
                  <a:rPr lang="en-US" b="1" dirty="0" smtClean="0">
                    <a:ea typeface="Tahoma" panose="020B0604030504040204" pitchFamily="34" charset="0"/>
                    <a:cs typeface="Tahoma" panose="020B0604030504040204" pitchFamily="34" charset="0"/>
                  </a:rPr>
                  <a:t>-Board Prototype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493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47</Words>
  <Application>Microsoft Office PowerPoint</Application>
  <PresentationFormat>On-screen Show (4:3)</PresentationFormat>
  <Paragraphs>28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6</cp:revision>
  <dcterms:created xsi:type="dcterms:W3CDTF">2016-11-12T20:17:06Z</dcterms:created>
  <dcterms:modified xsi:type="dcterms:W3CDTF">2016-11-14T01:58:20Z</dcterms:modified>
</cp:coreProperties>
</file>