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C19-CFF4-4FAE-9690-4F73D1444028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8936-6F5F-4E4A-BC47-EFECA188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8318" y="1790728"/>
            <a:ext cx="6212282" cy="4051272"/>
            <a:chOff x="1128318" y="1790728"/>
            <a:chExt cx="6212282" cy="4051272"/>
          </a:xfrm>
        </p:grpSpPr>
        <p:pic>
          <p:nvPicPr>
            <p:cNvPr id="2053" name="Picture 5" descr="C:\Users\T410\Desktop\2016-10-03\IMG_6702-00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40" b="9211"/>
            <a:stretch/>
          </p:blipFill>
          <p:spPr bwMode="auto">
            <a:xfrm>
              <a:off x="1293181" y="1790728"/>
              <a:ext cx="6047419" cy="40512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-120000">
              <a:off x="5328303" y="3867603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3.5</a:t>
              </a:r>
              <a:endParaRPr lang="en-US" sz="4400" cap="small" spc="-150" dirty="0" smtClean="0">
                <a:ln w="1143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4805676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3.6</a:t>
              </a:r>
              <a:endParaRPr lang="en-US" sz="4400" cap="small" spc="-150" dirty="0" smtClean="0">
                <a:ln w="1143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128318" y="2478671"/>
              <a:ext cx="3987550" cy="1331329"/>
              <a:chOff x="1128318" y="2534947"/>
              <a:chExt cx="3987550" cy="1331329"/>
            </a:xfrm>
          </p:grpSpPr>
          <p:sp>
            <p:nvSpPr>
              <p:cNvPr id="4" name="Rectangle 3"/>
              <p:cNvSpPr/>
              <p:nvPr/>
            </p:nvSpPr>
            <p:spPr>
              <a:xfrm rot="19868594">
                <a:off x="1248540" y="2656586"/>
                <a:ext cx="3867328" cy="12096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9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Teensies!</a:t>
                </a:r>
                <a:endParaRPr lang="en-US" sz="96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9868594">
                <a:off x="1128318" y="2534947"/>
                <a:ext cx="3296340" cy="5113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8100"/>
                  <a:contourClr>
                    <a:schemeClr val="accent2">
                      <a:shade val="75000"/>
                    </a:schemeClr>
                  </a:contourClr>
                </a:sp3d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3600" cap="small" spc="-150" dirty="0" smtClean="0">
                    <a:ln w="11430"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Arial" panose="020B0604020202020204" pitchFamily="34" charset="0"/>
                  </a:rPr>
                  <a:t>New and Faster</a:t>
                </a:r>
                <a:endParaRPr lang="en-US" sz="36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-120000">
              <a:off x="2443658" y="407068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  <a:endParaRPr lang="en-US" sz="2000" cap="small" dirty="0" smtClean="0">
                <a:ln w="1143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2600" y="4906708"/>
              <a:ext cx="1367164" cy="325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000" cap="small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 NEW</a:t>
              </a:r>
              <a:endParaRPr lang="en-US" sz="2000" cap="small" dirty="0" smtClean="0">
                <a:ln w="1143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-120000">
              <a:off x="5785503" y="2976492"/>
              <a:ext cx="1367164" cy="6045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4400" cap="small" spc="-150" dirty="0" smtClean="0">
                  <a:ln w="11430"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 Extra Bold" panose="020B0803020202020204" pitchFamily="34" charset="0"/>
                  <a:cs typeface="Arial" panose="020B0604020202020204" pitchFamily="34" charset="0"/>
                </a:rPr>
                <a:t>3.2</a:t>
              </a:r>
              <a:endParaRPr lang="en-US" sz="4400" cap="small" spc="-150" dirty="0" smtClean="0">
                <a:ln w="1143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09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19643"/>
          <a:stretch/>
        </p:blipFill>
        <p:spPr bwMode="auto">
          <a:xfrm>
            <a:off x="2044700" y="1892300"/>
            <a:ext cx="6053138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40648"/>
              </p:ext>
            </p:extLst>
          </p:nvPr>
        </p:nvGraphicFramePr>
        <p:xfrm>
          <a:off x="-1" y="609600"/>
          <a:ext cx="9144001" cy="2209800"/>
        </p:xfrm>
        <a:graphic>
          <a:graphicData uri="http://schemas.openxmlformats.org/drawingml/2006/table">
            <a:tbl>
              <a:tblPr/>
              <a:tblGrid>
                <a:gridCol w="906517"/>
                <a:gridCol w="1455684"/>
                <a:gridCol w="685800"/>
                <a:gridCol w="1295400"/>
                <a:gridCol w="1828800"/>
                <a:gridCol w="914400"/>
                <a:gridCol w="685800"/>
                <a:gridCol w="533400"/>
                <a:gridCol w="838200"/>
              </a:tblGrid>
              <a:tr h="276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MK64FX512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MK66FX1M0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27432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1180"/>
              </p:ext>
            </p:extLst>
          </p:nvPr>
        </p:nvGraphicFramePr>
        <p:xfrm>
          <a:off x="-3" y="48033"/>
          <a:ext cx="9144002" cy="6809967"/>
        </p:xfrm>
        <a:graphic>
          <a:graphicData uri="http://schemas.openxmlformats.org/drawingml/2006/table">
            <a:tbl>
              <a:tblPr/>
              <a:tblGrid>
                <a:gridCol w="733246"/>
                <a:gridCol w="733246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3,127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30,864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40,783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74,405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58,824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1,594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37,622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9,306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16,171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14,286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3,669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7,992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7,353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3,449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16,474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21,496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37,010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31,250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11,141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18,491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16,667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3,293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7,326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1,675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2,198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3,620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1,497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1,272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FFTs Per Second (More Is Faster)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24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3,542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30,979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48,733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40,000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16,529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24,888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21,277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6,833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3,524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5,239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4,878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1,477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2,281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2,123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24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8381" marR="8381" marT="8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9372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83347"/>
              </p:ext>
            </p:extLst>
          </p:nvPr>
        </p:nvGraphicFramePr>
        <p:xfrm>
          <a:off x="0" y="4343400"/>
          <a:ext cx="9144000" cy="1905001"/>
        </p:xfrm>
        <a:graphic>
          <a:graphicData uri="http://schemas.openxmlformats.org/drawingml/2006/table">
            <a:tbl>
              <a:tblPr/>
              <a:tblGrid>
                <a:gridCol w="733245"/>
                <a:gridCol w="733245"/>
                <a:gridCol w="1279585"/>
                <a:gridCol w="1279585"/>
                <a:gridCol w="1279585"/>
                <a:gridCol w="1279585"/>
                <a:gridCol w="1279585"/>
                <a:gridCol w="1279585"/>
              </a:tblGrid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FFT+IFFT with 50% Overlap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Generic C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CMSIS FFT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20,447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228,997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297,785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517,464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457,143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7,545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105,367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138,528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234,432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198,758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218,669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336,984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304,762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7214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Insufficient RAM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366</Words>
  <Application>Microsoft Office PowerPoint</Application>
  <PresentationFormat>On-screen Show (4:3)</PresentationFormat>
  <Paragraphs>272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16</cp:revision>
  <dcterms:created xsi:type="dcterms:W3CDTF">2016-09-13T01:09:28Z</dcterms:created>
  <dcterms:modified xsi:type="dcterms:W3CDTF">2016-10-04T02:17:43Z</dcterms:modified>
</cp:coreProperties>
</file>